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96" y="-9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522F5E-6452-4ED0-BBA5-D4F2C755A103}" type="datetimeFigureOut">
              <a:rPr lang="en-US" smtClean="0"/>
              <a:t>10/31/2011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E4EC15-D34B-4BF1-8F00-355794D18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724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DA8B9B-B63E-45A7-AE00-E80AA876F47C}" type="slidenum">
              <a:rPr lang="es-ES_tradnl">
                <a:solidFill>
                  <a:prstClr val="black"/>
                </a:solidFill>
              </a:rPr>
              <a:pPr/>
              <a:t>1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19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931926-EBD2-424D-8864-23E1972C25B4}" type="slidenum">
              <a:rPr lang="es-ES_tradnl">
                <a:solidFill>
                  <a:prstClr val="black"/>
                </a:solidFill>
              </a:rPr>
              <a:pPr/>
              <a:t>10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215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985BBE-DD3E-4665-B074-24A042734CEE}" type="slidenum">
              <a:rPr lang="es-ES_tradnl">
                <a:solidFill>
                  <a:prstClr val="black"/>
                </a:solidFill>
              </a:rPr>
              <a:pPr/>
              <a:t>11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09A1D2-C1E2-4AF6-975D-70D904BF77F1}" type="slidenum">
              <a:rPr lang="es-ES_tradnl">
                <a:solidFill>
                  <a:prstClr val="black"/>
                </a:solidFill>
              </a:rPr>
              <a:pPr/>
              <a:t>12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21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E8D60D-520D-4B16-AF78-609A08C396B6}" type="slidenum">
              <a:rPr lang="es-ES_tradnl">
                <a:solidFill>
                  <a:prstClr val="black"/>
                </a:solidFill>
              </a:rPr>
              <a:pPr/>
              <a:t>2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19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73DCAE-3A7D-48E1-BE34-2402D2435502}" type="slidenum">
              <a:rPr lang="es-ES_tradnl">
                <a:solidFill>
                  <a:prstClr val="black"/>
                </a:solidFill>
              </a:rPr>
              <a:pPr/>
              <a:t>3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200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9337DA-9627-43C5-A086-AEB2559EF9C2}" type="slidenum">
              <a:rPr lang="es-ES_tradnl">
                <a:solidFill>
                  <a:prstClr val="black"/>
                </a:solidFill>
              </a:rPr>
              <a:pPr/>
              <a:t>4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20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B3A00D-5E7C-497D-953D-10C079F00249}" type="slidenum">
              <a:rPr lang="es-ES_tradnl">
                <a:solidFill>
                  <a:prstClr val="black"/>
                </a:solidFill>
              </a:rPr>
              <a:pPr/>
              <a:t>5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204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4D6233-4ED9-4570-8095-82C97500E483}" type="slidenum">
              <a:rPr lang="es-ES_tradnl">
                <a:solidFill>
                  <a:prstClr val="black"/>
                </a:solidFill>
              </a:rPr>
              <a:pPr/>
              <a:t>6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20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6A2C23-5649-4295-8009-D6D4E1842217}" type="slidenum">
              <a:rPr lang="es-ES_tradnl">
                <a:solidFill>
                  <a:prstClr val="black"/>
                </a:solidFill>
              </a:rPr>
              <a:pPr/>
              <a:t>7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20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83F33B-2307-4924-B330-57009616DC11}" type="slidenum">
              <a:rPr lang="es-ES_tradnl">
                <a:solidFill>
                  <a:prstClr val="black"/>
                </a:solidFill>
              </a:rPr>
              <a:pPr/>
              <a:t>8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E8B7F4-BF1A-4646-BD20-844E2388965E}" type="slidenum">
              <a:rPr lang="es-ES_tradnl">
                <a:solidFill>
                  <a:prstClr val="black"/>
                </a:solidFill>
              </a:rPr>
              <a:pPr/>
              <a:t>9</a:t>
            </a:fld>
            <a:endParaRPr lang="es-ES_tradnl">
              <a:solidFill>
                <a:prstClr val="black"/>
              </a:solidFill>
            </a:endParaRPr>
          </a:p>
        </p:txBody>
      </p:sp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2738438" y="1381125"/>
            <a:ext cx="6253162" cy="23336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s-ES_tradnl" noProof="0" smtClean="0"/>
              <a:t>Click to edit Master title style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41613" y="4124325"/>
            <a:ext cx="6249987" cy="12858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s-ES_tradnl" noProof="0" smtClean="0"/>
              <a:t>Click to edit Master subtitle style</a:t>
            </a:r>
          </a:p>
        </p:txBody>
      </p:sp>
      <p:sp>
        <p:nvSpPr>
          <p:cNvPr id="194564" name="Rectangle 4"/>
          <p:cNvSpPr>
            <a:spLocks noGrp="1" noChangeArrowheads="1"/>
          </p:cNvSpPr>
          <p:nvPr>
            <p:ph type="dt" sz="quarter" idx="2"/>
          </p:nvPr>
        </p:nvSpPr>
        <p:spPr>
          <a:xfrm>
            <a:off x="2743200" y="5410200"/>
            <a:ext cx="6248400" cy="457200"/>
          </a:xfrm>
        </p:spPr>
        <p:txBody>
          <a:bodyPr wrap="none"/>
          <a:lstStyle>
            <a:lvl1pPr>
              <a:defRPr sz="3200" b="1">
                <a:latin typeface="+mn-lt"/>
              </a:defRPr>
            </a:lvl1pPr>
          </a:lstStyle>
          <a:p>
            <a:endParaRPr lang="es-ES_tradnl">
              <a:solidFill>
                <a:srgbClr val="333300"/>
              </a:solidFill>
            </a:endParaRPr>
          </a:p>
        </p:txBody>
      </p:sp>
      <p:grpSp>
        <p:nvGrpSpPr>
          <p:cNvPr id="194565" name="Group 5"/>
          <p:cNvGrpSpPr>
            <a:grpSpLocks/>
          </p:cNvGrpSpPr>
          <p:nvPr/>
        </p:nvGrpSpPr>
        <p:grpSpPr bwMode="auto">
          <a:xfrm>
            <a:off x="0" y="0"/>
            <a:ext cx="1557338" cy="6878638"/>
            <a:chOff x="0" y="-6"/>
            <a:chExt cx="981" cy="4333"/>
          </a:xfrm>
        </p:grpSpPr>
        <p:sp>
          <p:nvSpPr>
            <p:cNvPr id="194566" name="Rectangle 6"/>
            <p:cNvSpPr>
              <a:spLocks noChangeArrowheads="1"/>
            </p:cNvSpPr>
            <p:nvPr/>
          </p:nvSpPr>
          <p:spPr bwMode="auto">
            <a:xfrm>
              <a:off x="453" y="2151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4567" name="Rectangle 7"/>
            <p:cNvSpPr>
              <a:spLocks noChangeArrowheads="1"/>
            </p:cNvSpPr>
            <p:nvPr/>
          </p:nvSpPr>
          <p:spPr bwMode="auto">
            <a:xfrm>
              <a:off x="0" y="2151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endParaRPr kumimoji="1" lang="es-ES_tradnl" sz="2400">
                <a:solidFill>
                  <a:srgbClr val="333300"/>
                </a:solidFill>
                <a:latin typeface="Times New Roman" pitchFamily="18" charset="0"/>
              </a:endParaRPr>
            </a:p>
          </p:txBody>
        </p:sp>
        <p:sp>
          <p:nvSpPr>
            <p:cNvPr id="194568" name="Rectangle 8"/>
            <p:cNvSpPr>
              <a:spLocks noChangeArrowheads="1"/>
            </p:cNvSpPr>
            <p:nvPr/>
          </p:nvSpPr>
          <p:spPr bwMode="auto">
            <a:xfrm>
              <a:off x="222" y="2151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4569" name="Rectangle 9"/>
            <p:cNvSpPr>
              <a:spLocks noChangeArrowheads="1"/>
            </p:cNvSpPr>
            <p:nvPr/>
          </p:nvSpPr>
          <p:spPr bwMode="auto">
            <a:xfrm>
              <a:off x="567" y="2160"/>
              <a:ext cx="204" cy="2161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endParaRPr kumimoji="1" lang="es-ES_tradnl" sz="2400">
                <a:solidFill>
                  <a:srgbClr val="333300"/>
                </a:solidFill>
                <a:latin typeface="Times New Roman" pitchFamily="18" charset="0"/>
              </a:endParaRPr>
            </a:p>
          </p:txBody>
        </p:sp>
        <p:sp>
          <p:nvSpPr>
            <p:cNvPr id="194570" name="Freeform 10"/>
            <p:cNvSpPr>
              <a:spLocks/>
            </p:cNvSpPr>
            <p:nvPr/>
          </p:nvSpPr>
          <p:spPr bwMode="auto">
            <a:xfrm>
              <a:off x="222" y="2636"/>
              <a:ext cx="344" cy="647"/>
            </a:xfrm>
            <a:custGeom>
              <a:avLst/>
              <a:gdLst>
                <a:gd name="T0" fmla="*/ 343 w 344"/>
                <a:gd name="T1" fmla="*/ 52 h 647"/>
                <a:gd name="T2" fmla="*/ 343 w 344"/>
                <a:gd name="T3" fmla="*/ 194 h 647"/>
                <a:gd name="T4" fmla="*/ 335 w 344"/>
                <a:gd name="T5" fmla="*/ 188 h 647"/>
                <a:gd name="T6" fmla="*/ 315 w 344"/>
                <a:gd name="T7" fmla="*/ 188 h 647"/>
                <a:gd name="T8" fmla="*/ 300 w 344"/>
                <a:gd name="T9" fmla="*/ 194 h 647"/>
                <a:gd name="T10" fmla="*/ 284 w 344"/>
                <a:gd name="T11" fmla="*/ 209 h 647"/>
                <a:gd name="T12" fmla="*/ 242 w 344"/>
                <a:gd name="T13" fmla="*/ 261 h 647"/>
                <a:gd name="T14" fmla="*/ 146 w 344"/>
                <a:gd name="T15" fmla="*/ 366 h 647"/>
                <a:gd name="T16" fmla="*/ 50 w 344"/>
                <a:gd name="T17" fmla="*/ 475 h 647"/>
                <a:gd name="T18" fmla="*/ 30 w 344"/>
                <a:gd name="T19" fmla="*/ 505 h 647"/>
                <a:gd name="T20" fmla="*/ 17 w 344"/>
                <a:gd name="T21" fmla="*/ 535 h 647"/>
                <a:gd name="T22" fmla="*/ 10 w 344"/>
                <a:gd name="T23" fmla="*/ 582 h 647"/>
                <a:gd name="T24" fmla="*/ 0 w 344"/>
                <a:gd name="T25" fmla="*/ 646 h 647"/>
                <a:gd name="T26" fmla="*/ 0 w 344"/>
                <a:gd name="T27" fmla="*/ 365 h 647"/>
                <a:gd name="T28" fmla="*/ 5 w 344"/>
                <a:gd name="T29" fmla="*/ 392 h 647"/>
                <a:gd name="T30" fmla="*/ 10 w 344"/>
                <a:gd name="T31" fmla="*/ 404 h 647"/>
                <a:gd name="T32" fmla="*/ 20 w 344"/>
                <a:gd name="T33" fmla="*/ 410 h 647"/>
                <a:gd name="T34" fmla="*/ 30 w 344"/>
                <a:gd name="T35" fmla="*/ 413 h 647"/>
                <a:gd name="T36" fmla="*/ 45 w 344"/>
                <a:gd name="T37" fmla="*/ 413 h 647"/>
                <a:gd name="T38" fmla="*/ 60 w 344"/>
                <a:gd name="T39" fmla="*/ 407 h 647"/>
                <a:gd name="T40" fmla="*/ 257 w 344"/>
                <a:gd name="T41" fmla="*/ 190 h 647"/>
                <a:gd name="T42" fmla="*/ 297 w 344"/>
                <a:gd name="T43" fmla="*/ 138 h 647"/>
                <a:gd name="T44" fmla="*/ 312 w 344"/>
                <a:gd name="T45" fmla="*/ 111 h 647"/>
                <a:gd name="T46" fmla="*/ 325 w 344"/>
                <a:gd name="T47" fmla="*/ 84 h 647"/>
                <a:gd name="T48" fmla="*/ 335 w 344"/>
                <a:gd name="T49" fmla="*/ 39 h 647"/>
                <a:gd name="T50" fmla="*/ 343 w 344"/>
                <a:gd name="T51" fmla="*/ 0 h 647"/>
                <a:gd name="T52" fmla="*/ 343 w 344"/>
                <a:gd name="T53" fmla="*/ 117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4571" name="Freeform 11"/>
            <p:cNvSpPr>
              <a:spLocks/>
            </p:cNvSpPr>
            <p:nvPr/>
          </p:nvSpPr>
          <p:spPr bwMode="auto">
            <a:xfrm>
              <a:off x="222" y="2908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4572" name="Freeform 12"/>
            <p:cNvSpPr>
              <a:spLocks/>
            </p:cNvSpPr>
            <p:nvPr/>
          </p:nvSpPr>
          <p:spPr bwMode="auto">
            <a:xfrm>
              <a:off x="222" y="3165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4573" name="Freeform 13"/>
            <p:cNvSpPr>
              <a:spLocks/>
            </p:cNvSpPr>
            <p:nvPr/>
          </p:nvSpPr>
          <p:spPr bwMode="auto">
            <a:xfrm>
              <a:off x="222" y="3420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4574" name="Freeform 14"/>
            <p:cNvSpPr>
              <a:spLocks/>
            </p:cNvSpPr>
            <p:nvPr/>
          </p:nvSpPr>
          <p:spPr bwMode="auto">
            <a:xfrm>
              <a:off x="222" y="3677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4575" name="Freeform 15"/>
            <p:cNvSpPr>
              <a:spLocks/>
            </p:cNvSpPr>
            <p:nvPr/>
          </p:nvSpPr>
          <p:spPr bwMode="auto">
            <a:xfrm>
              <a:off x="301" y="3932"/>
              <a:ext cx="265" cy="392"/>
            </a:xfrm>
            <a:custGeom>
              <a:avLst/>
              <a:gdLst>
                <a:gd name="T0" fmla="*/ 264 w 265"/>
                <a:gd name="T1" fmla="*/ 52 h 392"/>
                <a:gd name="T2" fmla="*/ 264 w 265"/>
                <a:gd name="T3" fmla="*/ 194 h 392"/>
                <a:gd name="T4" fmla="*/ 256 w 265"/>
                <a:gd name="T5" fmla="*/ 188 h 392"/>
                <a:gd name="T6" fmla="*/ 236 w 265"/>
                <a:gd name="T7" fmla="*/ 188 h 392"/>
                <a:gd name="T8" fmla="*/ 221 w 265"/>
                <a:gd name="T9" fmla="*/ 194 h 392"/>
                <a:gd name="T10" fmla="*/ 205 w 265"/>
                <a:gd name="T11" fmla="*/ 209 h 392"/>
                <a:gd name="T12" fmla="*/ 162 w 265"/>
                <a:gd name="T13" fmla="*/ 261 h 392"/>
                <a:gd name="T14" fmla="*/ 66 w 265"/>
                <a:gd name="T15" fmla="*/ 366 h 392"/>
                <a:gd name="T16" fmla="*/ 45 w 265"/>
                <a:gd name="T17" fmla="*/ 391 h 392"/>
                <a:gd name="T18" fmla="*/ 0 w 265"/>
                <a:gd name="T19" fmla="*/ 391 h 392"/>
                <a:gd name="T20" fmla="*/ 178 w 265"/>
                <a:gd name="T21" fmla="*/ 190 h 392"/>
                <a:gd name="T22" fmla="*/ 218 w 265"/>
                <a:gd name="T23" fmla="*/ 138 h 392"/>
                <a:gd name="T24" fmla="*/ 233 w 265"/>
                <a:gd name="T25" fmla="*/ 111 h 392"/>
                <a:gd name="T26" fmla="*/ 246 w 265"/>
                <a:gd name="T27" fmla="*/ 84 h 392"/>
                <a:gd name="T28" fmla="*/ 256 w 265"/>
                <a:gd name="T29" fmla="*/ 39 h 392"/>
                <a:gd name="T30" fmla="*/ 264 w 265"/>
                <a:gd name="T31" fmla="*/ 0 h 392"/>
                <a:gd name="T32" fmla="*/ 264 w 265"/>
                <a:gd name="T33" fmla="*/ 117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5" h="392">
                  <a:moveTo>
                    <a:pt x="264" y="52"/>
                  </a:moveTo>
                  <a:lnTo>
                    <a:pt x="264" y="194"/>
                  </a:lnTo>
                  <a:lnTo>
                    <a:pt x="256" y="188"/>
                  </a:lnTo>
                  <a:lnTo>
                    <a:pt x="236" y="188"/>
                  </a:lnTo>
                  <a:lnTo>
                    <a:pt x="221" y="194"/>
                  </a:lnTo>
                  <a:lnTo>
                    <a:pt x="205" y="209"/>
                  </a:lnTo>
                  <a:lnTo>
                    <a:pt x="162" y="261"/>
                  </a:lnTo>
                  <a:lnTo>
                    <a:pt x="66" y="366"/>
                  </a:lnTo>
                  <a:lnTo>
                    <a:pt x="45" y="391"/>
                  </a:lnTo>
                  <a:lnTo>
                    <a:pt x="0" y="391"/>
                  </a:lnTo>
                  <a:lnTo>
                    <a:pt x="178" y="190"/>
                  </a:lnTo>
                  <a:lnTo>
                    <a:pt x="218" y="138"/>
                  </a:lnTo>
                  <a:lnTo>
                    <a:pt x="233" y="111"/>
                  </a:lnTo>
                  <a:lnTo>
                    <a:pt x="246" y="84"/>
                  </a:lnTo>
                  <a:lnTo>
                    <a:pt x="256" y="39"/>
                  </a:lnTo>
                  <a:lnTo>
                    <a:pt x="264" y="0"/>
                  </a:lnTo>
                  <a:lnTo>
                    <a:pt x="264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4576" name="Freeform 16"/>
            <p:cNvSpPr>
              <a:spLocks/>
            </p:cNvSpPr>
            <p:nvPr/>
          </p:nvSpPr>
          <p:spPr bwMode="auto">
            <a:xfrm>
              <a:off x="222" y="2366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4577" name="Freeform 17"/>
            <p:cNvSpPr>
              <a:spLocks/>
            </p:cNvSpPr>
            <p:nvPr/>
          </p:nvSpPr>
          <p:spPr bwMode="auto">
            <a:xfrm>
              <a:off x="222" y="2151"/>
              <a:ext cx="346" cy="575"/>
            </a:xfrm>
            <a:custGeom>
              <a:avLst/>
              <a:gdLst>
                <a:gd name="T0" fmla="*/ 345 w 346"/>
                <a:gd name="T1" fmla="*/ 0 h 575"/>
                <a:gd name="T2" fmla="*/ 343 w 346"/>
                <a:gd name="T3" fmla="*/ 122 h 575"/>
                <a:gd name="T4" fmla="*/ 336 w 346"/>
                <a:gd name="T5" fmla="*/ 116 h 575"/>
                <a:gd name="T6" fmla="*/ 315 w 346"/>
                <a:gd name="T7" fmla="*/ 116 h 575"/>
                <a:gd name="T8" fmla="*/ 300 w 346"/>
                <a:gd name="T9" fmla="*/ 122 h 575"/>
                <a:gd name="T10" fmla="*/ 285 w 346"/>
                <a:gd name="T11" fmla="*/ 137 h 575"/>
                <a:gd name="T12" fmla="*/ 242 w 346"/>
                <a:gd name="T13" fmla="*/ 188 h 575"/>
                <a:gd name="T14" fmla="*/ 146 w 346"/>
                <a:gd name="T15" fmla="*/ 294 h 575"/>
                <a:gd name="T16" fmla="*/ 50 w 346"/>
                <a:gd name="T17" fmla="*/ 403 h 575"/>
                <a:gd name="T18" fmla="*/ 30 w 346"/>
                <a:gd name="T19" fmla="*/ 433 h 575"/>
                <a:gd name="T20" fmla="*/ 17 w 346"/>
                <a:gd name="T21" fmla="*/ 463 h 575"/>
                <a:gd name="T22" fmla="*/ 10 w 346"/>
                <a:gd name="T23" fmla="*/ 510 h 575"/>
                <a:gd name="T24" fmla="*/ 0 w 346"/>
                <a:gd name="T25" fmla="*/ 574 h 575"/>
                <a:gd name="T26" fmla="*/ 0 w 346"/>
                <a:gd name="T27" fmla="*/ 293 h 575"/>
                <a:gd name="T28" fmla="*/ 5 w 346"/>
                <a:gd name="T29" fmla="*/ 320 h 575"/>
                <a:gd name="T30" fmla="*/ 10 w 346"/>
                <a:gd name="T31" fmla="*/ 332 h 575"/>
                <a:gd name="T32" fmla="*/ 20 w 346"/>
                <a:gd name="T33" fmla="*/ 338 h 575"/>
                <a:gd name="T34" fmla="*/ 30 w 346"/>
                <a:gd name="T35" fmla="*/ 341 h 575"/>
                <a:gd name="T36" fmla="*/ 45 w 346"/>
                <a:gd name="T37" fmla="*/ 341 h 575"/>
                <a:gd name="T38" fmla="*/ 60 w 346"/>
                <a:gd name="T39" fmla="*/ 335 h 575"/>
                <a:gd name="T40" fmla="*/ 257 w 346"/>
                <a:gd name="T41" fmla="*/ 117 h 575"/>
                <a:gd name="T42" fmla="*/ 298 w 346"/>
                <a:gd name="T43" fmla="*/ 66 h 575"/>
                <a:gd name="T44" fmla="*/ 313 w 346"/>
                <a:gd name="T45" fmla="*/ 39 h 575"/>
                <a:gd name="T46" fmla="*/ 326 w 346"/>
                <a:gd name="T47" fmla="*/ 12 h 575"/>
                <a:gd name="T48" fmla="*/ 329 w 346"/>
                <a:gd name="T49" fmla="*/ 0 h 575"/>
                <a:gd name="T50" fmla="*/ 345 w 346"/>
                <a:gd name="T51" fmla="*/ 3 h 575"/>
                <a:gd name="T52" fmla="*/ 343 w 346"/>
                <a:gd name="T53" fmla="*/ 45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6" h="575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3"/>
                  </a:lnTo>
                  <a:lnTo>
                    <a:pt x="30" y="433"/>
                  </a:lnTo>
                  <a:lnTo>
                    <a:pt x="17" y="463"/>
                  </a:lnTo>
                  <a:lnTo>
                    <a:pt x="10" y="510"/>
                  </a:lnTo>
                  <a:lnTo>
                    <a:pt x="0" y="574"/>
                  </a:lnTo>
                  <a:lnTo>
                    <a:pt x="0" y="293"/>
                  </a:lnTo>
                  <a:lnTo>
                    <a:pt x="5" y="320"/>
                  </a:lnTo>
                  <a:lnTo>
                    <a:pt x="10" y="332"/>
                  </a:lnTo>
                  <a:lnTo>
                    <a:pt x="20" y="338"/>
                  </a:lnTo>
                  <a:lnTo>
                    <a:pt x="30" y="341"/>
                  </a:lnTo>
                  <a:lnTo>
                    <a:pt x="45" y="341"/>
                  </a:lnTo>
                  <a:lnTo>
                    <a:pt x="60" y="335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4578" name="Rectangle 18"/>
            <p:cNvSpPr>
              <a:spLocks noChangeArrowheads="1"/>
            </p:cNvSpPr>
            <p:nvPr/>
          </p:nvSpPr>
          <p:spPr bwMode="auto">
            <a:xfrm>
              <a:off x="453" y="-3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4579" name="Rectangle 19"/>
            <p:cNvSpPr>
              <a:spLocks noChangeArrowheads="1"/>
            </p:cNvSpPr>
            <p:nvPr/>
          </p:nvSpPr>
          <p:spPr bwMode="auto">
            <a:xfrm>
              <a:off x="0" y="-3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endParaRPr kumimoji="1" lang="es-ES_tradnl" sz="2400">
                <a:solidFill>
                  <a:srgbClr val="333300"/>
                </a:solidFill>
                <a:latin typeface="Times New Roman" pitchFamily="18" charset="0"/>
              </a:endParaRPr>
            </a:p>
          </p:txBody>
        </p:sp>
        <p:sp>
          <p:nvSpPr>
            <p:cNvPr id="194580" name="Rectangle 20"/>
            <p:cNvSpPr>
              <a:spLocks noChangeArrowheads="1"/>
            </p:cNvSpPr>
            <p:nvPr/>
          </p:nvSpPr>
          <p:spPr bwMode="auto">
            <a:xfrm>
              <a:off x="222" y="-3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4581" name="Rectangle 21"/>
            <p:cNvSpPr>
              <a:spLocks noChangeArrowheads="1"/>
            </p:cNvSpPr>
            <p:nvPr/>
          </p:nvSpPr>
          <p:spPr bwMode="auto">
            <a:xfrm>
              <a:off x="567" y="-3"/>
              <a:ext cx="204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endParaRPr kumimoji="1" lang="es-ES_tradnl" sz="2400">
                <a:solidFill>
                  <a:srgbClr val="333300"/>
                </a:solidFill>
                <a:latin typeface="Times New Roman" pitchFamily="18" charset="0"/>
              </a:endParaRPr>
            </a:p>
          </p:txBody>
        </p:sp>
        <p:sp>
          <p:nvSpPr>
            <p:cNvPr id="194582" name="Freeform 22"/>
            <p:cNvSpPr>
              <a:spLocks/>
            </p:cNvSpPr>
            <p:nvPr/>
          </p:nvSpPr>
          <p:spPr bwMode="auto">
            <a:xfrm>
              <a:off x="222" y="497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4583" name="Freeform 23"/>
            <p:cNvSpPr>
              <a:spLocks/>
            </p:cNvSpPr>
            <p:nvPr/>
          </p:nvSpPr>
          <p:spPr bwMode="auto">
            <a:xfrm>
              <a:off x="222" y="754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4584" name="Freeform 24"/>
            <p:cNvSpPr>
              <a:spLocks/>
            </p:cNvSpPr>
            <p:nvPr/>
          </p:nvSpPr>
          <p:spPr bwMode="auto">
            <a:xfrm>
              <a:off x="222" y="1010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4585" name="Freeform 25"/>
            <p:cNvSpPr>
              <a:spLocks/>
            </p:cNvSpPr>
            <p:nvPr/>
          </p:nvSpPr>
          <p:spPr bwMode="auto">
            <a:xfrm>
              <a:off x="222" y="1266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4586" name="Freeform 26"/>
            <p:cNvSpPr>
              <a:spLocks/>
            </p:cNvSpPr>
            <p:nvPr/>
          </p:nvSpPr>
          <p:spPr bwMode="auto">
            <a:xfrm>
              <a:off x="222" y="1522"/>
              <a:ext cx="344" cy="647"/>
            </a:xfrm>
            <a:custGeom>
              <a:avLst/>
              <a:gdLst>
                <a:gd name="T0" fmla="*/ 343 w 344"/>
                <a:gd name="T1" fmla="*/ 52 h 647"/>
                <a:gd name="T2" fmla="*/ 343 w 344"/>
                <a:gd name="T3" fmla="*/ 194 h 647"/>
                <a:gd name="T4" fmla="*/ 335 w 344"/>
                <a:gd name="T5" fmla="*/ 188 h 647"/>
                <a:gd name="T6" fmla="*/ 315 w 344"/>
                <a:gd name="T7" fmla="*/ 188 h 647"/>
                <a:gd name="T8" fmla="*/ 300 w 344"/>
                <a:gd name="T9" fmla="*/ 194 h 647"/>
                <a:gd name="T10" fmla="*/ 284 w 344"/>
                <a:gd name="T11" fmla="*/ 209 h 647"/>
                <a:gd name="T12" fmla="*/ 242 w 344"/>
                <a:gd name="T13" fmla="*/ 261 h 647"/>
                <a:gd name="T14" fmla="*/ 146 w 344"/>
                <a:gd name="T15" fmla="*/ 366 h 647"/>
                <a:gd name="T16" fmla="*/ 50 w 344"/>
                <a:gd name="T17" fmla="*/ 475 h 647"/>
                <a:gd name="T18" fmla="*/ 30 w 344"/>
                <a:gd name="T19" fmla="*/ 505 h 647"/>
                <a:gd name="T20" fmla="*/ 17 w 344"/>
                <a:gd name="T21" fmla="*/ 535 h 647"/>
                <a:gd name="T22" fmla="*/ 10 w 344"/>
                <a:gd name="T23" fmla="*/ 582 h 647"/>
                <a:gd name="T24" fmla="*/ 0 w 344"/>
                <a:gd name="T25" fmla="*/ 646 h 647"/>
                <a:gd name="T26" fmla="*/ 0 w 344"/>
                <a:gd name="T27" fmla="*/ 365 h 647"/>
                <a:gd name="T28" fmla="*/ 5 w 344"/>
                <a:gd name="T29" fmla="*/ 392 h 647"/>
                <a:gd name="T30" fmla="*/ 10 w 344"/>
                <a:gd name="T31" fmla="*/ 404 h 647"/>
                <a:gd name="T32" fmla="*/ 20 w 344"/>
                <a:gd name="T33" fmla="*/ 410 h 647"/>
                <a:gd name="T34" fmla="*/ 30 w 344"/>
                <a:gd name="T35" fmla="*/ 413 h 647"/>
                <a:gd name="T36" fmla="*/ 45 w 344"/>
                <a:gd name="T37" fmla="*/ 413 h 647"/>
                <a:gd name="T38" fmla="*/ 60 w 344"/>
                <a:gd name="T39" fmla="*/ 407 h 647"/>
                <a:gd name="T40" fmla="*/ 257 w 344"/>
                <a:gd name="T41" fmla="*/ 190 h 647"/>
                <a:gd name="T42" fmla="*/ 297 w 344"/>
                <a:gd name="T43" fmla="*/ 138 h 647"/>
                <a:gd name="T44" fmla="*/ 312 w 344"/>
                <a:gd name="T45" fmla="*/ 111 h 647"/>
                <a:gd name="T46" fmla="*/ 325 w 344"/>
                <a:gd name="T47" fmla="*/ 84 h 647"/>
                <a:gd name="T48" fmla="*/ 335 w 344"/>
                <a:gd name="T49" fmla="*/ 39 h 647"/>
                <a:gd name="T50" fmla="*/ 343 w 344"/>
                <a:gd name="T51" fmla="*/ 0 h 647"/>
                <a:gd name="T52" fmla="*/ 343 w 344"/>
                <a:gd name="T53" fmla="*/ 117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4587" name="Freeform 27"/>
            <p:cNvSpPr>
              <a:spLocks/>
            </p:cNvSpPr>
            <p:nvPr/>
          </p:nvSpPr>
          <p:spPr bwMode="auto">
            <a:xfrm>
              <a:off x="219" y="4178"/>
              <a:ext cx="349" cy="149"/>
            </a:xfrm>
            <a:custGeom>
              <a:avLst/>
              <a:gdLst>
                <a:gd name="T0" fmla="*/ 345 w 349"/>
                <a:gd name="T1" fmla="*/ 52 h 149"/>
                <a:gd name="T2" fmla="*/ 348 w 349"/>
                <a:gd name="T3" fmla="*/ 144 h 149"/>
                <a:gd name="T4" fmla="*/ 0 w 349"/>
                <a:gd name="T5" fmla="*/ 148 h 149"/>
                <a:gd name="T6" fmla="*/ 299 w 349"/>
                <a:gd name="T7" fmla="*/ 143 h 149"/>
                <a:gd name="T8" fmla="*/ 315 w 349"/>
                <a:gd name="T9" fmla="*/ 111 h 149"/>
                <a:gd name="T10" fmla="*/ 328 w 349"/>
                <a:gd name="T11" fmla="*/ 84 h 149"/>
                <a:gd name="T12" fmla="*/ 338 w 349"/>
                <a:gd name="T13" fmla="*/ 39 h 149"/>
                <a:gd name="T14" fmla="*/ 345 w 349"/>
                <a:gd name="T15" fmla="*/ 0 h 149"/>
                <a:gd name="T16" fmla="*/ 345 w 349"/>
                <a:gd name="T17" fmla="*/ 117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9" h="149">
                  <a:moveTo>
                    <a:pt x="345" y="52"/>
                  </a:moveTo>
                  <a:lnTo>
                    <a:pt x="348" y="144"/>
                  </a:lnTo>
                  <a:lnTo>
                    <a:pt x="0" y="148"/>
                  </a:lnTo>
                  <a:lnTo>
                    <a:pt x="299" y="143"/>
                  </a:lnTo>
                  <a:lnTo>
                    <a:pt x="315" y="111"/>
                  </a:lnTo>
                  <a:lnTo>
                    <a:pt x="328" y="84"/>
                  </a:lnTo>
                  <a:lnTo>
                    <a:pt x="338" y="39"/>
                  </a:lnTo>
                  <a:lnTo>
                    <a:pt x="345" y="0"/>
                  </a:lnTo>
                  <a:lnTo>
                    <a:pt x="345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4588" name="Freeform 28"/>
            <p:cNvSpPr>
              <a:spLocks/>
            </p:cNvSpPr>
            <p:nvPr/>
          </p:nvSpPr>
          <p:spPr bwMode="auto">
            <a:xfrm>
              <a:off x="222" y="211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4589" name="Freeform 29"/>
            <p:cNvSpPr>
              <a:spLocks/>
            </p:cNvSpPr>
            <p:nvPr/>
          </p:nvSpPr>
          <p:spPr bwMode="auto">
            <a:xfrm>
              <a:off x="222" y="-3"/>
              <a:ext cx="346" cy="574"/>
            </a:xfrm>
            <a:custGeom>
              <a:avLst/>
              <a:gdLst>
                <a:gd name="T0" fmla="*/ 345 w 346"/>
                <a:gd name="T1" fmla="*/ 0 h 574"/>
                <a:gd name="T2" fmla="*/ 343 w 346"/>
                <a:gd name="T3" fmla="*/ 122 h 574"/>
                <a:gd name="T4" fmla="*/ 336 w 346"/>
                <a:gd name="T5" fmla="*/ 116 h 574"/>
                <a:gd name="T6" fmla="*/ 315 w 346"/>
                <a:gd name="T7" fmla="*/ 116 h 574"/>
                <a:gd name="T8" fmla="*/ 300 w 346"/>
                <a:gd name="T9" fmla="*/ 122 h 574"/>
                <a:gd name="T10" fmla="*/ 285 w 346"/>
                <a:gd name="T11" fmla="*/ 137 h 574"/>
                <a:gd name="T12" fmla="*/ 242 w 346"/>
                <a:gd name="T13" fmla="*/ 188 h 574"/>
                <a:gd name="T14" fmla="*/ 146 w 346"/>
                <a:gd name="T15" fmla="*/ 294 h 574"/>
                <a:gd name="T16" fmla="*/ 50 w 346"/>
                <a:gd name="T17" fmla="*/ 402 h 574"/>
                <a:gd name="T18" fmla="*/ 30 w 346"/>
                <a:gd name="T19" fmla="*/ 432 h 574"/>
                <a:gd name="T20" fmla="*/ 17 w 346"/>
                <a:gd name="T21" fmla="*/ 462 h 574"/>
                <a:gd name="T22" fmla="*/ 10 w 346"/>
                <a:gd name="T23" fmla="*/ 509 h 574"/>
                <a:gd name="T24" fmla="*/ 0 w 346"/>
                <a:gd name="T25" fmla="*/ 573 h 574"/>
                <a:gd name="T26" fmla="*/ 0 w 346"/>
                <a:gd name="T27" fmla="*/ 292 h 574"/>
                <a:gd name="T28" fmla="*/ 5 w 346"/>
                <a:gd name="T29" fmla="*/ 319 h 574"/>
                <a:gd name="T30" fmla="*/ 10 w 346"/>
                <a:gd name="T31" fmla="*/ 331 h 574"/>
                <a:gd name="T32" fmla="*/ 20 w 346"/>
                <a:gd name="T33" fmla="*/ 337 h 574"/>
                <a:gd name="T34" fmla="*/ 30 w 346"/>
                <a:gd name="T35" fmla="*/ 340 h 574"/>
                <a:gd name="T36" fmla="*/ 45 w 346"/>
                <a:gd name="T37" fmla="*/ 340 h 574"/>
                <a:gd name="T38" fmla="*/ 60 w 346"/>
                <a:gd name="T39" fmla="*/ 334 h 574"/>
                <a:gd name="T40" fmla="*/ 257 w 346"/>
                <a:gd name="T41" fmla="*/ 117 h 574"/>
                <a:gd name="T42" fmla="*/ 298 w 346"/>
                <a:gd name="T43" fmla="*/ 66 h 574"/>
                <a:gd name="T44" fmla="*/ 313 w 346"/>
                <a:gd name="T45" fmla="*/ 39 h 574"/>
                <a:gd name="T46" fmla="*/ 326 w 346"/>
                <a:gd name="T47" fmla="*/ 12 h 574"/>
                <a:gd name="T48" fmla="*/ 329 w 346"/>
                <a:gd name="T49" fmla="*/ 0 h 574"/>
                <a:gd name="T50" fmla="*/ 345 w 346"/>
                <a:gd name="T51" fmla="*/ 3 h 574"/>
                <a:gd name="T52" fmla="*/ 343 w 346"/>
                <a:gd name="T53" fmla="*/ 45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6" h="574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2"/>
                  </a:lnTo>
                  <a:lnTo>
                    <a:pt x="30" y="432"/>
                  </a:lnTo>
                  <a:lnTo>
                    <a:pt x="17" y="462"/>
                  </a:lnTo>
                  <a:lnTo>
                    <a:pt x="10" y="509"/>
                  </a:lnTo>
                  <a:lnTo>
                    <a:pt x="0" y="573"/>
                  </a:lnTo>
                  <a:lnTo>
                    <a:pt x="0" y="292"/>
                  </a:lnTo>
                  <a:lnTo>
                    <a:pt x="5" y="319"/>
                  </a:lnTo>
                  <a:lnTo>
                    <a:pt x="10" y="331"/>
                  </a:lnTo>
                  <a:lnTo>
                    <a:pt x="20" y="337"/>
                  </a:lnTo>
                  <a:lnTo>
                    <a:pt x="30" y="340"/>
                  </a:lnTo>
                  <a:lnTo>
                    <a:pt x="45" y="340"/>
                  </a:lnTo>
                  <a:lnTo>
                    <a:pt x="60" y="334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4590" name="Freeform 30"/>
            <p:cNvSpPr>
              <a:spLocks/>
            </p:cNvSpPr>
            <p:nvPr/>
          </p:nvSpPr>
          <p:spPr bwMode="auto">
            <a:xfrm>
              <a:off x="224" y="-6"/>
              <a:ext cx="154" cy="294"/>
            </a:xfrm>
            <a:custGeom>
              <a:avLst/>
              <a:gdLst>
                <a:gd name="T0" fmla="*/ 153 w 154"/>
                <a:gd name="T1" fmla="*/ 3 h 294"/>
                <a:gd name="T2" fmla="*/ 50 w 154"/>
                <a:gd name="T3" fmla="*/ 122 h 294"/>
                <a:gd name="T4" fmla="*/ 30 w 154"/>
                <a:gd name="T5" fmla="*/ 152 h 294"/>
                <a:gd name="T6" fmla="*/ 17 w 154"/>
                <a:gd name="T7" fmla="*/ 182 h 294"/>
                <a:gd name="T8" fmla="*/ 10 w 154"/>
                <a:gd name="T9" fmla="*/ 229 h 294"/>
                <a:gd name="T10" fmla="*/ 0 w 154"/>
                <a:gd name="T11" fmla="*/ 293 h 294"/>
                <a:gd name="T12" fmla="*/ 0 w 154"/>
                <a:gd name="T13" fmla="*/ 12 h 294"/>
                <a:gd name="T14" fmla="*/ 5 w 154"/>
                <a:gd name="T15" fmla="*/ 39 h 294"/>
                <a:gd name="T16" fmla="*/ 10 w 154"/>
                <a:gd name="T17" fmla="*/ 51 h 294"/>
                <a:gd name="T18" fmla="*/ 20 w 154"/>
                <a:gd name="T19" fmla="*/ 57 h 294"/>
                <a:gd name="T20" fmla="*/ 30 w 154"/>
                <a:gd name="T21" fmla="*/ 60 h 294"/>
                <a:gd name="T22" fmla="*/ 45 w 154"/>
                <a:gd name="T23" fmla="*/ 60 h 294"/>
                <a:gd name="T24" fmla="*/ 60 w 154"/>
                <a:gd name="T25" fmla="*/ 54 h 294"/>
                <a:gd name="T26" fmla="*/ 110 w 154"/>
                <a:gd name="T27" fmla="*/ 0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4" h="294">
                  <a:moveTo>
                    <a:pt x="153" y="3"/>
                  </a:moveTo>
                  <a:lnTo>
                    <a:pt x="50" y="122"/>
                  </a:lnTo>
                  <a:lnTo>
                    <a:pt x="30" y="152"/>
                  </a:lnTo>
                  <a:lnTo>
                    <a:pt x="17" y="182"/>
                  </a:lnTo>
                  <a:lnTo>
                    <a:pt x="10" y="229"/>
                  </a:lnTo>
                  <a:lnTo>
                    <a:pt x="0" y="293"/>
                  </a:lnTo>
                  <a:lnTo>
                    <a:pt x="0" y="12"/>
                  </a:lnTo>
                  <a:lnTo>
                    <a:pt x="5" y="39"/>
                  </a:lnTo>
                  <a:lnTo>
                    <a:pt x="10" y="51"/>
                  </a:lnTo>
                  <a:lnTo>
                    <a:pt x="20" y="57"/>
                  </a:lnTo>
                  <a:lnTo>
                    <a:pt x="30" y="60"/>
                  </a:lnTo>
                  <a:lnTo>
                    <a:pt x="45" y="60"/>
                  </a:lnTo>
                  <a:lnTo>
                    <a:pt x="60" y="54"/>
                  </a:lnTo>
                  <a:lnTo>
                    <a:pt x="110" y="0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4591" name="Freeform 31"/>
            <p:cNvSpPr>
              <a:spLocks/>
            </p:cNvSpPr>
            <p:nvPr/>
          </p:nvSpPr>
          <p:spPr bwMode="auto">
            <a:xfrm>
              <a:off x="222" y="1796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4592" name="Rectangle 32"/>
            <p:cNvSpPr>
              <a:spLocks noChangeArrowheads="1"/>
            </p:cNvSpPr>
            <p:nvPr/>
          </p:nvSpPr>
          <p:spPr bwMode="auto">
            <a:xfrm>
              <a:off x="771" y="0"/>
              <a:ext cx="210" cy="4319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4593" name="Line 33"/>
            <p:cNvSpPr>
              <a:spLocks noChangeShapeType="1"/>
            </p:cNvSpPr>
            <p:nvPr/>
          </p:nvSpPr>
          <p:spPr bwMode="auto">
            <a:xfrm>
              <a:off x="13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4594" name="Line 34"/>
            <p:cNvSpPr>
              <a:spLocks noChangeShapeType="1"/>
            </p:cNvSpPr>
            <p:nvPr/>
          </p:nvSpPr>
          <p:spPr bwMode="auto">
            <a:xfrm>
              <a:off x="64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</p:grpSp>
      <p:grpSp>
        <p:nvGrpSpPr>
          <p:cNvPr id="194595" name="Group 35"/>
          <p:cNvGrpSpPr>
            <a:grpSpLocks/>
          </p:cNvGrpSpPr>
          <p:nvPr/>
        </p:nvGrpSpPr>
        <p:grpSpPr bwMode="auto">
          <a:xfrm>
            <a:off x="523875" y="1428750"/>
            <a:ext cx="2095500" cy="2095500"/>
            <a:chOff x="330" y="900"/>
            <a:chExt cx="1320" cy="1320"/>
          </a:xfrm>
        </p:grpSpPr>
        <p:sp>
          <p:nvSpPr>
            <p:cNvPr id="194596" name="Rectangle 36"/>
            <p:cNvSpPr>
              <a:spLocks noChangeArrowheads="1"/>
            </p:cNvSpPr>
            <p:nvPr/>
          </p:nvSpPr>
          <p:spPr bwMode="auto">
            <a:xfrm>
              <a:off x="975" y="900"/>
              <a:ext cx="675" cy="1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grpSp>
          <p:nvGrpSpPr>
            <p:cNvPr id="194597" name="Group 37"/>
            <p:cNvGrpSpPr>
              <a:grpSpLocks/>
            </p:cNvGrpSpPr>
            <p:nvPr/>
          </p:nvGrpSpPr>
          <p:grpSpPr bwMode="auto">
            <a:xfrm>
              <a:off x="330" y="1015"/>
              <a:ext cx="1079" cy="1060"/>
              <a:chOff x="330" y="1015"/>
              <a:chExt cx="1079" cy="1060"/>
            </a:xfrm>
          </p:grpSpPr>
          <p:grpSp>
            <p:nvGrpSpPr>
              <p:cNvPr id="194598" name="Group 38"/>
              <p:cNvGrpSpPr>
                <a:grpSpLocks/>
              </p:cNvGrpSpPr>
              <p:nvPr/>
            </p:nvGrpSpPr>
            <p:grpSpPr bwMode="auto">
              <a:xfrm>
                <a:off x="330" y="1015"/>
                <a:ext cx="1079" cy="1060"/>
                <a:chOff x="330" y="1015"/>
                <a:chExt cx="1079" cy="1060"/>
              </a:xfrm>
            </p:grpSpPr>
            <p:grpSp>
              <p:nvGrpSpPr>
                <p:cNvPr id="194599" name="Group 39"/>
                <p:cNvGrpSpPr>
                  <a:grpSpLocks/>
                </p:cNvGrpSpPr>
                <p:nvPr/>
              </p:nvGrpSpPr>
              <p:grpSpPr bwMode="auto">
                <a:xfrm>
                  <a:off x="330" y="1015"/>
                  <a:ext cx="1079" cy="1060"/>
                  <a:chOff x="330" y="1015"/>
                  <a:chExt cx="1079" cy="1060"/>
                </a:xfrm>
              </p:grpSpPr>
              <p:sp>
                <p:nvSpPr>
                  <p:cNvPr id="194600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333" y="1910"/>
                    <a:ext cx="1074" cy="16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333300"/>
                      </a:solidFill>
                      <a:latin typeface="Tahoma" charset="0"/>
                    </a:endParaRPr>
                  </a:p>
                </p:txBody>
              </p:sp>
              <p:sp>
                <p:nvSpPr>
                  <p:cNvPr id="194601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333" y="1015"/>
                    <a:ext cx="1074" cy="16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333300"/>
                      </a:solidFill>
                      <a:latin typeface="Tahoma" charset="0"/>
                    </a:endParaRPr>
                  </a:p>
                </p:txBody>
              </p:sp>
              <p:sp>
                <p:nvSpPr>
                  <p:cNvPr id="194602" name="AutoShape 42"/>
                  <p:cNvSpPr>
                    <a:spLocks noChangeArrowheads="1"/>
                  </p:cNvSpPr>
                  <p:nvPr/>
                </p:nvSpPr>
                <p:spPr bwMode="auto">
                  <a:xfrm rot="5400000" flipV="1">
                    <a:off x="-91" y="1446"/>
                    <a:ext cx="1028" cy="186"/>
                  </a:xfrm>
                  <a:custGeom>
                    <a:avLst/>
                    <a:gdLst>
                      <a:gd name="G0" fmla="+- 2645 0 0"/>
                      <a:gd name="G1" fmla="+- 21600 0 2645"/>
                      <a:gd name="G2" fmla="*/ 2645 1 2"/>
                      <a:gd name="G3" fmla="+- 21600 0 G2"/>
                      <a:gd name="G4" fmla="+/ 2645 21600 2"/>
                      <a:gd name="G5" fmla="+/ G1 0 2"/>
                      <a:gd name="G6" fmla="*/ 21600 21600 2645"/>
                      <a:gd name="G7" fmla="*/ G6 1 2"/>
                      <a:gd name="G8" fmla="+- 21600 0 G7"/>
                      <a:gd name="G9" fmla="*/ 21600 1 2"/>
                      <a:gd name="G10" fmla="+- 2645 0 G9"/>
                      <a:gd name="G11" fmla="?: G10 G8 0"/>
                      <a:gd name="G12" fmla="?: G10 G7 21600"/>
                      <a:gd name="T0" fmla="*/ 20277 w 21600"/>
                      <a:gd name="T1" fmla="*/ 10800 h 21600"/>
                      <a:gd name="T2" fmla="*/ 10800 w 21600"/>
                      <a:gd name="T3" fmla="*/ 21600 h 21600"/>
                      <a:gd name="T4" fmla="*/ 1323 w 21600"/>
                      <a:gd name="T5" fmla="*/ 10800 h 21600"/>
                      <a:gd name="T6" fmla="*/ 10800 w 21600"/>
                      <a:gd name="T7" fmla="*/ 0 h 21600"/>
                      <a:gd name="T8" fmla="*/ 3123 w 21600"/>
                      <a:gd name="T9" fmla="*/ 3123 h 21600"/>
                      <a:gd name="T10" fmla="*/ 18477 w 21600"/>
                      <a:gd name="T11" fmla="*/ 1847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2645" y="21600"/>
                        </a:lnTo>
                        <a:lnTo>
                          <a:pt x="18955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333300"/>
                      </a:solidFill>
                      <a:latin typeface="Tahoma" charset="0"/>
                    </a:endParaRPr>
                  </a:p>
                </p:txBody>
              </p:sp>
              <p:sp>
                <p:nvSpPr>
                  <p:cNvPr id="194603" name="AutoShape 43"/>
                  <p:cNvSpPr>
                    <a:spLocks noChangeArrowheads="1"/>
                  </p:cNvSpPr>
                  <p:nvPr/>
                </p:nvSpPr>
                <p:spPr bwMode="auto">
                  <a:xfrm rot="-5400000" flipH="1" flipV="1">
                    <a:off x="802" y="1436"/>
                    <a:ext cx="1028" cy="186"/>
                  </a:xfrm>
                  <a:custGeom>
                    <a:avLst/>
                    <a:gdLst>
                      <a:gd name="G0" fmla="+- 2645 0 0"/>
                      <a:gd name="G1" fmla="+- 21600 0 2645"/>
                      <a:gd name="G2" fmla="*/ 2645 1 2"/>
                      <a:gd name="G3" fmla="+- 21600 0 G2"/>
                      <a:gd name="G4" fmla="+/ 2645 21600 2"/>
                      <a:gd name="G5" fmla="+/ G1 0 2"/>
                      <a:gd name="G6" fmla="*/ 21600 21600 2645"/>
                      <a:gd name="G7" fmla="*/ G6 1 2"/>
                      <a:gd name="G8" fmla="+- 21600 0 G7"/>
                      <a:gd name="G9" fmla="*/ 21600 1 2"/>
                      <a:gd name="G10" fmla="+- 2645 0 G9"/>
                      <a:gd name="G11" fmla="?: G10 G8 0"/>
                      <a:gd name="G12" fmla="?: G10 G7 21600"/>
                      <a:gd name="T0" fmla="*/ 20277 w 21600"/>
                      <a:gd name="T1" fmla="*/ 10800 h 21600"/>
                      <a:gd name="T2" fmla="*/ 10800 w 21600"/>
                      <a:gd name="T3" fmla="*/ 21600 h 21600"/>
                      <a:gd name="T4" fmla="*/ 1323 w 21600"/>
                      <a:gd name="T5" fmla="*/ 10800 h 21600"/>
                      <a:gd name="T6" fmla="*/ 10800 w 21600"/>
                      <a:gd name="T7" fmla="*/ 0 h 21600"/>
                      <a:gd name="T8" fmla="*/ 3123 w 21600"/>
                      <a:gd name="T9" fmla="*/ 3123 h 21600"/>
                      <a:gd name="T10" fmla="*/ 18477 w 21600"/>
                      <a:gd name="T11" fmla="*/ 1847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2645" y="21600"/>
                        </a:lnTo>
                        <a:lnTo>
                          <a:pt x="18955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333300"/>
                      </a:solidFill>
                      <a:latin typeface="Tahoma" charset="0"/>
                    </a:endParaRPr>
                  </a:p>
                </p:txBody>
              </p:sp>
            </p:grpSp>
            <p:sp>
              <p:nvSpPr>
                <p:cNvPr id="194604" name="Rectangle 44"/>
                <p:cNvSpPr>
                  <a:spLocks noChangeArrowheads="1"/>
                </p:cNvSpPr>
                <p:nvPr/>
              </p:nvSpPr>
              <p:spPr bwMode="auto">
                <a:xfrm>
                  <a:off x="433" y="1111"/>
                  <a:ext cx="874" cy="868"/>
                </a:xfrm>
                <a:prstGeom prst="rect">
                  <a:avLst/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333300"/>
                    </a:solidFill>
                    <a:latin typeface="Tahoma" charset="0"/>
                  </a:endParaRPr>
                </a:p>
              </p:txBody>
            </p:sp>
            <p:sp>
              <p:nvSpPr>
                <p:cNvPr id="194605" name="Oval 45"/>
                <p:cNvSpPr>
                  <a:spLocks noChangeArrowheads="1"/>
                </p:cNvSpPr>
                <p:nvPr/>
              </p:nvSpPr>
              <p:spPr bwMode="auto">
                <a:xfrm>
                  <a:off x="484" y="1170"/>
                  <a:ext cx="772" cy="750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 anchor="ctr"/>
                <a:lstStyle/>
                <a:p>
                  <a:pPr eaLnBrk="0" fontAlgn="base" hangingPunct="0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es-ES_tradnl" sz="2400">
                    <a:solidFill>
                      <a:srgbClr val="3333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94606" name="Oval 46"/>
                <p:cNvSpPr>
                  <a:spLocks noChangeArrowheads="1"/>
                </p:cNvSpPr>
                <p:nvPr/>
              </p:nvSpPr>
              <p:spPr bwMode="auto">
                <a:xfrm>
                  <a:off x="559" y="1241"/>
                  <a:ext cx="622" cy="608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 anchor="ctr"/>
                <a:lstStyle/>
                <a:p>
                  <a:pPr eaLnBrk="0" fontAlgn="base" hangingPunct="0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es-ES_tradnl" sz="2400">
                    <a:solidFill>
                      <a:srgbClr val="333300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194607" name="Oval 47"/>
                <p:cNvSpPr>
                  <a:spLocks noChangeArrowheads="1"/>
                </p:cNvSpPr>
                <p:nvPr/>
              </p:nvSpPr>
              <p:spPr bwMode="auto">
                <a:xfrm>
                  <a:off x="624" y="1303"/>
                  <a:ext cx="492" cy="48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 anchor="ctr"/>
                <a:lstStyle/>
                <a:p>
                  <a:pPr eaLnBrk="0" fontAlgn="base" hangingPunct="0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es-ES_tradnl" sz="2400">
                    <a:solidFill>
                      <a:srgbClr val="333300"/>
                    </a:solidFill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94608" name="Group 48"/>
              <p:cNvGrpSpPr>
                <a:grpSpLocks/>
              </p:cNvGrpSpPr>
              <p:nvPr/>
            </p:nvGrpSpPr>
            <p:grpSpPr bwMode="auto">
              <a:xfrm>
                <a:off x="634" y="1345"/>
                <a:ext cx="447" cy="402"/>
                <a:chOff x="634" y="1345"/>
                <a:chExt cx="447" cy="402"/>
              </a:xfrm>
            </p:grpSpPr>
            <p:sp>
              <p:nvSpPr>
                <p:cNvPr id="194609" name="Arc 49"/>
                <p:cNvSpPr>
                  <a:spLocks/>
                </p:cNvSpPr>
                <p:nvPr/>
              </p:nvSpPr>
              <p:spPr bwMode="auto">
                <a:xfrm>
                  <a:off x="856" y="1409"/>
                  <a:ext cx="34" cy="28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200"/>
                    <a:gd name="T2" fmla="*/ 0 w 21600"/>
                    <a:gd name="T3" fmla="*/ 43200 h 43200"/>
                    <a:gd name="T4" fmla="*/ 0 w 21600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2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3529"/>
                        <a:pt x="11929" y="43199"/>
                        <a:pt x="0" y="43200"/>
                      </a:cubicBezTo>
                    </a:path>
                    <a:path w="21600" h="432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3529"/>
                        <a:pt x="11929" y="43199"/>
                        <a:pt x="0" y="432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333300"/>
                    </a:solidFill>
                    <a:latin typeface="Tahoma" charset="0"/>
                  </a:endParaRPr>
                </a:p>
              </p:txBody>
            </p:sp>
            <p:sp>
              <p:nvSpPr>
                <p:cNvPr id="194610" name="Arc 50"/>
                <p:cNvSpPr>
                  <a:spLocks/>
                </p:cNvSpPr>
                <p:nvPr/>
              </p:nvSpPr>
              <p:spPr bwMode="auto">
                <a:xfrm>
                  <a:off x="827" y="1409"/>
                  <a:ext cx="34" cy="288"/>
                </a:xfrm>
                <a:custGeom>
                  <a:avLst/>
                  <a:gdLst>
                    <a:gd name="G0" fmla="+- 21600 0 0"/>
                    <a:gd name="G1" fmla="+- 21600 0 0"/>
                    <a:gd name="G2" fmla="+- 21600 0 0"/>
                    <a:gd name="T0" fmla="*/ 21600 w 21600"/>
                    <a:gd name="T1" fmla="*/ 43200 h 43200"/>
                    <a:gd name="T2" fmla="*/ 21600 w 21600"/>
                    <a:gd name="T3" fmla="*/ 0 h 43200"/>
                    <a:gd name="T4" fmla="*/ 21600 w 21600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200" fill="none" extrusionOk="0">
                      <a:moveTo>
                        <a:pt x="21600" y="43200"/>
                      </a:moveTo>
                      <a:cubicBezTo>
                        <a:pt x="9670" y="43200"/>
                        <a:pt x="0" y="33529"/>
                        <a:pt x="0" y="21600"/>
                      </a:cubicBezTo>
                      <a:cubicBezTo>
                        <a:pt x="-1" y="9670"/>
                        <a:pt x="9670" y="0"/>
                        <a:pt x="21599" y="0"/>
                      </a:cubicBezTo>
                    </a:path>
                    <a:path w="21600" h="43200" stroke="0" extrusionOk="0">
                      <a:moveTo>
                        <a:pt x="21600" y="43200"/>
                      </a:moveTo>
                      <a:cubicBezTo>
                        <a:pt x="9670" y="43200"/>
                        <a:pt x="0" y="33529"/>
                        <a:pt x="0" y="21600"/>
                      </a:cubicBezTo>
                      <a:cubicBezTo>
                        <a:pt x="-1" y="9670"/>
                        <a:pt x="9670" y="0"/>
                        <a:pt x="21599" y="0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333300"/>
                    </a:solidFill>
                    <a:latin typeface="Tahoma" charset="0"/>
                  </a:endParaRPr>
                </a:p>
              </p:txBody>
            </p:sp>
            <p:sp>
              <p:nvSpPr>
                <p:cNvPr id="194611" name="AutoShape 51"/>
                <p:cNvSpPr>
                  <a:spLocks noChangeArrowheads="1"/>
                </p:cNvSpPr>
                <p:nvPr/>
              </p:nvSpPr>
              <p:spPr bwMode="auto">
                <a:xfrm>
                  <a:off x="798" y="1694"/>
                  <a:ext cx="122" cy="53"/>
                </a:xfrm>
                <a:prstGeom prst="roundRect">
                  <a:avLst>
                    <a:gd name="adj" fmla="val 49995"/>
                  </a:avLst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333300"/>
                    </a:solidFill>
                    <a:latin typeface="Tahoma" charset="0"/>
                  </a:endParaRPr>
                </a:p>
              </p:txBody>
            </p:sp>
            <p:sp>
              <p:nvSpPr>
                <p:cNvPr id="194612" name="Freeform 52"/>
                <p:cNvSpPr>
                  <a:spLocks/>
                </p:cNvSpPr>
                <p:nvPr/>
              </p:nvSpPr>
              <p:spPr bwMode="auto">
                <a:xfrm>
                  <a:off x="634" y="1467"/>
                  <a:ext cx="221" cy="230"/>
                </a:xfrm>
                <a:custGeom>
                  <a:avLst/>
                  <a:gdLst>
                    <a:gd name="T0" fmla="*/ 212 w 221"/>
                    <a:gd name="T1" fmla="*/ 204 h 230"/>
                    <a:gd name="T2" fmla="*/ 194 w 221"/>
                    <a:gd name="T3" fmla="*/ 158 h 230"/>
                    <a:gd name="T4" fmla="*/ 188 w 221"/>
                    <a:gd name="T5" fmla="*/ 111 h 230"/>
                    <a:gd name="T6" fmla="*/ 183 w 221"/>
                    <a:gd name="T7" fmla="*/ 72 h 230"/>
                    <a:gd name="T8" fmla="*/ 178 w 221"/>
                    <a:gd name="T9" fmla="*/ 52 h 230"/>
                    <a:gd name="T10" fmla="*/ 169 w 221"/>
                    <a:gd name="T11" fmla="*/ 37 h 230"/>
                    <a:gd name="T12" fmla="*/ 157 w 221"/>
                    <a:gd name="T13" fmla="*/ 24 h 230"/>
                    <a:gd name="T14" fmla="*/ 143 w 221"/>
                    <a:gd name="T15" fmla="*/ 13 h 230"/>
                    <a:gd name="T16" fmla="*/ 124 w 221"/>
                    <a:gd name="T17" fmla="*/ 5 h 230"/>
                    <a:gd name="T18" fmla="*/ 100 w 221"/>
                    <a:gd name="T19" fmla="*/ 0 h 230"/>
                    <a:gd name="T20" fmla="*/ 76 w 221"/>
                    <a:gd name="T21" fmla="*/ 0 h 230"/>
                    <a:gd name="T22" fmla="*/ 54 w 221"/>
                    <a:gd name="T23" fmla="*/ 7 h 230"/>
                    <a:gd name="T24" fmla="*/ 35 w 221"/>
                    <a:gd name="T25" fmla="*/ 16 h 230"/>
                    <a:gd name="T26" fmla="*/ 18 w 221"/>
                    <a:gd name="T27" fmla="*/ 31 h 230"/>
                    <a:gd name="T28" fmla="*/ 5 w 221"/>
                    <a:gd name="T29" fmla="*/ 51 h 230"/>
                    <a:gd name="T30" fmla="*/ 0 w 221"/>
                    <a:gd name="T31" fmla="*/ 73 h 230"/>
                    <a:gd name="T32" fmla="*/ 3 w 221"/>
                    <a:gd name="T33" fmla="*/ 72 h 230"/>
                    <a:gd name="T34" fmla="*/ 15 w 221"/>
                    <a:gd name="T35" fmla="*/ 64 h 230"/>
                    <a:gd name="T36" fmla="*/ 35 w 221"/>
                    <a:gd name="T37" fmla="*/ 58 h 230"/>
                    <a:gd name="T38" fmla="*/ 56 w 221"/>
                    <a:gd name="T39" fmla="*/ 57 h 230"/>
                    <a:gd name="T40" fmla="*/ 74 w 221"/>
                    <a:gd name="T41" fmla="*/ 63 h 230"/>
                    <a:gd name="T42" fmla="*/ 87 w 221"/>
                    <a:gd name="T43" fmla="*/ 73 h 230"/>
                    <a:gd name="T44" fmla="*/ 93 w 221"/>
                    <a:gd name="T45" fmla="*/ 85 h 230"/>
                    <a:gd name="T46" fmla="*/ 96 w 221"/>
                    <a:gd name="T47" fmla="*/ 102 h 230"/>
                    <a:gd name="T48" fmla="*/ 100 w 221"/>
                    <a:gd name="T49" fmla="*/ 124 h 230"/>
                    <a:gd name="T50" fmla="*/ 106 w 221"/>
                    <a:gd name="T51" fmla="*/ 147 h 230"/>
                    <a:gd name="T52" fmla="*/ 116 w 221"/>
                    <a:gd name="T53" fmla="*/ 168 h 230"/>
                    <a:gd name="T54" fmla="*/ 131 w 221"/>
                    <a:gd name="T55" fmla="*/ 190 h 230"/>
                    <a:gd name="T56" fmla="*/ 150 w 221"/>
                    <a:gd name="T57" fmla="*/ 207 h 230"/>
                    <a:gd name="T58" fmla="*/ 172 w 221"/>
                    <a:gd name="T59" fmla="*/ 219 h 230"/>
                    <a:gd name="T60" fmla="*/ 194 w 221"/>
                    <a:gd name="T61" fmla="*/ 226 h 230"/>
                    <a:gd name="T62" fmla="*/ 220 w 221"/>
                    <a:gd name="T63" fmla="*/ 229 h 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221" h="230">
                      <a:moveTo>
                        <a:pt x="220" y="229"/>
                      </a:moveTo>
                      <a:lnTo>
                        <a:pt x="212" y="204"/>
                      </a:lnTo>
                      <a:lnTo>
                        <a:pt x="202" y="180"/>
                      </a:lnTo>
                      <a:lnTo>
                        <a:pt x="194" y="158"/>
                      </a:lnTo>
                      <a:lnTo>
                        <a:pt x="190" y="136"/>
                      </a:lnTo>
                      <a:lnTo>
                        <a:pt x="188" y="111"/>
                      </a:lnTo>
                      <a:lnTo>
                        <a:pt x="185" y="85"/>
                      </a:lnTo>
                      <a:lnTo>
                        <a:pt x="183" y="72"/>
                      </a:lnTo>
                      <a:lnTo>
                        <a:pt x="181" y="61"/>
                      </a:lnTo>
                      <a:lnTo>
                        <a:pt x="178" y="52"/>
                      </a:lnTo>
                      <a:lnTo>
                        <a:pt x="173" y="43"/>
                      </a:lnTo>
                      <a:lnTo>
                        <a:pt x="169" y="37"/>
                      </a:lnTo>
                      <a:lnTo>
                        <a:pt x="164" y="30"/>
                      </a:lnTo>
                      <a:lnTo>
                        <a:pt x="157" y="24"/>
                      </a:lnTo>
                      <a:lnTo>
                        <a:pt x="150" y="18"/>
                      </a:lnTo>
                      <a:lnTo>
                        <a:pt x="143" y="13"/>
                      </a:lnTo>
                      <a:lnTo>
                        <a:pt x="134" y="9"/>
                      </a:lnTo>
                      <a:lnTo>
                        <a:pt x="124" y="5"/>
                      </a:lnTo>
                      <a:lnTo>
                        <a:pt x="112" y="2"/>
                      </a:lnTo>
                      <a:lnTo>
                        <a:pt x="100" y="0"/>
                      </a:lnTo>
                      <a:lnTo>
                        <a:pt x="88" y="0"/>
                      </a:lnTo>
                      <a:lnTo>
                        <a:pt x="76" y="0"/>
                      </a:lnTo>
                      <a:lnTo>
                        <a:pt x="65" y="2"/>
                      </a:lnTo>
                      <a:lnTo>
                        <a:pt x="54" y="7"/>
                      </a:lnTo>
                      <a:lnTo>
                        <a:pt x="45" y="10"/>
                      </a:lnTo>
                      <a:lnTo>
                        <a:pt x="35" y="16"/>
                      </a:lnTo>
                      <a:lnTo>
                        <a:pt x="25" y="24"/>
                      </a:lnTo>
                      <a:lnTo>
                        <a:pt x="18" y="31"/>
                      </a:lnTo>
                      <a:lnTo>
                        <a:pt x="11" y="41"/>
                      </a:lnTo>
                      <a:lnTo>
                        <a:pt x="5" y="51"/>
                      </a:lnTo>
                      <a:lnTo>
                        <a:pt x="1" y="63"/>
                      </a:lnTo>
                      <a:lnTo>
                        <a:pt x="0" y="73"/>
                      </a:lnTo>
                      <a:lnTo>
                        <a:pt x="0" y="79"/>
                      </a:lnTo>
                      <a:lnTo>
                        <a:pt x="3" y="72"/>
                      </a:lnTo>
                      <a:lnTo>
                        <a:pt x="8" y="67"/>
                      </a:lnTo>
                      <a:lnTo>
                        <a:pt x="15" y="64"/>
                      </a:lnTo>
                      <a:lnTo>
                        <a:pt x="25" y="60"/>
                      </a:lnTo>
                      <a:lnTo>
                        <a:pt x="35" y="58"/>
                      </a:lnTo>
                      <a:lnTo>
                        <a:pt x="46" y="57"/>
                      </a:lnTo>
                      <a:lnTo>
                        <a:pt x="56" y="57"/>
                      </a:lnTo>
                      <a:lnTo>
                        <a:pt x="67" y="60"/>
                      </a:lnTo>
                      <a:lnTo>
                        <a:pt x="74" y="63"/>
                      </a:lnTo>
                      <a:lnTo>
                        <a:pt x="81" y="67"/>
                      </a:lnTo>
                      <a:lnTo>
                        <a:pt x="87" y="73"/>
                      </a:lnTo>
                      <a:lnTo>
                        <a:pt x="91" y="78"/>
                      </a:lnTo>
                      <a:lnTo>
                        <a:pt x="93" y="85"/>
                      </a:lnTo>
                      <a:lnTo>
                        <a:pt x="95" y="92"/>
                      </a:lnTo>
                      <a:lnTo>
                        <a:pt x="96" y="102"/>
                      </a:lnTo>
                      <a:lnTo>
                        <a:pt x="98" y="112"/>
                      </a:lnTo>
                      <a:lnTo>
                        <a:pt x="100" y="124"/>
                      </a:lnTo>
                      <a:lnTo>
                        <a:pt x="103" y="135"/>
                      </a:lnTo>
                      <a:lnTo>
                        <a:pt x="106" y="147"/>
                      </a:lnTo>
                      <a:lnTo>
                        <a:pt x="111" y="158"/>
                      </a:lnTo>
                      <a:lnTo>
                        <a:pt x="116" y="168"/>
                      </a:lnTo>
                      <a:lnTo>
                        <a:pt x="123" y="180"/>
                      </a:lnTo>
                      <a:lnTo>
                        <a:pt x="131" y="190"/>
                      </a:lnTo>
                      <a:lnTo>
                        <a:pt x="140" y="199"/>
                      </a:lnTo>
                      <a:lnTo>
                        <a:pt x="150" y="207"/>
                      </a:lnTo>
                      <a:lnTo>
                        <a:pt x="163" y="215"/>
                      </a:lnTo>
                      <a:lnTo>
                        <a:pt x="172" y="219"/>
                      </a:lnTo>
                      <a:lnTo>
                        <a:pt x="183" y="223"/>
                      </a:lnTo>
                      <a:lnTo>
                        <a:pt x="194" y="226"/>
                      </a:lnTo>
                      <a:lnTo>
                        <a:pt x="207" y="228"/>
                      </a:lnTo>
                      <a:lnTo>
                        <a:pt x="220" y="229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333300"/>
                    </a:solidFill>
                    <a:latin typeface="Tahoma" charset="0"/>
                  </a:endParaRPr>
                </a:p>
              </p:txBody>
            </p:sp>
            <p:sp>
              <p:nvSpPr>
                <p:cNvPr id="194613" name="Freeform 53"/>
                <p:cNvSpPr>
                  <a:spLocks/>
                </p:cNvSpPr>
                <p:nvPr/>
              </p:nvSpPr>
              <p:spPr bwMode="auto">
                <a:xfrm>
                  <a:off x="859" y="1467"/>
                  <a:ext cx="222" cy="230"/>
                </a:xfrm>
                <a:custGeom>
                  <a:avLst/>
                  <a:gdLst>
                    <a:gd name="T0" fmla="*/ 7 w 222"/>
                    <a:gd name="T1" fmla="*/ 204 h 230"/>
                    <a:gd name="T2" fmla="*/ 25 w 222"/>
                    <a:gd name="T3" fmla="*/ 158 h 230"/>
                    <a:gd name="T4" fmla="*/ 31 w 222"/>
                    <a:gd name="T5" fmla="*/ 111 h 230"/>
                    <a:gd name="T6" fmla="*/ 36 w 222"/>
                    <a:gd name="T7" fmla="*/ 72 h 230"/>
                    <a:gd name="T8" fmla="*/ 41 w 222"/>
                    <a:gd name="T9" fmla="*/ 52 h 230"/>
                    <a:gd name="T10" fmla="*/ 50 w 222"/>
                    <a:gd name="T11" fmla="*/ 37 h 230"/>
                    <a:gd name="T12" fmla="*/ 62 w 222"/>
                    <a:gd name="T13" fmla="*/ 24 h 230"/>
                    <a:gd name="T14" fmla="*/ 77 w 222"/>
                    <a:gd name="T15" fmla="*/ 13 h 230"/>
                    <a:gd name="T16" fmla="*/ 96 w 222"/>
                    <a:gd name="T17" fmla="*/ 5 h 230"/>
                    <a:gd name="T18" fmla="*/ 120 w 222"/>
                    <a:gd name="T19" fmla="*/ 0 h 230"/>
                    <a:gd name="T20" fmla="*/ 143 w 222"/>
                    <a:gd name="T21" fmla="*/ 0 h 230"/>
                    <a:gd name="T22" fmla="*/ 165 w 222"/>
                    <a:gd name="T23" fmla="*/ 7 h 230"/>
                    <a:gd name="T24" fmla="*/ 184 w 222"/>
                    <a:gd name="T25" fmla="*/ 16 h 230"/>
                    <a:gd name="T26" fmla="*/ 201 w 222"/>
                    <a:gd name="T27" fmla="*/ 31 h 230"/>
                    <a:gd name="T28" fmla="*/ 215 w 222"/>
                    <a:gd name="T29" fmla="*/ 51 h 230"/>
                    <a:gd name="T30" fmla="*/ 221 w 222"/>
                    <a:gd name="T31" fmla="*/ 73 h 230"/>
                    <a:gd name="T32" fmla="*/ 217 w 222"/>
                    <a:gd name="T33" fmla="*/ 72 h 230"/>
                    <a:gd name="T34" fmla="*/ 205 w 222"/>
                    <a:gd name="T35" fmla="*/ 64 h 230"/>
                    <a:gd name="T36" fmla="*/ 184 w 222"/>
                    <a:gd name="T37" fmla="*/ 58 h 230"/>
                    <a:gd name="T38" fmla="*/ 164 w 222"/>
                    <a:gd name="T39" fmla="*/ 57 h 230"/>
                    <a:gd name="T40" fmla="*/ 145 w 222"/>
                    <a:gd name="T41" fmla="*/ 63 h 230"/>
                    <a:gd name="T42" fmla="*/ 132 w 222"/>
                    <a:gd name="T43" fmla="*/ 73 h 230"/>
                    <a:gd name="T44" fmla="*/ 127 w 222"/>
                    <a:gd name="T45" fmla="*/ 85 h 230"/>
                    <a:gd name="T46" fmla="*/ 123 w 222"/>
                    <a:gd name="T47" fmla="*/ 102 h 230"/>
                    <a:gd name="T48" fmla="*/ 120 w 222"/>
                    <a:gd name="T49" fmla="*/ 124 h 230"/>
                    <a:gd name="T50" fmla="*/ 113 w 222"/>
                    <a:gd name="T51" fmla="*/ 147 h 230"/>
                    <a:gd name="T52" fmla="*/ 104 w 222"/>
                    <a:gd name="T53" fmla="*/ 168 h 230"/>
                    <a:gd name="T54" fmla="*/ 89 w 222"/>
                    <a:gd name="T55" fmla="*/ 190 h 230"/>
                    <a:gd name="T56" fmla="*/ 69 w 222"/>
                    <a:gd name="T57" fmla="*/ 207 h 230"/>
                    <a:gd name="T58" fmla="*/ 47 w 222"/>
                    <a:gd name="T59" fmla="*/ 219 h 230"/>
                    <a:gd name="T60" fmla="*/ 25 w 222"/>
                    <a:gd name="T61" fmla="*/ 226 h 230"/>
                    <a:gd name="T62" fmla="*/ 0 w 222"/>
                    <a:gd name="T63" fmla="*/ 229 h 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222" h="230">
                      <a:moveTo>
                        <a:pt x="0" y="229"/>
                      </a:moveTo>
                      <a:lnTo>
                        <a:pt x="7" y="204"/>
                      </a:lnTo>
                      <a:lnTo>
                        <a:pt x="17" y="180"/>
                      </a:lnTo>
                      <a:lnTo>
                        <a:pt x="25" y="158"/>
                      </a:lnTo>
                      <a:lnTo>
                        <a:pt x="29" y="136"/>
                      </a:lnTo>
                      <a:lnTo>
                        <a:pt x="31" y="111"/>
                      </a:lnTo>
                      <a:lnTo>
                        <a:pt x="34" y="85"/>
                      </a:lnTo>
                      <a:lnTo>
                        <a:pt x="36" y="72"/>
                      </a:lnTo>
                      <a:lnTo>
                        <a:pt x="38" y="61"/>
                      </a:lnTo>
                      <a:lnTo>
                        <a:pt x="41" y="52"/>
                      </a:lnTo>
                      <a:lnTo>
                        <a:pt x="46" y="43"/>
                      </a:lnTo>
                      <a:lnTo>
                        <a:pt x="50" y="37"/>
                      </a:lnTo>
                      <a:lnTo>
                        <a:pt x="56" y="30"/>
                      </a:lnTo>
                      <a:lnTo>
                        <a:pt x="62" y="24"/>
                      </a:lnTo>
                      <a:lnTo>
                        <a:pt x="69" y="18"/>
                      </a:lnTo>
                      <a:lnTo>
                        <a:pt x="77" y="13"/>
                      </a:lnTo>
                      <a:lnTo>
                        <a:pt x="86" y="9"/>
                      </a:lnTo>
                      <a:lnTo>
                        <a:pt x="96" y="5"/>
                      </a:lnTo>
                      <a:lnTo>
                        <a:pt x="108" y="2"/>
                      </a:lnTo>
                      <a:lnTo>
                        <a:pt x="120" y="0"/>
                      </a:lnTo>
                      <a:lnTo>
                        <a:pt x="132" y="0"/>
                      </a:lnTo>
                      <a:lnTo>
                        <a:pt x="143" y="0"/>
                      </a:lnTo>
                      <a:lnTo>
                        <a:pt x="155" y="2"/>
                      </a:lnTo>
                      <a:lnTo>
                        <a:pt x="165" y="7"/>
                      </a:lnTo>
                      <a:lnTo>
                        <a:pt x="175" y="10"/>
                      </a:lnTo>
                      <a:lnTo>
                        <a:pt x="184" y="16"/>
                      </a:lnTo>
                      <a:lnTo>
                        <a:pt x="195" y="24"/>
                      </a:lnTo>
                      <a:lnTo>
                        <a:pt x="201" y="31"/>
                      </a:lnTo>
                      <a:lnTo>
                        <a:pt x="209" y="41"/>
                      </a:lnTo>
                      <a:lnTo>
                        <a:pt x="215" y="51"/>
                      </a:lnTo>
                      <a:lnTo>
                        <a:pt x="219" y="63"/>
                      </a:lnTo>
                      <a:lnTo>
                        <a:pt x="221" y="73"/>
                      </a:lnTo>
                      <a:lnTo>
                        <a:pt x="220" y="79"/>
                      </a:lnTo>
                      <a:lnTo>
                        <a:pt x="217" y="72"/>
                      </a:lnTo>
                      <a:lnTo>
                        <a:pt x="212" y="67"/>
                      </a:lnTo>
                      <a:lnTo>
                        <a:pt x="205" y="64"/>
                      </a:lnTo>
                      <a:lnTo>
                        <a:pt x="195" y="60"/>
                      </a:lnTo>
                      <a:lnTo>
                        <a:pt x="184" y="58"/>
                      </a:lnTo>
                      <a:lnTo>
                        <a:pt x="174" y="57"/>
                      </a:lnTo>
                      <a:lnTo>
                        <a:pt x="164" y="57"/>
                      </a:lnTo>
                      <a:lnTo>
                        <a:pt x="153" y="60"/>
                      </a:lnTo>
                      <a:lnTo>
                        <a:pt x="145" y="63"/>
                      </a:lnTo>
                      <a:lnTo>
                        <a:pt x="139" y="67"/>
                      </a:lnTo>
                      <a:lnTo>
                        <a:pt x="132" y="73"/>
                      </a:lnTo>
                      <a:lnTo>
                        <a:pt x="129" y="78"/>
                      </a:lnTo>
                      <a:lnTo>
                        <a:pt x="127" y="85"/>
                      </a:lnTo>
                      <a:lnTo>
                        <a:pt x="125" y="92"/>
                      </a:lnTo>
                      <a:lnTo>
                        <a:pt x="123" y="102"/>
                      </a:lnTo>
                      <a:lnTo>
                        <a:pt x="122" y="112"/>
                      </a:lnTo>
                      <a:lnTo>
                        <a:pt x="120" y="124"/>
                      </a:lnTo>
                      <a:lnTo>
                        <a:pt x="117" y="135"/>
                      </a:lnTo>
                      <a:lnTo>
                        <a:pt x="113" y="147"/>
                      </a:lnTo>
                      <a:lnTo>
                        <a:pt x="109" y="158"/>
                      </a:lnTo>
                      <a:lnTo>
                        <a:pt x="104" y="168"/>
                      </a:lnTo>
                      <a:lnTo>
                        <a:pt x="97" y="180"/>
                      </a:lnTo>
                      <a:lnTo>
                        <a:pt x="89" y="190"/>
                      </a:lnTo>
                      <a:lnTo>
                        <a:pt x="79" y="199"/>
                      </a:lnTo>
                      <a:lnTo>
                        <a:pt x="69" y="207"/>
                      </a:lnTo>
                      <a:lnTo>
                        <a:pt x="57" y="215"/>
                      </a:lnTo>
                      <a:lnTo>
                        <a:pt x="47" y="219"/>
                      </a:lnTo>
                      <a:lnTo>
                        <a:pt x="37" y="223"/>
                      </a:lnTo>
                      <a:lnTo>
                        <a:pt x="25" y="226"/>
                      </a:lnTo>
                      <a:lnTo>
                        <a:pt x="12" y="228"/>
                      </a:lnTo>
                      <a:lnTo>
                        <a:pt x="0" y="229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333300"/>
                    </a:solidFill>
                    <a:latin typeface="Tahoma" charset="0"/>
                  </a:endParaRPr>
                </a:p>
              </p:txBody>
            </p:sp>
            <p:sp>
              <p:nvSpPr>
                <p:cNvPr id="194614" name="Oval 54"/>
                <p:cNvSpPr>
                  <a:spLocks noChangeArrowheads="1"/>
                </p:cNvSpPr>
                <p:nvPr/>
              </p:nvSpPr>
              <p:spPr bwMode="auto">
                <a:xfrm>
                  <a:off x="829" y="1345"/>
                  <a:ext cx="56" cy="5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 anchor="ctr"/>
                <a:lstStyle/>
                <a:p>
                  <a:pPr eaLnBrk="0" fontAlgn="base" hangingPunct="0">
                    <a:spcBef>
                      <a:spcPct val="50000"/>
                    </a:spcBef>
                    <a:spcAft>
                      <a:spcPct val="0"/>
                    </a:spcAft>
                  </a:pPr>
                  <a:endParaRPr kumimoji="1" lang="es-ES_tradnl" sz="2400">
                    <a:solidFill>
                      <a:srgbClr val="333300"/>
                    </a:solidFill>
                    <a:latin typeface="Times New Roman" pitchFamily="18" charset="0"/>
                  </a:endParaRPr>
                </a:p>
              </p:txBody>
            </p:sp>
          </p:grpSp>
        </p:grpSp>
      </p:grpSp>
      <p:sp>
        <p:nvSpPr>
          <p:cNvPr id="194615" name="Rectangle 5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194616" name="Rectangle 5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042D2F8-D6F6-4E06-A8C7-62D07A0801F5}" type="slidenum">
              <a:rPr lang="es-ES_tradnl">
                <a:solidFill>
                  <a:srgbClr val="333300"/>
                </a:solidFill>
              </a:rPr>
              <a:pPr/>
              <a:t>‹#›</a:t>
            </a:fld>
            <a:endParaRPr lang="es-ES_tradnl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15436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94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2" grpId="0"/>
      <p:bldP spid="194563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45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456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9456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9456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D747BE-DA8B-4A30-8919-46416672E35C}" type="slidenum">
              <a:rPr lang="es-ES_tradnl">
                <a:solidFill>
                  <a:srgbClr val="333300"/>
                </a:solidFill>
              </a:rPr>
              <a:pPr/>
              <a:t>‹#›</a:t>
            </a:fld>
            <a:endParaRPr lang="es-ES_tradnl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57445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19938" y="228600"/>
            <a:ext cx="1871662" cy="60102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0188" y="228600"/>
            <a:ext cx="5467350" cy="60102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EFB0-FF12-4329-BBEB-16761E402138}" type="slidenum">
              <a:rPr lang="es-ES_tradnl">
                <a:solidFill>
                  <a:srgbClr val="333300"/>
                </a:solidFill>
              </a:rPr>
              <a:pPr/>
              <a:t>‹#›</a:t>
            </a:fld>
            <a:endParaRPr lang="es-ES_tradnl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28007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34654-CE5F-43B4-86FF-98180FF2033B}" type="slidenum">
              <a:rPr lang="es-ES_tradnl">
                <a:solidFill>
                  <a:srgbClr val="333300"/>
                </a:solidFill>
              </a:rPr>
              <a:pPr/>
              <a:t>‹#›</a:t>
            </a:fld>
            <a:endParaRPr lang="es-ES_tradnl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155360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3241DE-8405-4A3C-A5F7-5D86FB01774A}" type="slidenum">
              <a:rPr lang="es-ES_tradnl">
                <a:solidFill>
                  <a:srgbClr val="333300"/>
                </a:solidFill>
              </a:rPr>
              <a:pPr/>
              <a:t>‹#›</a:t>
            </a:fld>
            <a:endParaRPr lang="es-ES_tradnl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55236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0188" y="1524000"/>
            <a:ext cx="3668712" cy="471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21300" y="1524000"/>
            <a:ext cx="3670300" cy="471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E9E040-7259-4094-B511-FC4A06364C50}" type="slidenum">
              <a:rPr lang="es-ES_tradnl">
                <a:solidFill>
                  <a:srgbClr val="333300"/>
                </a:solidFill>
              </a:rPr>
              <a:pPr/>
              <a:t>‹#›</a:t>
            </a:fld>
            <a:endParaRPr lang="es-ES_tradnl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695211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3B618D-9A81-4EE9-A447-867578557674}" type="slidenum">
              <a:rPr lang="es-ES_tradnl">
                <a:solidFill>
                  <a:srgbClr val="333300"/>
                </a:solidFill>
              </a:rPr>
              <a:pPr/>
              <a:t>‹#›</a:t>
            </a:fld>
            <a:endParaRPr lang="es-ES_tradnl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238146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838036-1075-42D8-BD39-7E99B5E582AB}" type="slidenum">
              <a:rPr lang="es-ES_tradnl">
                <a:solidFill>
                  <a:srgbClr val="333300"/>
                </a:solidFill>
              </a:rPr>
              <a:pPr/>
              <a:t>‹#›</a:t>
            </a:fld>
            <a:endParaRPr lang="es-ES_tradnl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83580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6CF9D3-A54A-4490-90C6-2FFA8F434267}" type="slidenum">
              <a:rPr lang="es-ES_tradnl">
                <a:solidFill>
                  <a:srgbClr val="333300"/>
                </a:solidFill>
              </a:rPr>
              <a:pPr/>
              <a:t>‹#›</a:t>
            </a:fld>
            <a:endParaRPr lang="es-ES_tradnl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208710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547FB9-FA1E-4BAC-82A4-9C5F76937724}" type="slidenum">
              <a:rPr lang="es-ES_tradnl">
                <a:solidFill>
                  <a:srgbClr val="333300"/>
                </a:solidFill>
              </a:rPr>
              <a:pPr/>
              <a:t>‹#›</a:t>
            </a:fld>
            <a:endParaRPr lang="es-ES_tradnl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732471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863585-B52D-44CC-A4D8-B9E40877BAF6}" type="slidenum">
              <a:rPr lang="es-ES_tradnl">
                <a:solidFill>
                  <a:srgbClr val="333300"/>
                </a:solidFill>
              </a:rPr>
              <a:pPr/>
              <a:t>‹#›</a:t>
            </a:fld>
            <a:endParaRPr lang="es-ES_tradnl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87769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3538" name="Group 2"/>
          <p:cNvGrpSpPr>
            <a:grpSpLocks/>
          </p:cNvGrpSpPr>
          <p:nvPr/>
        </p:nvGrpSpPr>
        <p:grpSpPr bwMode="auto">
          <a:xfrm>
            <a:off x="0" y="-9525"/>
            <a:ext cx="1557338" cy="6878638"/>
            <a:chOff x="0" y="-6"/>
            <a:chExt cx="981" cy="4333"/>
          </a:xfrm>
        </p:grpSpPr>
        <p:sp>
          <p:nvSpPr>
            <p:cNvPr id="193539" name="Rectangle 3"/>
            <p:cNvSpPr>
              <a:spLocks noChangeArrowheads="1"/>
            </p:cNvSpPr>
            <p:nvPr/>
          </p:nvSpPr>
          <p:spPr bwMode="auto">
            <a:xfrm>
              <a:off x="453" y="2151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40" name="Rectangle 4"/>
            <p:cNvSpPr>
              <a:spLocks noChangeArrowheads="1"/>
            </p:cNvSpPr>
            <p:nvPr/>
          </p:nvSpPr>
          <p:spPr bwMode="auto">
            <a:xfrm>
              <a:off x="0" y="2151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endParaRPr kumimoji="1" lang="es-ES_tradnl" sz="2400">
                <a:solidFill>
                  <a:srgbClr val="333300"/>
                </a:solidFill>
                <a:latin typeface="Times New Roman" pitchFamily="18" charset="0"/>
              </a:endParaRPr>
            </a:p>
          </p:txBody>
        </p:sp>
        <p:sp>
          <p:nvSpPr>
            <p:cNvPr id="193541" name="Rectangle 5"/>
            <p:cNvSpPr>
              <a:spLocks noChangeArrowheads="1"/>
            </p:cNvSpPr>
            <p:nvPr/>
          </p:nvSpPr>
          <p:spPr bwMode="auto">
            <a:xfrm>
              <a:off x="222" y="2151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42" name="Rectangle 6"/>
            <p:cNvSpPr>
              <a:spLocks noChangeArrowheads="1"/>
            </p:cNvSpPr>
            <p:nvPr/>
          </p:nvSpPr>
          <p:spPr bwMode="auto">
            <a:xfrm>
              <a:off x="567" y="2160"/>
              <a:ext cx="204" cy="2161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endParaRPr kumimoji="1" lang="es-ES_tradnl" sz="2400">
                <a:solidFill>
                  <a:srgbClr val="333300"/>
                </a:solidFill>
                <a:latin typeface="Times New Roman" pitchFamily="18" charset="0"/>
              </a:endParaRPr>
            </a:p>
          </p:txBody>
        </p:sp>
        <p:sp>
          <p:nvSpPr>
            <p:cNvPr id="193543" name="Freeform 7"/>
            <p:cNvSpPr>
              <a:spLocks/>
            </p:cNvSpPr>
            <p:nvPr/>
          </p:nvSpPr>
          <p:spPr bwMode="auto">
            <a:xfrm>
              <a:off x="222" y="2636"/>
              <a:ext cx="344" cy="647"/>
            </a:xfrm>
            <a:custGeom>
              <a:avLst/>
              <a:gdLst>
                <a:gd name="T0" fmla="*/ 343 w 344"/>
                <a:gd name="T1" fmla="*/ 52 h 647"/>
                <a:gd name="T2" fmla="*/ 343 w 344"/>
                <a:gd name="T3" fmla="*/ 194 h 647"/>
                <a:gd name="T4" fmla="*/ 335 w 344"/>
                <a:gd name="T5" fmla="*/ 188 h 647"/>
                <a:gd name="T6" fmla="*/ 315 w 344"/>
                <a:gd name="T7" fmla="*/ 188 h 647"/>
                <a:gd name="T8" fmla="*/ 300 w 344"/>
                <a:gd name="T9" fmla="*/ 194 h 647"/>
                <a:gd name="T10" fmla="*/ 284 w 344"/>
                <a:gd name="T11" fmla="*/ 209 h 647"/>
                <a:gd name="T12" fmla="*/ 242 w 344"/>
                <a:gd name="T13" fmla="*/ 261 h 647"/>
                <a:gd name="T14" fmla="*/ 146 w 344"/>
                <a:gd name="T15" fmla="*/ 366 h 647"/>
                <a:gd name="T16" fmla="*/ 50 w 344"/>
                <a:gd name="T17" fmla="*/ 475 h 647"/>
                <a:gd name="T18" fmla="*/ 30 w 344"/>
                <a:gd name="T19" fmla="*/ 505 h 647"/>
                <a:gd name="T20" fmla="*/ 17 w 344"/>
                <a:gd name="T21" fmla="*/ 535 h 647"/>
                <a:gd name="T22" fmla="*/ 10 w 344"/>
                <a:gd name="T23" fmla="*/ 582 h 647"/>
                <a:gd name="T24" fmla="*/ 0 w 344"/>
                <a:gd name="T25" fmla="*/ 646 h 647"/>
                <a:gd name="T26" fmla="*/ 0 w 344"/>
                <a:gd name="T27" fmla="*/ 365 h 647"/>
                <a:gd name="T28" fmla="*/ 5 w 344"/>
                <a:gd name="T29" fmla="*/ 392 h 647"/>
                <a:gd name="T30" fmla="*/ 10 w 344"/>
                <a:gd name="T31" fmla="*/ 404 h 647"/>
                <a:gd name="T32" fmla="*/ 20 w 344"/>
                <a:gd name="T33" fmla="*/ 410 h 647"/>
                <a:gd name="T34" fmla="*/ 30 w 344"/>
                <a:gd name="T35" fmla="*/ 413 h 647"/>
                <a:gd name="T36" fmla="*/ 45 w 344"/>
                <a:gd name="T37" fmla="*/ 413 h 647"/>
                <a:gd name="T38" fmla="*/ 60 w 344"/>
                <a:gd name="T39" fmla="*/ 407 h 647"/>
                <a:gd name="T40" fmla="*/ 257 w 344"/>
                <a:gd name="T41" fmla="*/ 190 h 647"/>
                <a:gd name="T42" fmla="*/ 297 w 344"/>
                <a:gd name="T43" fmla="*/ 138 h 647"/>
                <a:gd name="T44" fmla="*/ 312 w 344"/>
                <a:gd name="T45" fmla="*/ 111 h 647"/>
                <a:gd name="T46" fmla="*/ 325 w 344"/>
                <a:gd name="T47" fmla="*/ 84 h 647"/>
                <a:gd name="T48" fmla="*/ 335 w 344"/>
                <a:gd name="T49" fmla="*/ 39 h 647"/>
                <a:gd name="T50" fmla="*/ 343 w 344"/>
                <a:gd name="T51" fmla="*/ 0 h 647"/>
                <a:gd name="T52" fmla="*/ 343 w 344"/>
                <a:gd name="T53" fmla="*/ 117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44" name="Freeform 8"/>
            <p:cNvSpPr>
              <a:spLocks/>
            </p:cNvSpPr>
            <p:nvPr/>
          </p:nvSpPr>
          <p:spPr bwMode="auto">
            <a:xfrm>
              <a:off x="222" y="2908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45" name="Freeform 9"/>
            <p:cNvSpPr>
              <a:spLocks/>
            </p:cNvSpPr>
            <p:nvPr/>
          </p:nvSpPr>
          <p:spPr bwMode="auto">
            <a:xfrm>
              <a:off x="222" y="3165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46" name="Freeform 10"/>
            <p:cNvSpPr>
              <a:spLocks/>
            </p:cNvSpPr>
            <p:nvPr/>
          </p:nvSpPr>
          <p:spPr bwMode="auto">
            <a:xfrm>
              <a:off x="222" y="3420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47" name="Freeform 11"/>
            <p:cNvSpPr>
              <a:spLocks/>
            </p:cNvSpPr>
            <p:nvPr/>
          </p:nvSpPr>
          <p:spPr bwMode="auto">
            <a:xfrm>
              <a:off x="222" y="3677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48" name="Freeform 12"/>
            <p:cNvSpPr>
              <a:spLocks/>
            </p:cNvSpPr>
            <p:nvPr/>
          </p:nvSpPr>
          <p:spPr bwMode="auto">
            <a:xfrm>
              <a:off x="301" y="3932"/>
              <a:ext cx="265" cy="392"/>
            </a:xfrm>
            <a:custGeom>
              <a:avLst/>
              <a:gdLst>
                <a:gd name="T0" fmla="*/ 264 w 265"/>
                <a:gd name="T1" fmla="*/ 52 h 392"/>
                <a:gd name="T2" fmla="*/ 264 w 265"/>
                <a:gd name="T3" fmla="*/ 194 h 392"/>
                <a:gd name="T4" fmla="*/ 256 w 265"/>
                <a:gd name="T5" fmla="*/ 188 h 392"/>
                <a:gd name="T6" fmla="*/ 236 w 265"/>
                <a:gd name="T7" fmla="*/ 188 h 392"/>
                <a:gd name="T8" fmla="*/ 221 w 265"/>
                <a:gd name="T9" fmla="*/ 194 h 392"/>
                <a:gd name="T10" fmla="*/ 205 w 265"/>
                <a:gd name="T11" fmla="*/ 209 h 392"/>
                <a:gd name="T12" fmla="*/ 162 w 265"/>
                <a:gd name="T13" fmla="*/ 261 h 392"/>
                <a:gd name="T14" fmla="*/ 66 w 265"/>
                <a:gd name="T15" fmla="*/ 366 h 392"/>
                <a:gd name="T16" fmla="*/ 45 w 265"/>
                <a:gd name="T17" fmla="*/ 391 h 392"/>
                <a:gd name="T18" fmla="*/ 0 w 265"/>
                <a:gd name="T19" fmla="*/ 391 h 392"/>
                <a:gd name="T20" fmla="*/ 178 w 265"/>
                <a:gd name="T21" fmla="*/ 190 h 392"/>
                <a:gd name="T22" fmla="*/ 218 w 265"/>
                <a:gd name="T23" fmla="*/ 138 h 392"/>
                <a:gd name="T24" fmla="*/ 233 w 265"/>
                <a:gd name="T25" fmla="*/ 111 h 392"/>
                <a:gd name="T26" fmla="*/ 246 w 265"/>
                <a:gd name="T27" fmla="*/ 84 h 392"/>
                <a:gd name="T28" fmla="*/ 256 w 265"/>
                <a:gd name="T29" fmla="*/ 39 h 392"/>
                <a:gd name="T30" fmla="*/ 264 w 265"/>
                <a:gd name="T31" fmla="*/ 0 h 392"/>
                <a:gd name="T32" fmla="*/ 264 w 265"/>
                <a:gd name="T33" fmla="*/ 117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5" h="392">
                  <a:moveTo>
                    <a:pt x="264" y="52"/>
                  </a:moveTo>
                  <a:lnTo>
                    <a:pt x="264" y="194"/>
                  </a:lnTo>
                  <a:lnTo>
                    <a:pt x="256" y="188"/>
                  </a:lnTo>
                  <a:lnTo>
                    <a:pt x="236" y="188"/>
                  </a:lnTo>
                  <a:lnTo>
                    <a:pt x="221" y="194"/>
                  </a:lnTo>
                  <a:lnTo>
                    <a:pt x="205" y="209"/>
                  </a:lnTo>
                  <a:lnTo>
                    <a:pt x="162" y="261"/>
                  </a:lnTo>
                  <a:lnTo>
                    <a:pt x="66" y="366"/>
                  </a:lnTo>
                  <a:lnTo>
                    <a:pt x="45" y="391"/>
                  </a:lnTo>
                  <a:lnTo>
                    <a:pt x="0" y="391"/>
                  </a:lnTo>
                  <a:lnTo>
                    <a:pt x="178" y="190"/>
                  </a:lnTo>
                  <a:lnTo>
                    <a:pt x="218" y="138"/>
                  </a:lnTo>
                  <a:lnTo>
                    <a:pt x="233" y="111"/>
                  </a:lnTo>
                  <a:lnTo>
                    <a:pt x="246" y="84"/>
                  </a:lnTo>
                  <a:lnTo>
                    <a:pt x="256" y="39"/>
                  </a:lnTo>
                  <a:lnTo>
                    <a:pt x="264" y="0"/>
                  </a:lnTo>
                  <a:lnTo>
                    <a:pt x="264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49" name="Freeform 13"/>
            <p:cNvSpPr>
              <a:spLocks/>
            </p:cNvSpPr>
            <p:nvPr/>
          </p:nvSpPr>
          <p:spPr bwMode="auto">
            <a:xfrm>
              <a:off x="222" y="2366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50" name="Freeform 14"/>
            <p:cNvSpPr>
              <a:spLocks/>
            </p:cNvSpPr>
            <p:nvPr/>
          </p:nvSpPr>
          <p:spPr bwMode="auto">
            <a:xfrm>
              <a:off x="222" y="2151"/>
              <a:ext cx="346" cy="575"/>
            </a:xfrm>
            <a:custGeom>
              <a:avLst/>
              <a:gdLst>
                <a:gd name="T0" fmla="*/ 345 w 346"/>
                <a:gd name="T1" fmla="*/ 0 h 575"/>
                <a:gd name="T2" fmla="*/ 343 w 346"/>
                <a:gd name="T3" fmla="*/ 122 h 575"/>
                <a:gd name="T4" fmla="*/ 336 w 346"/>
                <a:gd name="T5" fmla="*/ 116 h 575"/>
                <a:gd name="T6" fmla="*/ 315 w 346"/>
                <a:gd name="T7" fmla="*/ 116 h 575"/>
                <a:gd name="T8" fmla="*/ 300 w 346"/>
                <a:gd name="T9" fmla="*/ 122 h 575"/>
                <a:gd name="T10" fmla="*/ 285 w 346"/>
                <a:gd name="T11" fmla="*/ 137 h 575"/>
                <a:gd name="T12" fmla="*/ 242 w 346"/>
                <a:gd name="T13" fmla="*/ 188 h 575"/>
                <a:gd name="T14" fmla="*/ 146 w 346"/>
                <a:gd name="T15" fmla="*/ 294 h 575"/>
                <a:gd name="T16" fmla="*/ 50 w 346"/>
                <a:gd name="T17" fmla="*/ 403 h 575"/>
                <a:gd name="T18" fmla="*/ 30 w 346"/>
                <a:gd name="T19" fmla="*/ 433 h 575"/>
                <a:gd name="T20" fmla="*/ 17 w 346"/>
                <a:gd name="T21" fmla="*/ 463 h 575"/>
                <a:gd name="T22" fmla="*/ 10 w 346"/>
                <a:gd name="T23" fmla="*/ 510 h 575"/>
                <a:gd name="T24" fmla="*/ 0 w 346"/>
                <a:gd name="T25" fmla="*/ 574 h 575"/>
                <a:gd name="T26" fmla="*/ 0 w 346"/>
                <a:gd name="T27" fmla="*/ 293 h 575"/>
                <a:gd name="T28" fmla="*/ 5 w 346"/>
                <a:gd name="T29" fmla="*/ 320 h 575"/>
                <a:gd name="T30" fmla="*/ 10 w 346"/>
                <a:gd name="T31" fmla="*/ 332 h 575"/>
                <a:gd name="T32" fmla="*/ 20 w 346"/>
                <a:gd name="T33" fmla="*/ 338 h 575"/>
                <a:gd name="T34" fmla="*/ 30 w 346"/>
                <a:gd name="T35" fmla="*/ 341 h 575"/>
                <a:gd name="T36" fmla="*/ 45 w 346"/>
                <a:gd name="T37" fmla="*/ 341 h 575"/>
                <a:gd name="T38" fmla="*/ 60 w 346"/>
                <a:gd name="T39" fmla="*/ 335 h 575"/>
                <a:gd name="T40" fmla="*/ 257 w 346"/>
                <a:gd name="T41" fmla="*/ 117 h 575"/>
                <a:gd name="T42" fmla="*/ 298 w 346"/>
                <a:gd name="T43" fmla="*/ 66 h 575"/>
                <a:gd name="T44" fmla="*/ 313 w 346"/>
                <a:gd name="T45" fmla="*/ 39 h 575"/>
                <a:gd name="T46" fmla="*/ 326 w 346"/>
                <a:gd name="T47" fmla="*/ 12 h 575"/>
                <a:gd name="T48" fmla="*/ 329 w 346"/>
                <a:gd name="T49" fmla="*/ 0 h 575"/>
                <a:gd name="T50" fmla="*/ 345 w 346"/>
                <a:gd name="T51" fmla="*/ 3 h 575"/>
                <a:gd name="T52" fmla="*/ 343 w 346"/>
                <a:gd name="T53" fmla="*/ 45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6" h="575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3"/>
                  </a:lnTo>
                  <a:lnTo>
                    <a:pt x="30" y="433"/>
                  </a:lnTo>
                  <a:lnTo>
                    <a:pt x="17" y="463"/>
                  </a:lnTo>
                  <a:lnTo>
                    <a:pt x="10" y="510"/>
                  </a:lnTo>
                  <a:lnTo>
                    <a:pt x="0" y="574"/>
                  </a:lnTo>
                  <a:lnTo>
                    <a:pt x="0" y="293"/>
                  </a:lnTo>
                  <a:lnTo>
                    <a:pt x="5" y="320"/>
                  </a:lnTo>
                  <a:lnTo>
                    <a:pt x="10" y="332"/>
                  </a:lnTo>
                  <a:lnTo>
                    <a:pt x="20" y="338"/>
                  </a:lnTo>
                  <a:lnTo>
                    <a:pt x="30" y="341"/>
                  </a:lnTo>
                  <a:lnTo>
                    <a:pt x="45" y="341"/>
                  </a:lnTo>
                  <a:lnTo>
                    <a:pt x="60" y="335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51" name="Rectangle 15"/>
            <p:cNvSpPr>
              <a:spLocks noChangeArrowheads="1"/>
            </p:cNvSpPr>
            <p:nvPr/>
          </p:nvSpPr>
          <p:spPr bwMode="auto">
            <a:xfrm>
              <a:off x="453" y="-3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52" name="Rectangle 16"/>
            <p:cNvSpPr>
              <a:spLocks noChangeArrowheads="1"/>
            </p:cNvSpPr>
            <p:nvPr/>
          </p:nvSpPr>
          <p:spPr bwMode="auto">
            <a:xfrm>
              <a:off x="0" y="-3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endParaRPr kumimoji="1" lang="es-ES_tradnl" sz="2400">
                <a:solidFill>
                  <a:srgbClr val="333300"/>
                </a:solidFill>
                <a:latin typeface="Times New Roman" pitchFamily="18" charset="0"/>
              </a:endParaRPr>
            </a:p>
          </p:txBody>
        </p:sp>
        <p:sp>
          <p:nvSpPr>
            <p:cNvPr id="193553" name="Rectangle 17"/>
            <p:cNvSpPr>
              <a:spLocks noChangeArrowheads="1"/>
            </p:cNvSpPr>
            <p:nvPr/>
          </p:nvSpPr>
          <p:spPr bwMode="auto">
            <a:xfrm>
              <a:off x="222" y="-3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54" name="Rectangle 18"/>
            <p:cNvSpPr>
              <a:spLocks noChangeArrowheads="1"/>
            </p:cNvSpPr>
            <p:nvPr/>
          </p:nvSpPr>
          <p:spPr bwMode="auto">
            <a:xfrm>
              <a:off x="567" y="-3"/>
              <a:ext cx="204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endParaRPr kumimoji="1" lang="es-ES_tradnl" sz="2400">
                <a:solidFill>
                  <a:srgbClr val="333300"/>
                </a:solidFill>
                <a:latin typeface="Times New Roman" pitchFamily="18" charset="0"/>
              </a:endParaRPr>
            </a:p>
          </p:txBody>
        </p:sp>
        <p:sp>
          <p:nvSpPr>
            <p:cNvPr id="193555" name="Freeform 19"/>
            <p:cNvSpPr>
              <a:spLocks/>
            </p:cNvSpPr>
            <p:nvPr/>
          </p:nvSpPr>
          <p:spPr bwMode="auto">
            <a:xfrm>
              <a:off x="222" y="497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56" name="Freeform 20"/>
            <p:cNvSpPr>
              <a:spLocks/>
            </p:cNvSpPr>
            <p:nvPr/>
          </p:nvSpPr>
          <p:spPr bwMode="auto">
            <a:xfrm>
              <a:off x="222" y="754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57" name="Freeform 21"/>
            <p:cNvSpPr>
              <a:spLocks/>
            </p:cNvSpPr>
            <p:nvPr/>
          </p:nvSpPr>
          <p:spPr bwMode="auto">
            <a:xfrm>
              <a:off x="222" y="1010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58" name="Freeform 22"/>
            <p:cNvSpPr>
              <a:spLocks/>
            </p:cNvSpPr>
            <p:nvPr/>
          </p:nvSpPr>
          <p:spPr bwMode="auto">
            <a:xfrm>
              <a:off x="222" y="1266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59" name="Freeform 23"/>
            <p:cNvSpPr>
              <a:spLocks/>
            </p:cNvSpPr>
            <p:nvPr/>
          </p:nvSpPr>
          <p:spPr bwMode="auto">
            <a:xfrm>
              <a:off x="222" y="1522"/>
              <a:ext cx="344" cy="647"/>
            </a:xfrm>
            <a:custGeom>
              <a:avLst/>
              <a:gdLst>
                <a:gd name="T0" fmla="*/ 343 w 344"/>
                <a:gd name="T1" fmla="*/ 52 h 647"/>
                <a:gd name="T2" fmla="*/ 343 w 344"/>
                <a:gd name="T3" fmla="*/ 194 h 647"/>
                <a:gd name="T4" fmla="*/ 335 w 344"/>
                <a:gd name="T5" fmla="*/ 188 h 647"/>
                <a:gd name="T6" fmla="*/ 315 w 344"/>
                <a:gd name="T7" fmla="*/ 188 h 647"/>
                <a:gd name="T8" fmla="*/ 300 w 344"/>
                <a:gd name="T9" fmla="*/ 194 h 647"/>
                <a:gd name="T10" fmla="*/ 284 w 344"/>
                <a:gd name="T11" fmla="*/ 209 h 647"/>
                <a:gd name="T12" fmla="*/ 242 w 344"/>
                <a:gd name="T13" fmla="*/ 261 h 647"/>
                <a:gd name="T14" fmla="*/ 146 w 344"/>
                <a:gd name="T15" fmla="*/ 366 h 647"/>
                <a:gd name="T16" fmla="*/ 50 w 344"/>
                <a:gd name="T17" fmla="*/ 475 h 647"/>
                <a:gd name="T18" fmla="*/ 30 w 344"/>
                <a:gd name="T19" fmla="*/ 505 h 647"/>
                <a:gd name="T20" fmla="*/ 17 w 344"/>
                <a:gd name="T21" fmla="*/ 535 h 647"/>
                <a:gd name="T22" fmla="*/ 10 w 344"/>
                <a:gd name="T23" fmla="*/ 582 h 647"/>
                <a:gd name="T24" fmla="*/ 0 w 344"/>
                <a:gd name="T25" fmla="*/ 646 h 647"/>
                <a:gd name="T26" fmla="*/ 0 w 344"/>
                <a:gd name="T27" fmla="*/ 365 h 647"/>
                <a:gd name="T28" fmla="*/ 5 w 344"/>
                <a:gd name="T29" fmla="*/ 392 h 647"/>
                <a:gd name="T30" fmla="*/ 10 w 344"/>
                <a:gd name="T31" fmla="*/ 404 h 647"/>
                <a:gd name="T32" fmla="*/ 20 w 344"/>
                <a:gd name="T33" fmla="*/ 410 h 647"/>
                <a:gd name="T34" fmla="*/ 30 w 344"/>
                <a:gd name="T35" fmla="*/ 413 h 647"/>
                <a:gd name="T36" fmla="*/ 45 w 344"/>
                <a:gd name="T37" fmla="*/ 413 h 647"/>
                <a:gd name="T38" fmla="*/ 60 w 344"/>
                <a:gd name="T39" fmla="*/ 407 h 647"/>
                <a:gd name="T40" fmla="*/ 257 w 344"/>
                <a:gd name="T41" fmla="*/ 190 h 647"/>
                <a:gd name="T42" fmla="*/ 297 w 344"/>
                <a:gd name="T43" fmla="*/ 138 h 647"/>
                <a:gd name="T44" fmla="*/ 312 w 344"/>
                <a:gd name="T45" fmla="*/ 111 h 647"/>
                <a:gd name="T46" fmla="*/ 325 w 344"/>
                <a:gd name="T47" fmla="*/ 84 h 647"/>
                <a:gd name="T48" fmla="*/ 335 w 344"/>
                <a:gd name="T49" fmla="*/ 39 h 647"/>
                <a:gd name="T50" fmla="*/ 343 w 344"/>
                <a:gd name="T51" fmla="*/ 0 h 647"/>
                <a:gd name="T52" fmla="*/ 343 w 344"/>
                <a:gd name="T53" fmla="*/ 117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60" name="Freeform 24"/>
            <p:cNvSpPr>
              <a:spLocks/>
            </p:cNvSpPr>
            <p:nvPr/>
          </p:nvSpPr>
          <p:spPr bwMode="auto">
            <a:xfrm>
              <a:off x="219" y="4178"/>
              <a:ext cx="349" cy="149"/>
            </a:xfrm>
            <a:custGeom>
              <a:avLst/>
              <a:gdLst>
                <a:gd name="T0" fmla="*/ 345 w 349"/>
                <a:gd name="T1" fmla="*/ 52 h 149"/>
                <a:gd name="T2" fmla="*/ 348 w 349"/>
                <a:gd name="T3" fmla="*/ 144 h 149"/>
                <a:gd name="T4" fmla="*/ 0 w 349"/>
                <a:gd name="T5" fmla="*/ 148 h 149"/>
                <a:gd name="T6" fmla="*/ 299 w 349"/>
                <a:gd name="T7" fmla="*/ 143 h 149"/>
                <a:gd name="T8" fmla="*/ 315 w 349"/>
                <a:gd name="T9" fmla="*/ 111 h 149"/>
                <a:gd name="T10" fmla="*/ 328 w 349"/>
                <a:gd name="T11" fmla="*/ 84 h 149"/>
                <a:gd name="T12" fmla="*/ 338 w 349"/>
                <a:gd name="T13" fmla="*/ 39 h 149"/>
                <a:gd name="T14" fmla="*/ 345 w 349"/>
                <a:gd name="T15" fmla="*/ 0 h 149"/>
                <a:gd name="T16" fmla="*/ 345 w 349"/>
                <a:gd name="T17" fmla="*/ 117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9" h="149">
                  <a:moveTo>
                    <a:pt x="345" y="52"/>
                  </a:moveTo>
                  <a:lnTo>
                    <a:pt x="348" y="144"/>
                  </a:lnTo>
                  <a:lnTo>
                    <a:pt x="0" y="148"/>
                  </a:lnTo>
                  <a:lnTo>
                    <a:pt x="299" y="143"/>
                  </a:lnTo>
                  <a:lnTo>
                    <a:pt x="315" y="111"/>
                  </a:lnTo>
                  <a:lnTo>
                    <a:pt x="328" y="84"/>
                  </a:lnTo>
                  <a:lnTo>
                    <a:pt x="338" y="39"/>
                  </a:lnTo>
                  <a:lnTo>
                    <a:pt x="345" y="0"/>
                  </a:lnTo>
                  <a:lnTo>
                    <a:pt x="345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61" name="Freeform 25"/>
            <p:cNvSpPr>
              <a:spLocks/>
            </p:cNvSpPr>
            <p:nvPr/>
          </p:nvSpPr>
          <p:spPr bwMode="auto">
            <a:xfrm>
              <a:off x="222" y="211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62" name="Freeform 26"/>
            <p:cNvSpPr>
              <a:spLocks/>
            </p:cNvSpPr>
            <p:nvPr/>
          </p:nvSpPr>
          <p:spPr bwMode="auto">
            <a:xfrm>
              <a:off x="222" y="-3"/>
              <a:ext cx="346" cy="574"/>
            </a:xfrm>
            <a:custGeom>
              <a:avLst/>
              <a:gdLst>
                <a:gd name="T0" fmla="*/ 345 w 346"/>
                <a:gd name="T1" fmla="*/ 0 h 574"/>
                <a:gd name="T2" fmla="*/ 343 w 346"/>
                <a:gd name="T3" fmla="*/ 122 h 574"/>
                <a:gd name="T4" fmla="*/ 336 w 346"/>
                <a:gd name="T5" fmla="*/ 116 h 574"/>
                <a:gd name="T6" fmla="*/ 315 w 346"/>
                <a:gd name="T7" fmla="*/ 116 h 574"/>
                <a:gd name="T8" fmla="*/ 300 w 346"/>
                <a:gd name="T9" fmla="*/ 122 h 574"/>
                <a:gd name="T10" fmla="*/ 285 w 346"/>
                <a:gd name="T11" fmla="*/ 137 h 574"/>
                <a:gd name="T12" fmla="*/ 242 w 346"/>
                <a:gd name="T13" fmla="*/ 188 h 574"/>
                <a:gd name="T14" fmla="*/ 146 w 346"/>
                <a:gd name="T15" fmla="*/ 294 h 574"/>
                <a:gd name="T16" fmla="*/ 50 w 346"/>
                <a:gd name="T17" fmla="*/ 402 h 574"/>
                <a:gd name="T18" fmla="*/ 30 w 346"/>
                <a:gd name="T19" fmla="*/ 432 h 574"/>
                <a:gd name="T20" fmla="*/ 17 w 346"/>
                <a:gd name="T21" fmla="*/ 462 h 574"/>
                <a:gd name="T22" fmla="*/ 10 w 346"/>
                <a:gd name="T23" fmla="*/ 509 h 574"/>
                <a:gd name="T24" fmla="*/ 0 w 346"/>
                <a:gd name="T25" fmla="*/ 573 h 574"/>
                <a:gd name="T26" fmla="*/ 0 w 346"/>
                <a:gd name="T27" fmla="*/ 292 h 574"/>
                <a:gd name="T28" fmla="*/ 5 w 346"/>
                <a:gd name="T29" fmla="*/ 319 h 574"/>
                <a:gd name="T30" fmla="*/ 10 w 346"/>
                <a:gd name="T31" fmla="*/ 331 h 574"/>
                <a:gd name="T32" fmla="*/ 20 w 346"/>
                <a:gd name="T33" fmla="*/ 337 h 574"/>
                <a:gd name="T34" fmla="*/ 30 w 346"/>
                <a:gd name="T35" fmla="*/ 340 h 574"/>
                <a:gd name="T36" fmla="*/ 45 w 346"/>
                <a:gd name="T37" fmla="*/ 340 h 574"/>
                <a:gd name="T38" fmla="*/ 60 w 346"/>
                <a:gd name="T39" fmla="*/ 334 h 574"/>
                <a:gd name="T40" fmla="*/ 257 w 346"/>
                <a:gd name="T41" fmla="*/ 117 h 574"/>
                <a:gd name="T42" fmla="*/ 298 w 346"/>
                <a:gd name="T43" fmla="*/ 66 h 574"/>
                <a:gd name="T44" fmla="*/ 313 w 346"/>
                <a:gd name="T45" fmla="*/ 39 h 574"/>
                <a:gd name="T46" fmla="*/ 326 w 346"/>
                <a:gd name="T47" fmla="*/ 12 h 574"/>
                <a:gd name="T48" fmla="*/ 329 w 346"/>
                <a:gd name="T49" fmla="*/ 0 h 574"/>
                <a:gd name="T50" fmla="*/ 345 w 346"/>
                <a:gd name="T51" fmla="*/ 3 h 574"/>
                <a:gd name="T52" fmla="*/ 343 w 346"/>
                <a:gd name="T53" fmla="*/ 45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6" h="574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2"/>
                  </a:lnTo>
                  <a:lnTo>
                    <a:pt x="30" y="432"/>
                  </a:lnTo>
                  <a:lnTo>
                    <a:pt x="17" y="462"/>
                  </a:lnTo>
                  <a:lnTo>
                    <a:pt x="10" y="509"/>
                  </a:lnTo>
                  <a:lnTo>
                    <a:pt x="0" y="573"/>
                  </a:lnTo>
                  <a:lnTo>
                    <a:pt x="0" y="292"/>
                  </a:lnTo>
                  <a:lnTo>
                    <a:pt x="5" y="319"/>
                  </a:lnTo>
                  <a:lnTo>
                    <a:pt x="10" y="331"/>
                  </a:lnTo>
                  <a:lnTo>
                    <a:pt x="20" y="337"/>
                  </a:lnTo>
                  <a:lnTo>
                    <a:pt x="30" y="340"/>
                  </a:lnTo>
                  <a:lnTo>
                    <a:pt x="45" y="340"/>
                  </a:lnTo>
                  <a:lnTo>
                    <a:pt x="60" y="334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63" name="Freeform 27"/>
            <p:cNvSpPr>
              <a:spLocks/>
            </p:cNvSpPr>
            <p:nvPr/>
          </p:nvSpPr>
          <p:spPr bwMode="auto">
            <a:xfrm>
              <a:off x="224" y="-6"/>
              <a:ext cx="154" cy="294"/>
            </a:xfrm>
            <a:custGeom>
              <a:avLst/>
              <a:gdLst>
                <a:gd name="T0" fmla="*/ 153 w 154"/>
                <a:gd name="T1" fmla="*/ 3 h 294"/>
                <a:gd name="T2" fmla="*/ 50 w 154"/>
                <a:gd name="T3" fmla="*/ 122 h 294"/>
                <a:gd name="T4" fmla="*/ 30 w 154"/>
                <a:gd name="T5" fmla="*/ 152 h 294"/>
                <a:gd name="T6" fmla="*/ 17 w 154"/>
                <a:gd name="T7" fmla="*/ 182 h 294"/>
                <a:gd name="T8" fmla="*/ 10 w 154"/>
                <a:gd name="T9" fmla="*/ 229 h 294"/>
                <a:gd name="T10" fmla="*/ 0 w 154"/>
                <a:gd name="T11" fmla="*/ 293 h 294"/>
                <a:gd name="T12" fmla="*/ 0 w 154"/>
                <a:gd name="T13" fmla="*/ 12 h 294"/>
                <a:gd name="T14" fmla="*/ 5 w 154"/>
                <a:gd name="T15" fmla="*/ 39 h 294"/>
                <a:gd name="T16" fmla="*/ 10 w 154"/>
                <a:gd name="T17" fmla="*/ 51 h 294"/>
                <a:gd name="T18" fmla="*/ 20 w 154"/>
                <a:gd name="T19" fmla="*/ 57 h 294"/>
                <a:gd name="T20" fmla="*/ 30 w 154"/>
                <a:gd name="T21" fmla="*/ 60 h 294"/>
                <a:gd name="T22" fmla="*/ 45 w 154"/>
                <a:gd name="T23" fmla="*/ 60 h 294"/>
                <a:gd name="T24" fmla="*/ 60 w 154"/>
                <a:gd name="T25" fmla="*/ 54 h 294"/>
                <a:gd name="T26" fmla="*/ 110 w 154"/>
                <a:gd name="T27" fmla="*/ 0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4" h="294">
                  <a:moveTo>
                    <a:pt x="153" y="3"/>
                  </a:moveTo>
                  <a:lnTo>
                    <a:pt x="50" y="122"/>
                  </a:lnTo>
                  <a:lnTo>
                    <a:pt x="30" y="152"/>
                  </a:lnTo>
                  <a:lnTo>
                    <a:pt x="17" y="182"/>
                  </a:lnTo>
                  <a:lnTo>
                    <a:pt x="10" y="229"/>
                  </a:lnTo>
                  <a:lnTo>
                    <a:pt x="0" y="293"/>
                  </a:lnTo>
                  <a:lnTo>
                    <a:pt x="0" y="12"/>
                  </a:lnTo>
                  <a:lnTo>
                    <a:pt x="5" y="39"/>
                  </a:lnTo>
                  <a:lnTo>
                    <a:pt x="10" y="51"/>
                  </a:lnTo>
                  <a:lnTo>
                    <a:pt x="20" y="57"/>
                  </a:lnTo>
                  <a:lnTo>
                    <a:pt x="30" y="60"/>
                  </a:lnTo>
                  <a:lnTo>
                    <a:pt x="45" y="60"/>
                  </a:lnTo>
                  <a:lnTo>
                    <a:pt x="60" y="54"/>
                  </a:lnTo>
                  <a:lnTo>
                    <a:pt x="110" y="0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64" name="Freeform 28"/>
            <p:cNvSpPr>
              <a:spLocks/>
            </p:cNvSpPr>
            <p:nvPr/>
          </p:nvSpPr>
          <p:spPr bwMode="auto">
            <a:xfrm>
              <a:off x="222" y="1796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65" name="Rectangle 29"/>
            <p:cNvSpPr>
              <a:spLocks noChangeArrowheads="1"/>
            </p:cNvSpPr>
            <p:nvPr/>
          </p:nvSpPr>
          <p:spPr bwMode="auto">
            <a:xfrm>
              <a:off x="771" y="0"/>
              <a:ext cx="210" cy="4319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66" name="Line 30"/>
            <p:cNvSpPr>
              <a:spLocks noChangeShapeType="1"/>
            </p:cNvSpPr>
            <p:nvPr/>
          </p:nvSpPr>
          <p:spPr bwMode="auto">
            <a:xfrm>
              <a:off x="13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  <p:sp>
          <p:nvSpPr>
            <p:cNvPr id="193567" name="Line 31"/>
            <p:cNvSpPr>
              <a:spLocks noChangeShapeType="1"/>
            </p:cNvSpPr>
            <p:nvPr/>
          </p:nvSpPr>
          <p:spPr bwMode="auto">
            <a:xfrm>
              <a:off x="64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00"/>
                </a:solidFill>
                <a:latin typeface="Tahoma" charset="0"/>
              </a:endParaRPr>
            </a:p>
          </p:txBody>
        </p:sp>
      </p:grpSp>
      <p:sp>
        <p:nvSpPr>
          <p:cNvPr id="193568" name="Rectangle 32"/>
          <p:cNvSpPr>
            <a:spLocks noGrp="1" noChangeArrowheads="1"/>
          </p:cNvSpPr>
          <p:nvPr>
            <p:ph type="title"/>
          </p:nvPr>
        </p:nvSpPr>
        <p:spPr bwMode="auto">
          <a:xfrm>
            <a:off x="1500188" y="228600"/>
            <a:ext cx="74914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title style</a:t>
            </a:r>
          </a:p>
        </p:txBody>
      </p:sp>
      <p:sp>
        <p:nvSpPr>
          <p:cNvPr id="193569" name="Rectangle 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00188" y="1524000"/>
            <a:ext cx="7491412" cy="471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</a:p>
        </p:txBody>
      </p:sp>
      <p:sp>
        <p:nvSpPr>
          <p:cNvPr id="193570" name="Rectangle 3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47800" y="6324600"/>
            <a:ext cx="1409700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193571" name="Rectangle 3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33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S_tradnl">
              <a:solidFill>
                <a:srgbClr val="333300"/>
              </a:solidFill>
            </a:endParaRPr>
          </a:p>
        </p:txBody>
      </p:sp>
      <p:sp>
        <p:nvSpPr>
          <p:cNvPr id="193572" name="Rectangle 3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992979B-F96A-42C1-A4B0-47E26B42AE04}" type="slidenum">
              <a:rPr lang="es-ES_tradnl">
                <a:solidFill>
                  <a:srgbClr val="3333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s-ES_tradnl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65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3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3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9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35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35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35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35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35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35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35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35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35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35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35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35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35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35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35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68" grpId="0"/>
      <p:bldP spid="193569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356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3569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9356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9356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356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3569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9356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9356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356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3569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9356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9356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356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3569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9356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9356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356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93569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9356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9356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l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La </a:t>
            </a:r>
            <a:r>
              <a:rPr lang="en-US" b="1" dirty="0" err="1"/>
              <a:t>Predicación</a:t>
            </a:r>
            <a:r>
              <a:rPr lang="en-US" b="1" dirty="0"/>
              <a:t> </a:t>
            </a:r>
            <a:r>
              <a:rPr lang="en-US" b="1" dirty="0" smtClean="0"/>
              <a:t>(#4)</a:t>
            </a:r>
            <a:endParaRPr lang="en-US" b="1" dirty="0"/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05001" y="4124325"/>
            <a:ext cx="7086600" cy="1285875"/>
          </a:xfrm>
        </p:spPr>
        <p:txBody>
          <a:bodyPr/>
          <a:lstStyle/>
          <a:p>
            <a:r>
              <a:rPr lang="en-US" b="0" dirty="0">
                <a:latin typeface="Algerian" pitchFamily="82" charset="0"/>
              </a:rPr>
              <a:t>La </a:t>
            </a:r>
            <a:r>
              <a:rPr lang="en-US" b="0" dirty="0" err="1" smtClean="0">
                <a:latin typeface="Algerian" pitchFamily="82" charset="0"/>
              </a:rPr>
              <a:t>Proposición</a:t>
            </a:r>
            <a:r>
              <a:rPr lang="en-US" b="0" dirty="0">
                <a:latin typeface="Algerian" pitchFamily="82" charset="0"/>
              </a:rPr>
              <a:t> </a:t>
            </a:r>
            <a:r>
              <a:rPr lang="en-US" b="0" dirty="0" smtClean="0">
                <a:latin typeface="Algerian" pitchFamily="82" charset="0"/>
              </a:rPr>
              <a:t>del </a:t>
            </a:r>
            <a:r>
              <a:rPr lang="en-US" b="0" dirty="0" err="1" smtClean="0">
                <a:latin typeface="Algerian" pitchFamily="82" charset="0"/>
              </a:rPr>
              <a:t>sermón</a:t>
            </a:r>
            <a:endParaRPr lang="en-US" b="0" dirty="0" smtClean="0">
              <a:latin typeface="Algerian" pitchFamily="82" charset="0"/>
            </a:endParaRPr>
          </a:p>
          <a:p>
            <a:r>
              <a:rPr lang="en-US" b="0" dirty="0" smtClean="0">
                <a:latin typeface="Algerian" pitchFamily="82" charset="0"/>
              </a:rPr>
              <a:t>-</a:t>
            </a:r>
            <a:r>
              <a:rPr lang="en-US" b="0" dirty="0" err="1" smtClean="0">
                <a:latin typeface="Algerian" pitchFamily="82" charset="0"/>
              </a:rPr>
              <a:t>Profesor</a:t>
            </a:r>
            <a:r>
              <a:rPr lang="en-US" b="0" dirty="0" smtClean="0">
                <a:latin typeface="Algerian" pitchFamily="82" charset="0"/>
              </a:rPr>
              <a:t> S. Esteban Armstrong</a:t>
            </a:r>
            <a:endParaRPr lang="en-US" b="0" dirty="0"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94043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Practicando</a:t>
            </a:r>
            <a:r>
              <a:rPr lang="en-US" dirty="0"/>
              <a:t> con </a:t>
            </a:r>
            <a:r>
              <a:rPr lang="en-US" dirty="0" err="1" smtClean="0"/>
              <a:t>proposiciones</a:t>
            </a:r>
            <a:endParaRPr lang="en-US" dirty="0"/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Hallar</a:t>
            </a:r>
            <a:r>
              <a:rPr lang="en-US" dirty="0"/>
              <a:t> el </a:t>
            </a:r>
            <a:r>
              <a:rPr lang="en-US" dirty="0" err="1"/>
              <a:t>tema</a:t>
            </a:r>
            <a:r>
              <a:rPr lang="en-US" dirty="0"/>
              <a:t> (el </a:t>
            </a:r>
            <a:r>
              <a:rPr lang="en-US" dirty="0" err="1"/>
              <a:t>subjecto</a:t>
            </a:r>
            <a:r>
              <a:rPr lang="en-US" dirty="0"/>
              <a:t> de la </a:t>
            </a:r>
            <a:r>
              <a:rPr lang="en-US" dirty="0" err="1"/>
              <a:t>proposición</a:t>
            </a:r>
            <a:r>
              <a:rPr lang="en-US" dirty="0"/>
              <a:t>) y la </a:t>
            </a:r>
            <a:r>
              <a:rPr lang="en-US" dirty="0" err="1"/>
              <a:t>aplicación</a:t>
            </a:r>
            <a:r>
              <a:rPr lang="en-US" dirty="0"/>
              <a:t> (el </a:t>
            </a:r>
            <a:r>
              <a:rPr lang="en-US" dirty="0" err="1"/>
              <a:t>complemento</a:t>
            </a:r>
            <a:r>
              <a:rPr lang="en-US" dirty="0"/>
              <a:t> o </a:t>
            </a:r>
            <a:r>
              <a:rPr lang="en-US" dirty="0" err="1"/>
              <a:t>predicativo</a:t>
            </a:r>
            <a:r>
              <a:rPr lang="en-US" dirty="0"/>
              <a:t>) de</a:t>
            </a:r>
          </a:p>
          <a:p>
            <a:pPr algn="ctr">
              <a:buFont typeface="Wingdings" pitchFamily="2" charset="2"/>
              <a:buNone/>
            </a:pPr>
            <a:r>
              <a:rPr lang="en-US" sz="4000" b="0" i="1" u="sng" dirty="0"/>
              <a:t>SALMO 23</a:t>
            </a:r>
          </a:p>
          <a:p>
            <a:endParaRPr lang="en-US" dirty="0"/>
          </a:p>
          <a:p>
            <a:r>
              <a:rPr lang="en-US" dirty="0" err="1"/>
              <a:t>Escribir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proposición</a:t>
            </a:r>
            <a:r>
              <a:rPr lang="en-US" dirty="0"/>
              <a:t> </a:t>
            </a:r>
            <a:r>
              <a:rPr lang="en-US" dirty="0" err="1"/>
              <a:t>aplicable</a:t>
            </a:r>
            <a:r>
              <a:rPr lang="en-US" dirty="0"/>
              <a:t> a</a:t>
            </a:r>
          </a:p>
          <a:p>
            <a:pPr lvl="1"/>
            <a:r>
              <a:rPr lang="en-US" i="1" dirty="0"/>
              <a:t>Un </a:t>
            </a:r>
            <a:r>
              <a:rPr lang="en-US" i="1" dirty="0" err="1"/>
              <a:t>hogar</a:t>
            </a:r>
            <a:r>
              <a:rPr lang="en-US" i="1" dirty="0"/>
              <a:t> de </a:t>
            </a:r>
            <a:r>
              <a:rPr lang="en-US" i="1" dirty="0" err="1"/>
              <a:t>ancianos</a:t>
            </a:r>
            <a:endParaRPr lang="en-US" i="1" dirty="0"/>
          </a:p>
          <a:p>
            <a:pPr lvl="1"/>
            <a:r>
              <a:rPr lang="en-US" i="1" dirty="0" err="1"/>
              <a:t>Una</a:t>
            </a:r>
            <a:r>
              <a:rPr lang="en-US" i="1" dirty="0"/>
              <a:t> junta de </a:t>
            </a:r>
            <a:r>
              <a:rPr lang="en-US" i="1" dirty="0" err="1"/>
              <a:t>jovenes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2191267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3. Principios para una proposición bien formulada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600200"/>
            <a:ext cx="7543800" cy="480060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z="2800" dirty="0" err="1"/>
              <a:t>Sacar</a:t>
            </a:r>
            <a:r>
              <a:rPr lang="en-US" sz="2800" dirty="0"/>
              <a:t> la </a:t>
            </a:r>
            <a:r>
              <a:rPr lang="en-US" sz="2800" dirty="0" err="1"/>
              <a:t>declaración</a:t>
            </a:r>
            <a:r>
              <a:rPr lang="en-US" sz="2800" dirty="0"/>
              <a:t> del </a:t>
            </a:r>
            <a:r>
              <a:rPr lang="en-US" sz="2800" u="sng" dirty="0" err="1"/>
              <a:t>texto</a:t>
            </a:r>
            <a:r>
              <a:rPr lang="en-US" sz="2800" dirty="0"/>
              <a:t> </a:t>
            </a:r>
            <a:r>
              <a:rPr lang="en-US" sz="2800" dirty="0" err="1"/>
              <a:t>bíblico</a:t>
            </a:r>
            <a:endParaRPr lang="en-US" sz="2800" dirty="0"/>
          </a:p>
          <a:p>
            <a:pPr marL="609600" indent="-609600">
              <a:buFontTx/>
              <a:buAutoNum type="arabicPeriod"/>
            </a:pPr>
            <a:r>
              <a:rPr lang="en-US" sz="2800" dirty="0" err="1"/>
              <a:t>Hacer</a:t>
            </a:r>
            <a:r>
              <a:rPr lang="en-US" sz="2800" dirty="0"/>
              <a:t> </a:t>
            </a:r>
            <a:r>
              <a:rPr lang="en-US" sz="2800" dirty="0" err="1"/>
              <a:t>una</a:t>
            </a:r>
            <a:r>
              <a:rPr lang="en-US" sz="2800" dirty="0"/>
              <a:t> </a:t>
            </a:r>
            <a:r>
              <a:rPr lang="en-US" sz="2800" dirty="0" err="1"/>
              <a:t>declaración</a:t>
            </a:r>
            <a:r>
              <a:rPr lang="en-US" sz="2800" dirty="0"/>
              <a:t> de </a:t>
            </a:r>
            <a:r>
              <a:rPr lang="en-US" sz="2800" dirty="0" err="1"/>
              <a:t>una</a:t>
            </a:r>
            <a:r>
              <a:rPr lang="en-US" sz="2800" dirty="0"/>
              <a:t> </a:t>
            </a:r>
            <a:r>
              <a:rPr lang="en-US" sz="2800" dirty="0" err="1"/>
              <a:t>verdad</a:t>
            </a:r>
            <a:r>
              <a:rPr lang="en-US" sz="2800" dirty="0"/>
              <a:t> </a:t>
            </a:r>
            <a:r>
              <a:rPr lang="en-US" sz="2800" u="sng" dirty="0" err="1"/>
              <a:t>espiritual</a:t>
            </a:r>
            <a:endParaRPr lang="en-US" sz="2800" u="sng" dirty="0"/>
          </a:p>
          <a:p>
            <a:pPr marL="609600" indent="-609600">
              <a:buFontTx/>
              <a:buAutoNum type="arabicPeriod"/>
            </a:pPr>
            <a:r>
              <a:rPr lang="en-US" sz="2800" dirty="0" err="1"/>
              <a:t>Hacerla</a:t>
            </a:r>
            <a:r>
              <a:rPr lang="en-US" sz="2800" dirty="0"/>
              <a:t> un </a:t>
            </a:r>
            <a:r>
              <a:rPr lang="en-US" sz="2800" dirty="0" err="1"/>
              <a:t>declaración</a:t>
            </a:r>
            <a:r>
              <a:rPr lang="en-US" sz="2800" dirty="0"/>
              <a:t> </a:t>
            </a:r>
            <a:r>
              <a:rPr lang="en-US" sz="2800" u="sng" dirty="0"/>
              <a:t>singular</a:t>
            </a:r>
          </a:p>
          <a:p>
            <a:pPr marL="609600" indent="-609600">
              <a:buFontTx/>
              <a:buAutoNum type="arabicPeriod"/>
            </a:pPr>
            <a:r>
              <a:rPr lang="en-US" sz="2800" dirty="0" err="1"/>
              <a:t>Hacerla</a:t>
            </a:r>
            <a:r>
              <a:rPr lang="en-US" sz="2800" dirty="0"/>
              <a:t> </a:t>
            </a:r>
            <a:r>
              <a:rPr lang="en-US" sz="2800" dirty="0" err="1"/>
              <a:t>una</a:t>
            </a:r>
            <a:r>
              <a:rPr lang="en-US" sz="2800" dirty="0"/>
              <a:t> </a:t>
            </a:r>
            <a:r>
              <a:rPr lang="en-US" sz="2800" dirty="0" err="1"/>
              <a:t>declaración</a:t>
            </a:r>
            <a:r>
              <a:rPr lang="en-US" sz="2800" dirty="0"/>
              <a:t> </a:t>
            </a:r>
            <a:r>
              <a:rPr lang="en-US" sz="2800" u="sng" dirty="0" err="1"/>
              <a:t>positiva</a:t>
            </a:r>
            <a:endParaRPr lang="en-US" sz="2800" u="sng" dirty="0"/>
          </a:p>
          <a:p>
            <a:pPr marL="1371600" lvl="2" indent="-457200"/>
            <a:r>
              <a:rPr lang="en-US" sz="2000" i="1" dirty="0"/>
              <a:t>No </a:t>
            </a:r>
            <a:r>
              <a:rPr lang="en-US" sz="2000" i="1" dirty="0" err="1"/>
              <a:t>hacerla</a:t>
            </a:r>
            <a:r>
              <a:rPr lang="en-US" sz="2000" i="1" dirty="0"/>
              <a:t> </a:t>
            </a:r>
            <a:r>
              <a:rPr lang="en-US" sz="2000" i="1" dirty="0" err="1"/>
              <a:t>una</a:t>
            </a:r>
            <a:r>
              <a:rPr lang="en-US" sz="2000" i="1" dirty="0"/>
              <a:t> </a:t>
            </a:r>
            <a:r>
              <a:rPr lang="en-US" sz="2000" i="1" dirty="0" err="1"/>
              <a:t>pregunta</a:t>
            </a:r>
            <a:r>
              <a:rPr lang="en-US" sz="2000" i="1" dirty="0"/>
              <a:t> o un </a:t>
            </a:r>
            <a:r>
              <a:rPr lang="en-US" sz="2000" i="1" dirty="0" err="1"/>
              <a:t>negativo</a:t>
            </a:r>
            <a:endParaRPr lang="en-US" sz="2000" i="1" dirty="0"/>
          </a:p>
          <a:p>
            <a:pPr marL="609600" indent="-609600">
              <a:buFontTx/>
              <a:buAutoNum type="arabicPeriod"/>
            </a:pPr>
            <a:r>
              <a:rPr lang="en-US" sz="2800" dirty="0" err="1"/>
              <a:t>Hacerla</a:t>
            </a:r>
            <a:r>
              <a:rPr lang="en-US" sz="2800" dirty="0"/>
              <a:t> </a:t>
            </a:r>
            <a:r>
              <a:rPr lang="en-US" sz="2800" u="sng" dirty="0" err="1"/>
              <a:t>específica</a:t>
            </a:r>
            <a:r>
              <a:rPr lang="en-US" sz="2800" dirty="0"/>
              <a:t>, </a:t>
            </a:r>
            <a:r>
              <a:rPr lang="en-US" sz="2800" dirty="0" err="1"/>
              <a:t>sencilla</a:t>
            </a:r>
            <a:r>
              <a:rPr lang="en-US" sz="2800" dirty="0"/>
              <a:t>, </a:t>
            </a:r>
            <a:r>
              <a:rPr lang="en-US" sz="2800" dirty="0" err="1"/>
              <a:t>clara</a:t>
            </a:r>
            <a:r>
              <a:rPr lang="en-US" sz="2800" dirty="0"/>
              <a:t> y </a:t>
            </a:r>
            <a:r>
              <a:rPr lang="en-US" sz="2800" u="sng" dirty="0" err="1"/>
              <a:t>práctica</a:t>
            </a:r>
            <a:endParaRPr lang="en-US" sz="2800" u="sng" dirty="0"/>
          </a:p>
          <a:p>
            <a:pPr marL="609600" indent="-609600">
              <a:buFontTx/>
              <a:buAutoNum type="arabicPeriod"/>
            </a:pPr>
            <a:r>
              <a:rPr lang="en-US" sz="2800" u="sng" dirty="0" err="1"/>
              <a:t>Relacionarla</a:t>
            </a:r>
            <a:r>
              <a:rPr lang="en-US" sz="2800" dirty="0"/>
              <a:t> con </a:t>
            </a:r>
            <a:r>
              <a:rPr lang="en-US" sz="2800" dirty="0" err="1"/>
              <a:t>todas</a:t>
            </a:r>
            <a:r>
              <a:rPr lang="en-US" sz="2800" dirty="0"/>
              <a:t> </a:t>
            </a:r>
            <a:r>
              <a:rPr lang="en-US" sz="2800" dirty="0" err="1"/>
              <a:t>las</a:t>
            </a:r>
            <a:r>
              <a:rPr lang="en-US" sz="2800" dirty="0"/>
              <a:t> </a:t>
            </a:r>
            <a:r>
              <a:rPr lang="en-US" sz="2800" dirty="0" err="1"/>
              <a:t>divisiones</a:t>
            </a:r>
            <a:r>
              <a:rPr lang="en-US" sz="2800" dirty="0"/>
              <a:t> </a:t>
            </a:r>
            <a:r>
              <a:rPr lang="en-US" sz="2800" dirty="0" err="1"/>
              <a:t>principales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964668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Prácticas para proposiciones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Modifica esta proposiciones:</a:t>
            </a:r>
          </a:p>
          <a:p>
            <a:pPr>
              <a:buFont typeface="Wingdings" pitchFamily="2" charset="2"/>
              <a:buNone/>
            </a:pPr>
            <a:endParaRPr lang="en-US" sz="1400"/>
          </a:p>
          <a:p>
            <a:r>
              <a:rPr lang="en-US" sz="2400" i="1"/>
              <a:t>(Sujeto)</a:t>
            </a:r>
            <a:r>
              <a:rPr lang="en-US"/>
              <a:t>  El poder de la oración</a:t>
            </a:r>
          </a:p>
          <a:p>
            <a:r>
              <a:rPr lang="en-US" sz="2400" i="1"/>
              <a:t>(Predicativo)</a:t>
            </a:r>
            <a:r>
              <a:rPr lang="en-US"/>
              <a:t>  Sirviendo a Dios</a:t>
            </a:r>
          </a:p>
          <a:p>
            <a:r>
              <a:rPr lang="en-US" sz="2400" i="1"/>
              <a:t>(Pregunta)</a:t>
            </a:r>
            <a:r>
              <a:rPr lang="en-US"/>
              <a:t>  ¿Cómo tener victoria?</a:t>
            </a:r>
          </a:p>
          <a:p>
            <a:r>
              <a:rPr lang="en-US" sz="2400" i="1"/>
              <a:t>(Pasado)</a:t>
            </a:r>
            <a:r>
              <a:rPr lang="en-US"/>
              <a:t>  Cristo murió por el mundo</a:t>
            </a:r>
          </a:p>
          <a:p>
            <a:r>
              <a:rPr lang="en-US" sz="2400" i="1"/>
              <a:t>(Negativo)</a:t>
            </a:r>
            <a:r>
              <a:rPr lang="en-US"/>
              <a:t> No tener fe es malo.</a:t>
            </a:r>
          </a:p>
        </p:txBody>
      </p:sp>
    </p:spTree>
    <p:extLst>
      <p:ext uri="{BB962C8B-B14F-4D97-AF65-F5344CB8AC3E}">
        <p14:creationId xmlns:p14="http://schemas.microsoft.com/office/powerpoint/2010/main" val="31929622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La Proposición del Sermón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Otros términos:</a:t>
            </a:r>
          </a:p>
          <a:p>
            <a:pPr lvl="1"/>
            <a:r>
              <a:rPr lang="en-US"/>
              <a:t>“Tesis, Idea principal, frase temática”</a:t>
            </a:r>
          </a:p>
          <a:p>
            <a:pPr lvl="1"/>
            <a:endParaRPr lang="en-US"/>
          </a:p>
          <a:p>
            <a:r>
              <a:rPr lang="en-US"/>
              <a:t>Una declaración </a:t>
            </a:r>
            <a:r>
              <a:rPr lang="en-US" u="sng"/>
              <a:t>sencilla</a:t>
            </a:r>
            <a:r>
              <a:rPr lang="en-US"/>
              <a:t> del tema</a:t>
            </a:r>
          </a:p>
          <a:p>
            <a:endParaRPr lang="en-US"/>
          </a:p>
          <a:p>
            <a:r>
              <a:rPr lang="en-US"/>
              <a:t>Afirma la </a:t>
            </a:r>
            <a:r>
              <a:rPr lang="en-US" u="sng"/>
              <a:t>principal</a:t>
            </a:r>
            <a:r>
              <a:rPr lang="en-US"/>
              <a:t> lección espiritual del sermón.</a:t>
            </a:r>
          </a:p>
        </p:txBody>
      </p:sp>
    </p:spTree>
    <p:extLst>
      <p:ext uri="{BB962C8B-B14F-4D97-AF65-F5344CB8AC3E}">
        <p14:creationId xmlns:p14="http://schemas.microsoft.com/office/powerpoint/2010/main" val="54423501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 Proposición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295400"/>
            <a:ext cx="7720012" cy="5105400"/>
          </a:xfrm>
        </p:spPr>
        <p:txBody>
          <a:bodyPr/>
          <a:lstStyle/>
          <a:p>
            <a:r>
              <a:rPr lang="en-US" dirty="0" err="1"/>
              <a:t>Expresa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u="sng" dirty="0" err="1"/>
              <a:t>verdad</a:t>
            </a:r>
            <a:r>
              <a:rPr lang="en-US" dirty="0"/>
              <a:t> fundamental, </a:t>
            </a:r>
            <a:r>
              <a:rPr lang="en-US" u="sng" dirty="0"/>
              <a:t>eternal</a:t>
            </a:r>
            <a:r>
              <a:rPr lang="en-US" dirty="0"/>
              <a:t> y </a:t>
            </a:r>
            <a:r>
              <a:rPr lang="en-US" u="sng" dirty="0"/>
              <a:t>universal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se </a:t>
            </a:r>
            <a:r>
              <a:rPr lang="en-US" dirty="0" err="1"/>
              <a:t>predicará</a:t>
            </a:r>
            <a:r>
              <a:rPr lang="en-US" dirty="0"/>
              <a:t>.</a:t>
            </a:r>
          </a:p>
          <a:p>
            <a:pPr lvl="2"/>
            <a:r>
              <a:rPr lang="en-US" dirty="0" err="1"/>
              <a:t>Ejemplo</a:t>
            </a:r>
            <a:r>
              <a:rPr lang="en-US" dirty="0"/>
              <a:t>: El </a:t>
            </a:r>
            <a:r>
              <a:rPr lang="en-US" dirty="0" err="1"/>
              <a:t>estudio</a:t>
            </a:r>
            <a:r>
              <a:rPr lang="en-US" dirty="0"/>
              <a:t> </a:t>
            </a:r>
            <a:r>
              <a:rPr lang="en-US" dirty="0" err="1"/>
              <a:t>diario</a:t>
            </a:r>
            <a:r>
              <a:rPr lang="en-US" dirty="0"/>
              <a:t> de la </a:t>
            </a:r>
            <a:r>
              <a:rPr lang="en-US" dirty="0" err="1"/>
              <a:t>Biblia</a:t>
            </a:r>
            <a:r>
              <a:rPr lang="en-US" dirty="0"/>
              <a:t> </a:t>
            </a:r>
            <a:r>
              <a:rPr lang="en-US" dirty="0" err="1"/>
              <a:t>nutre</a:t>
            </a:r>
            <a:r>
              <a:rPr lang="en-US" dirty="0"/>
              <a:t> el alma</a:t>
            </a:r>
          </a:p>
          <a:p>
            <a:pPr lvl="2"/>
            <a:r>
              <a:rPr lang="en-US" dirty="0" err="1"/>
              <a:t>Ej</a:t>
            </a:r>
            <a:r>
              <a:rPr lang="en-US" dirty="0"/>
              <a:t>. 2:  Dios </a:t>
            </a:r>
            <a:r>
              <a:rPr lang="en-US" dirty="0" err="1"/>
              <a:t>desea</a:t>
            </a:r>
            <a:r>
              <a:rPr lang="en-US" dirty="0"/>
              <a:t> la </a:t>
            </a:r>
            <a:r>
              <a:rPr lang="en-US" dirty="0" err="1"/>
              <a:t>adoración</a:t>
            </a:r>
            <a:r>
              <a:rPr lang="en-US" dirty="0"/>
              <a:t> </a:t>
            </a:r>
            <a:r>
              <a:rPr lang="en-US" dirty="0" err="1"/>
              <a:t>espiritual</a:t>
            </a:r>
            <a:r>
              <a:rPr lang="en-US" dirty="0"/>
              <a:t>.</a:t>
            </a:r>
          </a:p>
          <a:p>
            <a:pPr lvl="2"/>
            <a:endParaRPr lang="en-US" sz="1000" dirty="0"/>
          </a:p>
          <a:p>
            <a:r>
              <a:rPr lang="en-US" dirty="0"/>
              <a:t>Un </a:t>
            </a:r>
            <a:r>
              <a:rPr lang="en-US" dirty="0" err="1"/>
              <a:t>sermón</a:t>
            </a:r>
            <a:r>
              <a:rPr lang="en-US" dirty="0"/>
              <a:t> </a:t>
            </a:r>
            <a:r>
              <a:rPr lang="en-US" dirty="0" err="1"/>
              <a:t>siempre</a:t>
            </a:r>
            <a:r>
              <a:rPr lang="en-US" dirty="0"/>
              <a:t> </a:t>
            </a:r>
            <a:r>
              <a:rPr lang="en-US" dirty="0" err="1"/>
              <a:t>debe</a:t>
            </a:r>
            <a:r>
              <a:rPr lang="en-US" dirty="0"/>
              <a:t> </a:t>
            </a:r>
            <a:r>
              <a:rPr lang="en-US" dirty="0" err="1"/>
              <a:t>tener</a:t>
            </a:r>
            <a:r>
              <a:rPr lang="en-US" dirty="0"/>
              <a:t> </a:t>
            </a:r>
            <a:r>
              <a:rPr lang="en-US" u="sng" dirty="0"/>
              <a:t>UN SOLO</a:t>
            </a:r>
            <a:r>
              <a:rPr lang="en-US" dirty="0"/>
              <a:t> PUNTO PRINCIPAL</a:t>
            </a:r>
          </a:p>
          <a:p>
            <a:pPr lvl="1"/>
            <a:r>
              <a:rPr lang="en-US" dirty="0" err="1"/>
              <a:t>aunque</a:t>
            </a:r>
            <a:r>
              <a:rPr lang="en-US" dirty="0"/>
              <a:t> 2 o 10 ideas </a:t>
            </a:r>
            <a:r>
              <a:rPr lang="en-US" dirty="0" err="1"/>
              <a:t>importantes</a:t>
            </a:r>
            <a:r>
              <a:rPr lang="en-US" dirty="0"/>
              <a:t> </a:t>
            </a:r>
            <a:r>
              <a:rPr lang="en-US" dirty="0" err="1"/>
              <a:t>apoyan</a:t>
            </a:r>
            <a:r>
              <a:rPr lang="en-US" dirty="0"/>
              <a:t> o </a:t>
            </a:r>
            <a:r>
              <a:rPr lang="en-US" dirty="0" err="1"/>
              <a:t>explican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proposición</a:t>
            </a:r>
            <a:r>
              <a:rPr lang="en-US" dirty="0"/>
              <a:t> central.</a:t>
            </a:r>
          </a:p>
        </p:txBody>
      </p:sp>
    </p:spTree>
    <p:extLst>
      <p:ext uri="{BB962C8B-B14F-4D97-AF65-F5344CB8AC3E}">
        <p14:creationId xmlns:p14="http://schemas.microsoft.com/office/powerpoint/2010/main" val="39898516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 Proposición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Un sermón es como una frase:  </a:t>
            </a:r>
          </a:p>
          <a:p>
            <a:pPr lvl="1"/>
            <a:r>
              <a:rPr lang="en-US" sz="3600"/>
              <a:t>Contiene un “</a:t>
            </a:r>
            <a:r>
              <a:rPr lang="en-US" sz="3600" u="sng"/>
              <a:t>sujeto</a:t>
            </a:r>
            <a:r>
              <a:rPr lang="en-US" sz="3600"/>
              <a:t>” (un sustantivo = el tema)</a:t>
            </a:r>
          </a:p>
          <a:p>
            <a:pPr lvl="1"/>
            <a:endParaRPr lang="en-US" sz="1400"/>
          </a:p>
          <a:p>
            <a:pPr lvl="1"/>
            <a:r>
              <a:rPr lang="en-US" sz="3600"/>
              <a:t>Contiene un “</a:t>
            </a:r>
            <a:r>
              <a:rPr lang="en-US" sz="3600" u="sng"/>
              <a:t>predicativo”</a:t>
            </a:r>
            <a:r>
              <a:rPr lang="en-US" sz="3600"/>
              <a:t> (complemento = verbos y explicaciones del tema)</a:t>
            </a:r>
          </a:p>
          <a:p>
            <a:pPr lvl="2"/>
            <a:r>
              <a:rPr lang="en-US" sz="3200"/>
              <a:t>Ejemplo:  La oración cambia vidas</a:t>
            </a:r>
          </a:p>
        </p:txBody>
      </p:sp>
    </p:spTree>
    <p:extLst>
      <p:ext uri="{BB962C8B-B14F-4D97-AF65-F5344CB8AC3E}">
        <p14:creationId xmlns:p14="http://schemas.microsoft.com/office/powerpoint/2010/main" val="3801448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 Proposición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Práctica:</a:t>
            </a:r>
          </a:p>
          <a:p>
            <a:endParaRPr lang="en-US"/>
          </a:p>
          <a:p>
            <a:pPr lvl="1" algn="ctr"/>
            <a:r>
              <a:rPr lang="en-US" sz="3600"/>
              <a:t>Hacer unas “proposiciones” de JUAN 3:16</a:t>
            </a:r>
          </a:p>
        </p:txBody>
      </p:sp>
    </p:spTree>
    <p:extLst>
      <p:ext uri="{BB962C8B-B14F-4D97-AF65-F5344CB8AC3E}">
        <p14:creationId xmlns:p14="http://schemas.microsoft.com/office/powerpoint/2010/main" val="32947828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La Proposición: 1. Su Importancia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600200"/>
            <a:ext cx="7696200" cy="49530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/>
              <a:t>1.  </a:t>
            </a:r>
            <a:r>
              <a:rPr lang="en-US" sz="2800" dirty="0" err="1"/>
              <a:t>Es</a:t>
            </a:r>
            <a:r>
              <a:rPr lang="en-US" sz="2800" dirty="0"/>
              <a:t> la base del </a:t>
            </a:r>
            <a:r>
              <a:rPr lang="en-US" sz="2800" u="sng" dirty="0" err="1"/>
              <a:t>desarrollo</a:t>
            </a:r>
            <a:r>
              <a:rPr lang="en-US" sz="2800" dirty="0"/>
              <a:t> (</a:t>
            </a:r>
            <a:r>
              <a:rPr lang="en-US" sz="2800" dirty="0" err="1"/>
              <a:t>estructura</a:t>
            </a:r>
            <a:r>
              <a:rPr lang="en-US" sz="2800" dirty="0"/>
              <a:t>) del </a:t>
            </a:r>
            <a:r>
              <a:rPr lang="en-US" sz="2800" dirty="0" err="1"/>
              <a:t>sermón</a:t>
            </a:r>
            <a:endParaRPr lang="en-US" sz="2800" dirty="0"/>
          </a:p>
          <a:p>
            <a:pPr lvl="1">
              <a:lnSpc>
                <a:spcPct val="90000"/>
              </a:lnSpc>
            </a:pPr>
            <a:r>
              <a:rPr lang="en-US" sz="2400" dirty="0" err="1"/>
              <a:t>Demuestra</a:t>
            </a:r>
            <a:r>
              <a:rPr lang="en-US" sz="2400" dirty="0"/>
              <a:t> </a:t>
            </a:r>
            <a:r>
              <a:rPr lang="en-US" sz="2400" dirty="0" err="1"/>
              <a:t>que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a </a:t>
            </a:r>
            <a:r>
              <a:rPr lang="en-US" sz="2400" dirty="0" err="1"/>
              <a:t>enseñar</a:t>
            </a:r>
            <a:r>
              <a:rPr lang="en-US" sz="2400" dirty="0"/>
              <a:t> el </a:t>
            </a:r>
            <a:r>
              <a:rPr lang="en-US" sz="2400" dirty="0" err="1"/>
              <a:t>sermón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 err="1"/>
              <a:t>Muestra</a:t>
            </a:r>
            <a:r>
              <a:rPr lang="en-US" sz="2400" dirty="0"/>
              <a:t> </a:t>
            </a:r>
            <a:r>
              <a:rPr lang="en-US" sz="2400" dirty="0" err="1"/>
              <a:t>si</a:t>
            </a:r>
            <a:r>
              <a:rPr lang="en-US" sz="2400" dirty="0"/>
              <a:t> </a:t>
            </a:r>
            <a:r>
              <a:rPr lang="en-US" sz="2400" dirty="0" err="1"/>
              <a:t>es</a:t>
            </a:r>
            <a:r>
              <a:rPr lang="en-US" sz="2400" dirty="0"/>
              <a:t> </a:t>
            </a:r>
            <a:r>
              <a:rPr lang="en-US" sz="2400" dirty="0" err="1"/>
              <a:t>sermón</a:t>
            </a:r>
            <a:r>
              <a:rPr lang="en-US" sz="2400" dirty="0"/>
              <a:t> </a:t>
            </a:r>
            <a:r>
              <a:rPr lang="en-US" sz="2400" dirty="0" err="1"/>
              <a:t>es</a:t>
            </a:r>
            <a:r>
              <a:rPr lang="en-US" sz="2400" dirty="0"/>
              <a:t> </a:t>
            </a:r>
            <a:r>
              <a:rPr lang="en-US" sz="2400" dirty="0" err="1"/>
              <a:t>para</a:t>
            </a:r>
            <a:r>
              <a:rPr lang="en-US" sz="2400" dirty="0"/>
              <a:t>:</a:t>
            </a:r>
          </a:p>
          <a:p>
            <a:pPr lvl="2">
              <a:lnSpc>
                <a:spcPct val="90000"/>
              </a:lnSpc>
            </a:pPr>
            <a:r>
              <a:rPr lang="en-US" sz="2000" dirty="0" err="1"/>
              <a:t>Enseñar</a:t>
            </a:r>
            <a:endParaRPr lang="en-US" sz="2000" dirty="0"/>
          </a:p>
          <a:p>
            <a:pPr lvl="2">
              <a:lnSpc>
                <a:spcPct val="90000"/>
              </a:lnSpc>
            </a:pPr>
            <a:r>
              <a:rPr lang="en-US" sz="2000" dirty="0" err="1"/>
              <a:t>Motivar</a:t>
            </a:r>
            <a:endParaRPr lang="en-US" sz="2000" dirty="0"/>
          </a:p>
          <a:p>
            <a:pPr lvl="2">
              <a:lnSpc>
                <a:spcPct val="90000"/>
              </a:lnSpc>
            </a:pPr>
            <a:r>
              <a:rPr lang="en-US" sz="2000" dirty="0" err="1"/>
              <a:t>Animar</a:t>
            </a:r>
            <a:endParaRPr lang="en-US" sz="2000" dirty="0"/>
          </a:p>
          <a:p>
            <a:pPr lvl="2">
              <a:lnSpc>
                <a:spcPct val="90000"/>
              </a:lnSpc>
            </a:pPr>
            <a:r>
              <a:rPr lang="en-US" sz="2000" dirty="0" err="1"/>
              <a:t>Convencer</a:t>
            </a:r>
            <a:endParaRPr lang="en-US" sz="2000" dirty="0"/>
          </a:p>
          <a:p>
            <a:pPr lvl="2">
              <a:lnSpc>
                <a:spcPct val="90000"/>
              </a:lnSpc>
            </a:pPr>
            <a:r>
              <a:rPr lang="en-US" sz="2000" dirty="0"/>
              <a:t>Traer </a:t>
            </a:r>
            <a:r>
              <a:rPr lang="en-US" sz="2000" dirty="0" err="1"/>
              <a:t>convicción</a:t>
            </a:r>
            <a:r>
              <a:rPr lang="en-US" sz="2000" dirty="0"/>
              <a:t> de un </a:t>
            </a:r>
            <a:r>
              <a:rPr lang="en-US" sz="2000" dirty="0" err="1"/>
              <a:t>pecado</a:t>
            </a:r>
            <a:r>
              <a:rPr lang="en-US" sz="2000" dirty="0"/>
              <a:t>, etc.</a:t>
            </a:r>
          </a:p>
          <a:p>
            <a:pPr lvl="2">
              <a:lnSpc>
                <a:spcPct val="90000"/>
              </a:lnSpc>
              <a:buFontTx/>
              <a:buNone/>
            </a:pPr>
            <a:endParaRPr lang="en-US" sz="10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/>
              <a:t>2.  </a:t>
            </a:r>
            <a:r>
              <a:rPr lang="en-US" sz="2800" dirty="0" err="1"/>
              <a:t>Determina</a:t>
            </a:r>
            <a:r>
              <a:rPr lang="en-US" sz="2800" dirty="0"/>
              <a:t> la </a:t>
            </a:r>
            <a:r>
              <a:rPr lang="en-US" sz="2800" dirty="0" err="1"/>
              <a:t>aplicación</a:t>
            </a:r>
            <a:r>
              <a:rPr lang="en-US" sz="2800" dirty="0"/>
              <a:t> e </a:t>
            </a:r>
            <a:r>
              <a:rPr lang="en-US" sz="2800" u="sng" dirty="0" err="1"/>
              <a:t>interés</a:t>
            </a:r>
            <a:r>
              <a:rPr lang="en-US" sz="2800" dirty="0"/>
              <a:t> </a:t>
            </a:r>
            <a:r>
              <a:rPr lang="en-US" sz="2800" dirty="0" err="1"/>
              <a:t>para</a:t>
            </a:r>
            <a:r>
              <a:rPr lang="en-US" sz="2800" dirty="0"/>
              <a:t> el </a:t>
            </a:r>
            <a:r>
              <a:rPr lang="en-US" sz="2800" dirty="0" err="1"/>
              <a:t>oyente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2979891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La </a:t>
            </a:r>
            <a:r>
              <a:rPr lang="en-US" sz="4000" dirty="0" err="1"/>
              <a:t>Proposición</a:t>
            </a:r>
            <a:r>
              <a:rPr lang="en-US" sz="4000" dirty="0"/>
              <a:t>: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2.Su </a:t>
            </a:r>
            <a:r>
              <a:rPr lang="en-US" sz="4000" dirty="0" err="1"/>
              <a:t>determinación</a:t>
            </a:r>
            <a:endParaRPr lang="en-US" sz="4000" dirty="0"/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/>
              <a:t>Estudiar el texto con detalle para </a:t>
            </a:r>
            <a:r>
              <a:rPr lang="en-US" u="sng"/>
              <a:t>interpretarla</a:t>
            </a:r>
            <a:r>
              <a:rPr lang="en-US"/>
              <a:t> correctamente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r>
              <a:rPr lang="en-US" b="0" i="1"/>
              <a:t>No predicar lo que la Biblia no dice</a:t>
            </a:r>
            <a:r>
              <a:rPr lang="en-US"/>
              <a:t>.</a:t>
            </a:r>
          </a:p>
          <a:p>
            <a:pPr marL="990600" lvl="1" indent="-533400">
              <a:lnSpc>
                <a:spcPct val="90000"/>
              </a:lnSpc>
              <a:buFontTx/>
              <a:buChar char="•"/>
            </a:pPr>
            <a:endParaRPr lang="en-US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/>
              <a:t>Determinar el “</a:t>
            </a:r>
            <a:r>
              <a:rPr lang="en-US" u="sng"/>
              <a:t>tema</a:t>
            </a:r>
            <a:r>
              <a:rPr lang="en-US"/>
              <a:t> exegético” y el </a:t>
            </a:r>
            <a:r>
              <a:rPr lang="en-US" u="sng"/>
              <a:t>desarrollo</a:t>
            </a:r>
            <a:r>
              <a:rPr lang="en-US"/>
              <a:t> bíblico y escribir una frase con la dos partes: 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en-US"/>
              <a:t>Sujeto = ¿De qué va a hablar?</a:t>
            </a:r>
          </a:p>
          <a:p>
            <a:pPr marL="990600" lvl="1" indent="-533400">
              <a:lnSpc>
                <a:spcPct val="90000"/>
              </a:lnSpc>
              <a:buFontTx/>
              <a:buAutoNum type="arabicPeriod"/>
            </a:pPr>
            <a:r>
              <a:rPr lang="en-US"/>
              <a:t>Complemento = ¿Qué dice del sujeto?</a:t>
            </a:r>
          </a:p>
        </p:txBody>
      </p:sp>
    </p:spTree>
    <p:extLst>
      <p:ext uri="{BB962C8B-B14F-4D97-AF65-F5344CB8AC3E}">
        <p14:creationId xmlns:p14="http://schemas.microsoft.com/office/powerpoint/2010/main" val="38004730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Determinando la proposición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sz="2800"/>
              <a:t>La proposición es la contestación de una pregunta, así que:</a:t>
            </a:r>
          </a:p>
          <a:p>
            <a:pPr marL="609600" indent="-609600">
              <a:lnSpc>
                <a:spcPct val="80000"/>
              </a:lnSpc>
            </a:pPr>
            <a:r>
              <a:rPr lang="en-US" sz="2800"/>
              <a:t>Escribe una </a:t>
            </a:r>
            <a:r>
              <a:rPr lang="en-US" sz="2800" u="sng"/>
              <a:t>pregunta</a:t>
            </a:r>
            <a:r>
              <a:rPr lang="en-US" sz="2800"/>
              <a:t> para contestar</a:t>
            </a:r>
          </a:p>
          <a:p>
            <a:pPr marL="1371600" lvl="2" indent="-457200">
              <a:lnSpc>
                <a:spcPct val="80000"/>
              </a:lnSpc>
            </a:pPr>
            <a:r>
              <a:rPr lang="en-US" sz="2000"/>
              <a:t>¿</a:t>
            </a:r>
            <a:r>
              <a:rPr lang="en-US" sz="2000" i="1"/>
              <a:t>Cómo?   ¿Por qué?  ¿Quién?, etc</a:t>
            </a:r>
            <a:r>
              <a:rPr lang="en-US" sz="2000"/>
              <a:t>.</a:t>
            </a:r>
          </a:p>
          <a:p>
            <a:pPr marL="990600" lvl="1" indent="-533400">
              <a:lnSpc>
                <a:spcPct val="80000"/>
              </a:lnSpc>
            </a:pPr>
            <a:endParaRPr lang="en-US" sz="1200"/>
          </a:p>
          <a:p>
            <a:pPr marL="609600" indent="-609600">
              <a:lnSpc>
                <a:spcPct val="80000"/>
              </a:lnSpc>
            </a:pPr>
            <a:r>
              <a:rPr lang="en-US" sz="2800"/>
              <a:t>Escribe la frase que </a:t>
            </a:r>
            <a:r>
              <a:rPr lang="en-US" sz="2800" u="sng"/>
              <a:t>contesta</a:t>
            </a:r>
            <a:r>
              <a:rPr lang="en-US" sz="2800"/>
              <a:t> la pregunta en tiempo </a:t>
            </a:r>
            <a:r>
              <a:rPr lang="en-US" sz="2800" u="sng"/>
              <a:t>PRESENTE</a:t>
            </a:r>
            <a:r>
              <a:rPr lang="en-US" sz="2800"/>
              <a:t>.</a:t>
            </a:r>
          </a:p>
          <a:p>
            <a:pPr marL="1371600" lvl="2" indent="-457200">
              <a:lnSpc>
                <a:spcPct val="80000"/>
              </a:lnSpc>
            </a:pPr>
            <a:r>
              <a:rPr lang="en-US" sz="2000"/>
              <a:t>Ej: NO “Elías oró”, sino “El creyente debe orar como Elías”</a:t>
            </a:r>
          </a:p>
          <a:p>
            <a:pPr marL="609600" indent="-609600">
              <a:lnSpc>
                <a:spcPct val="80000"/>
              </a:lnSpc>
            </a:pPr>
            <a:endParaRPr lang="en-US" sz="1200"/>
          </a:p>
          <a:p>
            <a:pPr marL="609600" indent="-609600">
              <a:lnSpc>
                <a:spcPct val="80000"/>
              </a:lnSpc>
            </a:pPr>
            <a:r>
              <a:rPr lang="en-US" sz="2800"/>
              <a:t>Determina las ideas que </a:t>
            </a:r>
            <a:r>
              <a:rPr lang="en-US" sz="2800" u="sng"/>
              <a:t>apoyan</a:t>
            </a:r>
            <a:r>
              <a:rPr lang="en-US" sz="2800"/>
              <a:t> el tema</a:t>
            </a:r>
          </a:p>
          <a:p>
            <a:pPr marL="1371600" lvl="2" indent="-457200">
              <a:lnSpc>
                <a:spcPct val="80000"/>
              </a:lnSpc>
            </a:pPr>
            <a:r>
              <a:rPr lang="en-US" sz="2000"/>
              <a:t>Ej. </a:t>
            </a:r>
            <a:r>
              <a:rPr lang="en-US" sz="2000" i="1"/>
              <a:t>¿Cómo orar? – Ora como Dios manda</a:t>
            </a:r>
          </a:p>
        </p:txBody>
      </p:sp>
    </p:spTree>
    <p:extLst>
      <p:ext uri="{BB962C8B-B14F-4D97-AF65-F5344CB8AC3E}">
        <p14:creationId xmlns:p14="http://schemas.microsoft.com/office/powerpoint/2010/main" val="38969440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 Aplicación de la Proposición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800"/>
              <a:t>Estudiar el texto con oración por la guianza del </a:t>
            </a:r>
            <a:r>
              <a:rPr lang="en-US" sz="2800" u="sng"/>
              <a:t>Espiritu</a:t>
            </a:r>
            <a:r>
              <a:rPr lang="en-US" sz="2800"/>
              <a:t> Santo para determinar el tema exegético.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800"/>
              <a:t>Determinar el objectivo de la proposición</a:t>
            </a:r>
          </a:p>
          <a:p>
            <a:pPr marL="990600" lvl="1" indent="-533400">
              <a:lnSpc>
                <a:spcPct val="80000"/>
              </a:lnSpc>
              <a:buFontTx/>
              <a:buAutoNum type="arabicPeriod"/>
            </a:pPr>
            <a:r>
              <a:rPr lang="en-US" sz="2400"/>
              <a:t>Teológico –cambiar o afirmar </a:t>
            </a:r>
            <a:r>
              <a:rPr lang="en-US" sz="2400" u="sng"/>
              <a:t>conocimientos</a:t>
            </a:r>
          </a:p>
          <a:p>
            <a:pPr marL="990600" lvl="1" indent="-533400">
              <a:lnSpc>
                <a:spcPct val="80000"/>
              </a:lnSpc>
              <a:buFontTx/>
              <a:buAutoNum type="arabicPeriod"/>
            </a:pPr>
            <a:r>
              <a:rPr lang="en-US" sz="2400"/>
              <a:t>Práctico / ético –cambiar </a:t>
            </a:r>
            <a:r>
              <a:rPr lang="en-US" sz="2400" u="sng"/>
              <a:t>prácticas</a:t>
            </a:r>
            <a:r>
              <a:rPr lang="en-US" sz="2400"/>
              <a:t> en la vida</a:t>
            </a:r>
          </a:p>
          <a:p>
            <a:pPr marL="990600" lvl="1" indent="-533400">
              <a:lnSpc>
                <a:spcPct val="80000"/>
              </a:lnSpc>
              <a:buFontTx/>
              <a:buAutoNum type="arabicPeriod"/>
            </a:pPr>
            <a:endParaRPr lang="en-US" sz="800"/>
          </a:p>
          <a:p>
            <a:pPr marL="990600" lvl="1" indent="-533400">
              <a:lnSpc>
                <a:spcPct val="80000"/>
              </a:lnSpc>
              <a:buFontTx/>
              <a:buChar char="•"/>
            </a:pPr>
            <a:r>
              <a:rPr lang="en-US" sz="2400"/>
              <a:t>Nota:  </a:t>
            </a:r>
            <a:r>
              <a:rPr lang="en-US" sz="2400" i="1"/>
              <a:t>Una predicación siempre tiene el propósito de “</a:t>
            </a:r>
            <a:r>
              <a:rPr lang="en-US" sz="2400" i="1" u="sng"/>
              <a:t>PERSUADIR</a:t>
            </a:r>
            <a:r>
              <a:rPr lang="en-US" sz="2400" i="1"/>
              <a:t>” por convencer o motivar a un cambio espiritual</a:t>
            </a:r>
            <a:r>
              <a:rPr lang="en-US" sz="24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94788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porting Progress or Status">
  <a:themeElements>
    <a:clrScheme name="Reporting Progress or Status 1">
      <a:dk1>
        <a:srgbClr val="333300"/>
      </a:dk1>
      <a:lt1>
        <a:srgbClr val="FFFFFF"/>
      </a:lt1>
      <a:dk2>
        <a:srgbClr val="000000"/>
      </a:dk2>
      <a:lt2>
        <a:srgbClr val="969696"/>
      </a:lt2>
      <a:accent1>
        <a:srgbClr val="E5D58A"/>
      </a:accent1>
      <a:accent2>
        <a:srgbClr val="CCCC00"/>
      </a:accent2>
      <a:accent3>
        <a:srgbClr val="FFFFFF"/>
      </a:accent3>
      <a:accent4>
        <a:srgbClr val="2A2A00"/>
      </a:accent4>
      <a:accent5>
        <a:srgbClr val="F0E7C4"/>
      </a:accent5>
      <a:accent6>
        <a:srgbClr val="B9B900"/>
      </a:accent6>
      <a:hlink>
        <a:srgbClr val="999933"/>
      </a:hlink>
      <a:folHlink>
        <a:srgbClr val="666633"/>
      </a:folHlink>
    </a:clrScheme>
    <a:fontScheme name="Reporting Progress or Statu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Reporting Progress or Status 1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5D58A"/>
        </a:accent1>
        <a:accent2>
          <a:srgbClr val="CCCC00"/>
        </a:accent2>
        <a:accent3>
          <a:srgbClr val="FFFFFF"/>
        </a:accent3>
        <a:accent4>
          <a:srgbClr val="2A2A00"/>
        </a:accent4>
        <a:accent5>
          <a:srgbClr val="F0E7C4"/>
        </a:accent5>
        <a:accent6>
          <a:srgbClr val="B9B900"/>
        </a:accent6>
        <a:hlink>
          <a:srgbClr val="999933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porting Progress or Status 2">
        <a:dk1>
          <a:srgbClr val="000000"/>
        </a:dk1>
        <a:lt1>
          <a:srgbClr val="8EA1C0"/>
        </a:lt1>
        <a:dk2>
          <a:srgbClr val="FFFFFF"/>
        </a:dk2>
        <a:lt2>
          <a:srgbClr val="5F5F5F"/>
        </a:lt2>
        <a:accent1>
          <a:srgbClr val="B6CDDE"/>
        </a:accent1>
        <a:accent2>
          <a:srgbClr val="8A7CA2"/>
        </a:accent2>
        <a:accent3>
          <a:srgbClr val="C6CDDC"/>
        </a:accent3>
        <a:accent4>
          <a:srgbClr val="000000"/>
        </a:accent4>
        <a:accent5>
          <a:srgbClr val="D7E3EC"/>
        </a:accent5>
        <a:accent6>
          <a:srgbClr val="7D7092"/>
        </a:accent6>
        <a:hlink>
          <a:srgbClr val="336699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porting Progress or Status 3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2A2A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552</Words>
  <Application>Microsoft Office PowerPoint</Application>
  <PresentationFormat>On-screen Show (4:3)</PresentationFormat>
  <Paragraphs>97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Reporting Progress or Status</vt:lpstr>
      <vt:lpstr>La Predicación (#4)</vt:lpstr>
      <vt:lpstr>La Proposición del Sermón</vt:lpstr>
      <vt:lpstr>La Proposición</vt:lpstr>
      <vt:lpstr>La Proposición</vt:lpstr>
      <vt:lpstr>La Proposición</vt:lpstr>
      <vt:lpstr>La Proposición: 1. Su Importancia</vt:lpstr>
      <vt:lpstr>La Proposición:  2.Su determinación</vt:lpstr>
      <vt:lpstr>Determinando la proposición</vt:lpstr>
      <vt:lpstr>La Aplicación de la Proposición</vt:lpstr>
      <vt:lpstr>Practicando con proposiciones</vt:lpstr>
      <vt:lpstr>3. Principios para una proposición bien formulada</vt:lpstr>
      <vt:lpstr>Prácticas para proposiciones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Predicación (#3)</dc:title>
  <dc:creator>Iglesia Biblica Bautista Ant</dc:creator>
  <cp:lastModifiedBy>Iglesia Biblica Bautista Ant</cp:lastModifiedBy>
  <cp:revision>5</cp:revision>
  <dcterms:created xsi:type="dcterms:W3CDTF">2011-10-19T19:36:43Z</dcterms:created>
  <dcterms:modified xsi:type="dcterms:W3CDTF">2011-11-01T03:20:25Z</dcterms:modified>
</cp:coreProperties>
</file>