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8" r:id="rId4"/>
    <p:sldId id="289" r:id="rId5"/>
    <p:sldId id="290" r:id="rId6"/>
    <p:sldId id="291" r:id="rId7"/>
    <p:sldId id="258" r:id="rId8"/>
    <p:sldId id="292" r:id="rId9"/>
    <p:sldId id="293" r:id="rId10"/>
    <p:sldId id="259" r:id="rId11"/>
    <p:sldId id="260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60"/>
  </p:normalViewPr>
  <p:slideViewPr>
    <p:cSldViewPr>
      <p:cViewPr varScale="1">
        <p:scale>
          <a:sx n="47" d="100"/>
          <a:sy n="47" d="100"/>
        </p:scale>
        <p:origin x="-96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43EC9-D520-4E98-AA1E-45E7675BEC34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C665E-4ADA-477F-89D9-E54E77D4A41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324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1518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178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1528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011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370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650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9281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5888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604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9669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384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CD602D-F423-4CB4-A67C-C51A5CE4DF49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D6CBB5-21A8-4D76-80DD-8C7BCC0C7E72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Relaciones CON LA IGLESIA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Código de Éticas Ministeriales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36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Comunicación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763000" cy="357984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>
                <a:latin typeface="Arial Narrow"/>
                <a:ea typeface="Times New Roman"/>
                <a:cs typeface="Times New Roman"/>
              </a:rPr>
              <a:t>Enfócate en </a:t>
            </a:r>
            <a:r>
              <a:rPr lang="es-ES" sz="2800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relaciones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de personas y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comunicación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tanto como en las actividades de la iglesia.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 smtClean="0">
                <a:latin typeface="Arial Narrow"/>
                <a:ea typeface="Batang"/>
                <a:cs typeface="Times New Roman"/>
              </a:rPr>
              <a:t>Ponga su relación 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con </a:t>
            </a:r>
            <a:r>
              <a:rPr lang="es-ES" sz="2800" i="1" dirty="0">
                <a:latin typeface="Arial Narrow"/>
                <a:ea typeface="Batang"/>
                <a:cs typeface="Times New Roman"/>
              </a:rPr>
              <a:t>Dios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 primero y da tiempo sin prisa para eso - </a:t>
            </a:r>
            <a:r>
              <a:rPr lang="es-ES" sz="2800" i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no </a:t>
            </a:r>
            <a:r>
              <a:rPr lang="es-ES" sz="2800" i="1" dirty="0" smtClean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apresure </a:t>
            </a:r>
            <a:r>
              <a:rPr lang="es-ES" sz="2800" i="1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la agenda de Dios </a:t>
            </a:r>
            <a:endParaRPr lang="es-ES" sz="2800" i="1" dirty="0" smtClean="0">
              <a:solidFill>
                <a:srgbClr val="FF0000"/>
              </a:solidFill>
              <a:latin typeface="Arial Narrow"/>
              <a:ea typeface="Batang"/>
              <a:cs typeface="Times New Roman"/>
            </a:endParaRPr>
          </a:p>
          <a:p>
            <a:pPr lvl="4">
              <a:spcBef>
                <a:spcPts val="0"/>
              </a:spcBef>
              <a:buFont typeface="Symbol"/>
              <a:buChar char=""/>
            </a:pPr>
            <a:r>
              <a:rPr lang="es-ES" sz="2800" dirty="0" smtClean="0">
                <a:latin typeface="Arial Narrow"/>
                <a:ea typeface="Batang"/>
                <a:cs typeface="Times New Roman"/>
              </a:rPr>
              <a:t>(recuerda la «prisa» de </a:t>
            </a:r>
            <a:r>
              <a:rPr lang="es-ES" sz="2800" dirty="0" err="1" smtClean="0">
                <a:latin typeface="Arial Narrow"/>
                <a:ea typeface="Batang"/>
                <a:cs typeface="Times New Roman"/>
              </a:rPr>
              <a:t>Sa</a:t>
            </a:r>
            <a:r>
              <a:rPr lang="es-US" sz="2800" dirty="0">
                <a:latin typeface="Arial Narrow"/>
                <a:ea typeface="Batang"/>
                <a:cs typeface="Times New Roman"/>
              </a:rPr>
              <a:t>ú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l en 1Sam.13</a:t>
            </a:r>
            <a:r>
              <a:rPr lang="es-ES" sz="2800" dirty="0" smtClean="0">
                <a:latin typeface="Arial Narrow"/>
                <a:ea typeface="Batang"/>
                <a:cs typeface="Times New Roman"/>
              </a:rPr>
              <a:t>)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>
                <a:latin typeface="Arial Narrow"/>
                <a:ea typeface="Batang"/>
                <a:cs typeface="Times New Roman"/>
              </a:rPr>
              <a:t>Enfócate en animar y entrenar a los obreros, usando buena comunicación con ellos y entre ellos</a:t>
            </a:r>
            <a:r>
              <a:rPr lang="es-ES" sz="2800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2800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625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Amistades del pastor en la iglesia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10600" cy="392857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3200" b="0" u="sng" dirty="0">
                <a:latin typeface="Arial Narrow"/>
                <a:ea typeface="Batang"/>
                <a:cs typeface="Times New Roman"/>
              </a:rPr>
              <a:t>Cuidado con amistades personales </a:t>
            </a:r>
            <a:r>
              <a:rPr lang="es-ES" sz="3200" b="0" u="sng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cercanas</a:t>
            </a:r>
            <a:r>
              <a:rPr lang="es-ES" sz="3200" b="0" dirty="0">
                <a:latin typeface="Arial Narrow"/>
                <a:ea typeface="Batang"/>
                <a:cs typeface="Times New Roman"/>
              </a:rPr>
              <a:t> con los miembros. </a:t>
            </a:r>
            <a:endParaRPr lang="en-US" sz="3200" b="0" dirty="0">
              <a:latin typeface="Calibri"/>
              <a:ea typeface="Batang"/>
              <a:cs typeface="Times New Roman"/>
            </a:endParaRPr>
          </a:p>
          <a:p>
            <a:pPr lvl="2">
              <a:spcBef>
                <a:spcPts val="0"/>
              </a:spcBef>
              <a:buFont typeface="Symbol"/>
              <a:buChar char=""/>
            </a:pPr>
            <a:r>
              <a:rPr lang="es-ES" sz="3200" b="0" dirty="0">
                <a:latin typeface="Arial Narrow"/>
                <a:ea typeface="Batang"/>
                <a:cs typeface="Times New Roman"/>
              </a:rPr>
              <a:t>Hay celos, gasto de tiempo, falta de respeto, </a:t>
            </a:r>
            <a:endParaRPr lang="es-ES" sz="3200" b="0" dirty="0" smtClean="0">
              <a:latin typeface="Arial Narrow"/>
              <a:ea typeface="Batang"/>
              <a:cs typeface="Times New Roman"/>
            </a:endParaRPr>
          </a:p>
          <a:p>
            <a:pPr marL="237744" lvl="2" indent="0">
              <a:spcBef>
                <a:spcPts val="0"/>
              </a:spcBef>
              <a:buNone/>
            </a:pPr>
            <a:r>
              <a:rPr lang="es-ES" sz="3200" b="0" dirty="0" smtClean="0">
                <a:latin typeface="Arial Narrow"/>
                <a:ea typeface="Batang"/>
                <a:cs typeface="Times New Roman"/>
              </a:rPr>
              <a:t>codependencia</a:t>
            </a:r>
            <a:r>
              <a:rPr lang="es-ES" sz="3200" b="0" dirty="0">
                <a:latin typeface="Arial Narrow"/>
                <a:ea typeface="Batang"/>
                <a:cs typeface="Times New Roman"/>
              </a:rPr>
              <a:t>, riesgo de chisme </a:t>
            </a:r>
            <a:r>
              <a:rPr lang="es-ES" sz="3200" b="0" dirty="0" smtClean="0">
                <a:latin typeface="Arial Narrow"/>
                <a:ea typeface="Batang"/>
                <a:cs typeface="Times New Roman"/>
              </a:rPr>
              <a:t>de </a:t>
            </a:r>
            <a:r>
              <a:rPr lang="es-ES" sz="3200" b="0" dirty="0">
                <a:latin typeface="Arial Narrow"/>
                <a:ea typeface="Batang"/>
                <a:cs typeface="Times New Roman"/>
              </a:rPr>
              <a:t>otros por causa de celos o disgustos, posibilidad de usar lo que digas en confianza en contra de usted si se disgusta de Ud. en el futuro</a:t>
            </a:r>
            <a:r>
              <a:rPr lang="es-ES" sz="3200" b="0" dirty="0" smtClean="0">
                <a:latin typeface="Arial Narrow"/>
                <a:ea typeface="Batang"/>
                <a:cs typeface="Times New Roman"/>
              </a:rPr>
              <a:t>.</a:t>
            </a:r>
            <a:endParaRPr lang="en-US" sz="3200" b="0" dirty="0"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067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3200" b="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Especialmente tenga cuidado con chismosos y criticones (</a:t>
            </a:r>
            <a:r>
              <a:rPr lang="es-ES" sz="3200" b="0" dirty="0" err="1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Rom</a:t>
            </a:r>
            <a:r>
              <a:rPr lang="es-ES" sz="3200" b="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. 16:17- herejías = “divisiones” causadas por tales personas) – Si chismean de otros pueden chismorrear de usted en el futuro (o ahora</a:t>
            </a:r>
            <a:r>
              <a:rPr lang="es-ES" sz="3200" b="0" dirty="0" smtClean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).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3200" b="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 Recuerda que tu trabajo mayor es con “</a:t>
            </a:r>
            <a:r>
              <a:rPr lang="es-ES" sz="3200" b="0" dirty="0">
                <a:solidFill>
                  <a:srgbClr val="000000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PERSONAS</a:t>
            </a:r>
            <a:r>
              <a:rPr lang="es-ES" sz="3200" b="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” más que proyectos</a:t>
            </a:r>
            <a:endParaRPr lang="en-US" sz="3200" b="0" dirty="0">
              <a:solidFill>
                <a:srgbClr val="000000"/>
              </a:solidFill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43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Código de relaciones con la iglesia </a:t>
            </a:r>
            <a:endParaRPr lang="es-ES_tradnl" sz="1400" dirty="0">
              <a:latin typeface="Austin" pitchFamily="2" charset="0"/>
              <a:ea typeface="Austin" pitchFamily="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458200" cy="3928572"/>
          </a:xfrm>
        </p:spPr>
        <p:txBody>
          <a:bodyPr>
            <a:norm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000" dirty="0">
                <a:latin typeface="Arial Narrow"/>
                <a:ea typeface="Batang"/>
                <a:cs typeface="Times New Roman"/>
              </a:rPr>
              <a:t>1.  Procuraré responsabilizarme a mi esposa primero después de Dios, y luego a buenos consejeros y amigos</a:t>
            </a:r>
            <a:endParaRPr lang="en-US" sz="2000" dirty="0">
              <a:latin typeface="Calibri"/>
              <a:ea typeface="Batang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000" dirty="0">
                <a:latin typeface="Arial Narrow"/>
                <a:ea typeface="Batang"/>
                <a:cs typeface="Times New Roman"/>
              </a:rPr>
              <a:t> </a:t>
            </a:r>
            <a:r>
              <a:rPr lang="es-ES_tradnl" sz="2000" dirty="0" smtClean="0">
                <a:latin typeface="Arial Narrow"/>
                <a:ea typeface="Batang"/>
                <a:cs typeface="Times New Roman"/>
              </a:rPr>
              <a:t>2</a:t>
            </a:r>
            <a:r>
              <a:rPr lang="es-ES_tradnl" sz="2000" dirty="0">
                <a:latin typeface="Arial Narrow"/>
                <a:ea typeface="Batang"/>
                <a:cs typeface="Times New Roman"/>
              </a:rPr>
              <a:t>.  Procuraré alejarme de amistades o relaciones que puedan perjudicar mi testimonio, vida espiritual, relación familiar, o servicio ministerial.</a:t>
            </a:r>
            <a:endParaRPr lang="en-US" sz="2000" dirty="0">
              <a:latin typeface="Calibri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000" dirty="0" smtClean="0">
                <a:latin typeface="Arial Narrow"/>
                <a:ea typeface="Batang"/>
                <a:cs typeface="Times New Roman"/>
              </a:rPr>
              <a:t>3</a:t>
            </a:r>
            <a:r>
              <a:rPr lang="es-ES_tradnl" sz="2000" dirty="0">
                <a:latin typeface="Arial Narrow"/>
                <a:ea typeface="Batang"/>
                <a:cs typeface="Times New Roman"/>
              </a:rPr>
              <a:t>.  Procuraré ser un amigo fiel a mi familia, amistades y a los miembros de la iglesia.</a:t>
            </a:r>
            <a:endParaRPr lang="en-US" sz="2000" dirty="0">
              <a:latin typeface="Calibri"/>
              <a:ea typeface="Batang"/>
              <a:cs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s-ES_tradnl" sz="2000" dirty="0" smtClean="0">
                <a:latin typeface="Arial Narrow"/>
                <a:ea typeface="Batang"/>
                <a:cs typeface="Times New Roman"/>
              </a:rPr>
              <a:t>4</a:t>
            </a:r>
            <a:r>
              <a:rPr lang="es-ES_tradnl" sz="2000" dirty="0">
                <a:latin typeface="Arial Narrow"/>
                <a:ea typeface="Batang"/>
                <a:cs typeface="Times New Roman"/>
              </a:rPr>
              <a:t>.  Procuraré mantener una actitud de respeto y honor, alegre pero no grosero u ofensivo con otros.</a:t>
            </a:r>
            <a:endParaRPr lang="en-US" sz="2000" dirty="0">
              <a:latin typeface="Calibri"/>
              <a:ea typeface="Batang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s-ES_tradnl" sz="2000" dirty="0" smtClean="0">
                <a:latin typeface="Arial Narrow"/>
                <a:ea typeface="Batang"/>
                <a:cs typeface="Times New Roman"/>
              </a:rPr>
              <a:t>5</a:t>
            </a:r>
            <a:r>
              <a:rPr lang="es-ES_tradnl" sz="2000" dirty="0">
                <a:latin typeface="Arial Narrow"/>
                <a:ea typeface="Batang"/>
                <a:cs typeface="Times New Roman"/>
              </a:rPr>
              <a:t>.  Especialmente guardaré una buena relación santa con otros, demostrando respeto, paciencia, simpatía, pero guardándome de situaciones comprometedoras o tentadoras, como abrazos no apropiados o el estar a solas con mujeres fuera de mi esposa y familia.</a:t>
            </a:r>
            <a:endParaRPr lang="en-US" sz="2000" dirty="0">
              <a:latin typeface="Calibri"/>
              <a:ea typeface="Batang"/>
              <a:cs typeface="Times New Roman"/>
            </a:endParaRPr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2319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r>
              <a:rPr lang="en-US" sz="3200" dirty="0" err="1" smtClean="0"/>
              <a:t>Honestidad</a:t>
            </a:r>
            <a:r>
              <a:rPr lang="en-US" sz="3200" dirty="0" smtClean="0"/>
              <a:t>  en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presentacion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un </a:t>
            </a:r>
            <a:r>
              <a:rPr lang="en-US" sz="3200" dirty="0" err="1" smtClean="0"/>
              <a:t>nuevo</a:t>
            </a:r>
            <a:r>
              <a:rPr lang="en-US" sz="3200" dirty="0" smtClean="0"/>
              <a:t> </a:t>
            </a:r>
            <a:r>
              <a:rPr lang="en-US" sz="3200" dirty="0" err="1" smtClean="0"/>
              <a:t>ministerio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3505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honesto</a:t>
            </a:r>
            <a:r>
              <a:rPr lang="en-US" sz="2800" dirty="0" smtClean="0"/>
              <a:t> de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logros</a:t>
            </a:r>
            <a:r>
              <a:rPr lang="en-US" sz="2800" dirty="0" smtClean="0"/>
              <a:t> y </a:t>
            </a:r>
            <a:r>
              <a:rPr lang="en-US" sz="2800" dirty="0" err="1" smtClean="0"/>
              <a:t>entrenamiento</a:t>
            </a:r>
            <a:endParaRPr lang="en-US" sz="2800" dirty="0" smtClean="0"/>
          </a:p>
          <a:p>
            <a:pPr marL="0" indent="0"/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honesto</a:t>
            </a:r>
            <a:r>
              <a:rPr lang="en-US" sz="2800" dirty="0" smtClean="0"/>
              <a:t> de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necesidad</a:t>
            </a:r>
            <a:r>
              <a:rPr lang="en-US" sz="2800" dirty="0" smtClean="0"/>
              <a:t> de </a:t>
            </a:r>
            <a:r>
              <a:rPr lang="en-US" sz="2800" dirty="0" err="1" smtClean="0"/>
              <a:t>salario</a:t>
            </a:r>
            <a:endParaRPr lang="en-US" sz="2800" dirty="0" smtClean="0"/>
          </a:p>
          <a:p>
            <a:pPr marL="0" indent="0"/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honesto</a:t>
            </a:r>
            <a:r>
              <a:rPr lang="en-US" sz="2800" dirty="0" smtClean="0"/>
              <a:t> de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desea</a:t>
            </a:r>
            <a:r>
              <a:rPr lang="en-US" sz="2800" dirty="0" smtClean="0"/>
              <a:t> </a:t>
            </a:r>
            <a:r>
              <a:rPr lang="en-US" sz="2800" dirty="0" err="1" smtClean="0"/>
              <a:t>combiar</a:t>
            </a:r>
            <a:r>
              <a:rPr lang="en-US" sz="2800" dirty="0" smtClean="0"/>
              <a:t> en la </a:t>
            </a:r>
            <a:r>
              <a:rPr lang="en-US" sz="2800" dirty="0" err="1" smtClean="0"/>
              <a:t>iglesia</a:t>
            </a:r>
            <a:endParaRPr lang="en-US" sz="2800" dirty="0" smtClean="0"/>
          </a:p>
          <a:p>
            <a:pPr marL="0" indent="0"/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honesto</a:t>
            </a:r>
            <a:r>
              <a:rPr lang="en-US" sz="2800" dirty="0" smtClean="0"/>
              <a:t> de </a:t>
            </a:r>
            <a:r>
              <a:rPr lang="en-US" sz="2800" dirty="0" err="1" smtClean="0"/>
              <a:t>tus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personales</a:t>
            </a:r>
            <a:r>
              <a:rPr lang="en-US" sz="2800" dirty="0" smtClean="0"/>
              <a:t>  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err="1" smtClean="0"/>
              <a:t>deudas</a:t>
            </a:r>
            <a:r>
              <a:rPr lang="en-US" sz="2400" dirty="0" smtClean="0"/>
              <a:t>, </a:t>
            </a:r>
            <a:r>
              <a:rPr lang="en-US" sz="2400" dirty="0" err="1" smtClean="0"/>
              <a:t>crímenes</a:t>
            </a:r>
            <a:r>
              <a:rPr lang="en-US" sz="2400" dirty="0" smtClean="0"/>
              <a:t>, </a:t>
            </a:r>
            <a:r>
              <a:rPr lang="en-US" sz="2400" dirty="0" err="1" smtClean="0"/>
              <a:t>despedidas</a:t>
            </a:r>
            <a:r>
              <a:rPr lang="en-US" sz="2400" dirty="0" smtClean="0"/>
              <a:t> de </a:t>
            </a:r>
            <a:r>
              <a:rPr lang="en-US" sz="2400" dirty="0" err="1" smtClean="0"/>
              <a:t>otras</a:t>
            </a:r>
            <a:r>
              <a:rPr lang="en-US" sz="2400" dirty="0" smtClean="0"/>
              <a:t> </a:t>
            </a:r>
            <a:r>
              <a:rPr lang="en-US" sz="2400" dirty="0" err="1" smtClean="0"/>
              <a:t>posiciones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1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Dandose</a:t>
            </a:r>
            <a:r>
              <a:rPr lang="en-US" sz="3200" dirty="0" smtClean="0"/>
              <a:t> de </a:t>
            </a:r>
            <a:r>
              <a:rPr lang="en-US" sz="3200" dirty="0" err="1" smtClean="0"/>
              <a:t>baja</a:t>
            </a:r>
            <a:r>
              <a:rPr lang="en-US" sz="3200" dirty="0" smtClean="0"/>
              <a:t> de un </a:t>
            </a:r>
            <a:r>
              <a:rPr lang="en-US" sz="3200" dirty="0" err="1" smtClean="0"/>
              <a:t>ministerio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err="1" smtClean="0"/>
              <a:t>Ser</a:t>
            </a:r>
            <a:r>
              <a:rPr lang="en-US" sz="3200" dirty="0" smtClean="0"/>
              <a:t> </a:t>
            </a:r>
            <a:r>
              <a:rPr lang="en-US" sz="3200" dirty="0" err="1" smtClean="0"/>
              <a:t>honesto</a:t>
            </a:r>
            <a:r>
              <a:rPr lang="en-US" sz="3200" dirty="0" smtClean="0"/>
              <a:t> en </a:t>
            </a:r>
            <a:r>
              <a:rPr lang="en-US" sz="3200" dirty="0" err="1" smtClean="0"/>
              <a:t>informar</a:t>
            </a:r>
            <a:r>
              <a:rPr lang="en-US" sz="3200" dirty="0" smtClean="0"/>
              <a:t> la </a:t>
            </a:r>
            <a:r>
              <a:rPr lang="en-US" sz="3200" dirty="0" err="1" smtClean="0"/>
              <a:t>congregacion</a:t>
            </a:r>
            <a:r>
              <a:rPr lang="en-US" sz="3200" dirty="0" smtClean="0"/>
              <a:t> </a:t>
            </a:r>
            <a:r>
              <a:rPr lang="en-US" sz="3200" dirty="0" err="1" smtClean="0"/>
              <a:t>cuanto</a:t>
            </a:r>
            <a:r>
              <a:rPr lang="en-US" sz="3200" dirty="0" smtClean="0"/>
              <a:t> antes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No </a:t>
            </a:r>
            <a:r>
              <a:rPr lang="en-US" sz="3200" dirty="0" err="1" smtClean="0"/>
              <a:t>salir</a:t>
            </a:r>
            <a:r>
              <a:rPr lang="en-US" sz="3200" dirty="0" smtClean="0"/>
              <a:t> con </a:t>
            </a:r>
            <a:r>
              <a:rPr lang="en-US" sz="3200" dirty="0" err="1" smtClean="0"/>
              <a:t>quejas</a:t>
            </a:r>
            <a:r>
              <a:rPr lang="en-US" sz="3200" dirty="0" smtClean="0"/>
              <a:t>, </a:t>
            </a:r>
            <a:r>
              <a:rPr lang="en-US" sz="3200" dirty="0" err="1" smtClean="0"/>
              <a:t>críticas</a:t>
            </a:r>
            <a:r>
              <a:rPr lang="en-US" sz="3200" dirty="0" smtClean="0"/>
              <a:t> y </a:t>
            </a:r>
            <a:r>
              <a:rPr lang="en-US" sz="3200" dirty="0" err="1" smtClean="0"/>
              <a:t>venganza</a:t>
            </a:r>
            <a:endParaRPr lang="en-US" sz="3200" dirty="0" smtClean="0"/>
          </a:p>
          <a:p>
            <a:pPr lvl="3">
              <a:buFont typeface="Arial" pitchFamily="34" charset="0"/>
              <a:buChar char="•"/>
            </a:pPr>
            <a:r>
              <a:rPr lang="en-US" sz="2400" dirty="0" err="1" smtClean="0"/>
              <a:t>Aunque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honesto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proximo</a:t>
            </a:r>
            <a:r>
              <a:rPr lang="en-US" sz="2400" dirty="0" smtClean="0"/>
              <a:t> pastor y </a:t>
            </a:r>
            <a:r>
              <a:rPr lang="en-US" sz="2400" dirty="0" err="1" smtClean="0"/>
              <a:t>advertirle</a:t>
            </a:r>
            <a:r>
              <a:rPr lang="en-US" sz="2400" dirty="0" smtClean="0"/>
              <a:t> de </a:t>
            </a:r>
            <a:r>
              <a:rPr lang="en-US" sz="2400" dirty="0" err="1" smtClean="0"/>
              <a:t>gente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ha </a:t>
            </a:r>
            <a:r>
              <a:rPr lang="en-US" sz="2400" dirty="0" err="1" smtClean="0"/>
              <a:t>causdo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problemas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si</a:t>
            </a:r>
            <a:r>
              <a:rPr lang="en-US" sz="2400" b="1" i="1" dirty="0" smtClean="0"/>
              <a:t> le </a:t>
            </a:r>
            <a:r>
              <a:rPr lang="en-US" sz="2400" b="1" i="1" dirty="0" err="1" smtClean="0"/>
              <a:t>pregunta</a:t>
            </a:r>
            <a:endParaRPr lang="en-US" sz="24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8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txBody>
          <a:bodyPr/>
          <a:lstStyle/>
          <a:p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abiertas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tanto</a:t>
            </a:r>
            <a:r>
              <a:rPr lang="en-US" sz="2400" dirty="0"/>
              <a:t> el pastor </a:t>
            </a:r>
            <a:r>
              <a:rPr lang="en-US" sz="2400" dirty="0" err="1"/>
              <a:t>como</a:t>
            </a:r>
            <a:r>
              <a:rPr lang="en-US" sz="2400" dirty="0"/>
              <a:t> la </a:t>
            </a:r>
            <a:r>
              <a:rPr lang="en-US" sz="2400" dirty="0" err="1"/>
              <a:t>nueva</a:t>
            </a:r>
            <a:r>
              <a:rPr lang="en-US" sz="2400" dirty="0"/>
              <a:t> </a:t>
            </a:r>
            <a:r>
              <a:rPr lang="en-US" sz="2400" dirty="0" err="1"/>
              <a:t>iglesia</a:t>
            </a:r>
            <a:r>
              <a:rPr lang="en-US" sz="2400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3657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¿</a:t>
            </a:r>
            <a:r>
              <a:rPr lang="en-US" sz="2800" b="0" dirty="0" err="1" smtClean="0"/>
              <a:t>Qué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espera</a:t>
            </a:r>
            <a:r>
              <a:rPr lang="en-US" sz="2800" b="0" dirty="0" smtClean="0"/>
              <a:t> la </a:t>
            </a:r>
            <a:r>
              <a:rPr lang="en-US" sz="2800" b="0" dirty="0" err="1" smtClean="0"/>
              <a:t>iglesia</a:t>
            </a:r>
            <a:r>
              <a:rPr lang="en-US" sz="2800" b="0" dirty="0" smtClean="0"/>
              <a:t> del pastor… y </a:t>
            </a:r>
            <a:r>
              <a:rPr lang="en-US" sz="2800" b="0" dirty="0" err="1" smtClean="0"/>
              <a:t>qué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espera</a:t>
            </a:r>
            <a:r>
              <a:rPr lang="en-US" sz="2800" b="0" dirty="0" smtClean="0"/>
              <a:t> el pastor de la </a:t>
            </a:r>
            <a:r>
              <a:rPr lang="en-US" sz="2800" b="0" dirty="0" err="1" smtClean="0"/>
              <a:t>iglesia</a:t>
            </a:r>
            <a:r>
              <a:rPr lang="en-US" sz="2800" b="0" dirty="0" smtClean="0"/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¿</a:t>
            </a:r>
            <a:r>
              <a:rPr lang="en-US" sz="2800" b="0" dirty="0" err="1" smtClean="0"/>
              <a:t>Qué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quiere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cambiar</a:t>
            </a:r>
            <a:r>
              <a:rPr lang="en-US" sz="2800" b="0" dirty="0" smtClean="0"/>
              <a:t>… o </a:t>
            </a:r>
            <a:r>
              <a:rPr lang="en-US" sz="2800" b="0" dirty="0" err="1" smtClean="0"/>
              <a:t>que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desea</a:t>
            </a:r>
            <a:r>
              <a:rPr lang="en-US" sz="2800" b="0" dirty="0" smtClean="0"/>
              <a:t> la </a:t>
            </a:r>
            <a:r>
              <a:rPr lang="en-US" sz="2800" b="0" dirty="0" err="1" smtClean="0"/>
              <a:t>iglesia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que</a:t>
            </a:r>
            <a:r>
              <a:rPr lang="en-US" sz="2800" b="0" dirty="0" smtClean="0"/>
              <a:t> no se </a:t>
            </a:r>
            <a:r>
              <a:rPr lang="en-US" sz="2800" b="0" dirty="0" err="1" smtClean="0"/>
              <a:t>cambie</a:t>
            </a:r>
            <a:r>
              <a:rPr lang="en-US" sz="2800" b="0" dirty="0" smtClean="0"/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¿</a:t>
            </a:r>
            <a:r>
              <a:rPr lang="en-US" sz="2800" b="0" dirty="0" err="1" smtClean="0"/>
              <a:t>Tienen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las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mismas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metas</a:t>
            </a:r>
            <a:r>
              <a:rPr lang="en-US" sz="2800" b="0" dirty="0" smtClean="0"/>
              <a:t> y </a:t>
            </a:r>
            <a:r>
              <a:rPr lang="en-US" sz="2800" b="0" dirty="0" err="1" smtClean="0"/>
              <a:t>normas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tanto</a:t>
            </a:r>
            <a:r>
              <a:rPr lang="en-US" sz="2800" b="0" dirty="0" smtClean="0"/>
              <a:t> el pastor </a:t>
            </a:r>
            <a:r>
              <a:rPr lang="en-US" sz="2800" b="0" dirty="0" err="1" smtClean="0"/>
              <a:t>como</a:t>
            </a:r>
            <a:r>
              <a:rPr lang="en-US" sz="2800" b="0" dirty="0" smtClean="0"/>
              <a:t> la </a:t>
            </a:r>
            <a:r>
              <a:rPr lang="en-US" sz="2800" b="0" dirty="0" err="1" smtClean="0"/>
              <a:t>iglesia</a:t>
            </a:r>
            <a:r>
              <a:rPr lang="en-US" sz="2800" b="0" dirty="0" smtClean="0"/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¿</a:t>
            </a:r>
            <a:r>
              <a:rPr lang="en-US" sz="2800" b="0" dirty="0" err="1" smtClean="0"/>
              <a:t>Cuáles</a:t>
            </a:r>
            <a:r>
              <a:rPr lang="en-US" sz="2800" b="0" dirty="0" smtClean="0"/>
              <a:t> son </a:t>
            </a:r>
            <a:r>
              <a:rPr lang="en-US" sz="2800" b="0" dirty="0" err="1" smtClean="0"/>
              <a:t>las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doctrinas</a:t>
            </a:r>
            <a:r>
              <a:rPr lang="en-US" sz="2800" b="0" dirty="0" smtClean="0"/>
              <a:t> y </a:t>
            </a:r>
            <a:r>
              <a:rPr lang="en-US" sz="2800" b="0" dirty="0" err="1" smtClean="0"/>
              <a:t>prácticas</a:t>
            </a:r>
            <a:r>
              <a:rPr lang="en-US" sz="2800" b="0" dirty="0" smtClean="0"/>
              <a:t> de la </a:t>
            </a:r>
            <a:r>
              <a:rPr lang="en-US" sz="2800" b="0" dirty="0" err="1" smtClean="0"/>
              <a:t>iglesia</a:t>
            </a:r>
            <a:r>
              <a:rPr lang="en-US" sz="2800" b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828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Relaciones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Ética de Relaciones con la </a:t>
            </a: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Iglesia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839200" cy="3928572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El </a:t>
            </a:r>
            <a:r>
              <a:rPr lang="es-ES_tradnl" sz="3200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Día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del Señor reservado para </a:t>
            </a:r>
            <a:r>
              <a:rPr lang="es-ES_tradnl" sz="3200" dirty="0">
                <a:solidFill>
                  <a:srgbClr val="C00000"/>
                </a:solidFill>
                <a:latin typeface="Arial Narrow"/>
                <a:ea typeface="Batang"/>
                <a:cs typeface="Times New Roman"/>
              </a:rPr>
              <a:t>goces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espirituales. Marcos 2-3</a:t>
            </a:r>
            <a:endParaRPr lang="en-US" sz="3200" dirty="0">
              <a:latin typeface="Calibri"/>
              <a:ea typeface="Batang"/>
              <a:cs typeface="Times New Roman"/>
            </a:endParaRPr>
          </a:p>
          <a:p>
            <a:pPr lvl="3" algn="just">
              <a:spcBef>
                <a:spcPts val="0"/>
              </a:spcBef>
              <a:buFont typeface="Symbol"/>
              <a:buChar char=""/>
            </a:pPr>
            <a:r>
              <a:rPr lang="es-ES_tradnl" sz="3200" i="1" dirty="0">
                <a:solidFill>
                  <a:schemeClr val="accent2"/>
                </a:solidFill>
                <a:latin typeface="Arial Narrow"/>
                <a:ea typeface="Batang"/>
                <a:cs typeface="Times New Roman"/>
              </a:rPr>
              <a:t>¿Cuáles actividades pueden hacer “éticamente” en el domingo?  </a:t>
            </a:r>
            <a:endParaRPr lang="en-US" sz="3200" dirty="0">
              <a:solidFill>
                <a:schemeClr val="accent2"/>
              </a:solidFill>
              <a:latin typeface="Calibri"/>
              <a:ea typeface="Batang"/>
              <a:cs typeface="Times New Roman"/>
            </a:endParaRPr>
          </a:p>
          <a:p>
            <a:pPr lvl="3" algn="just">
              <a:spcBef>
                <a:spcPts val="0"/>
              </a:spcBef>
              <a:buFont typeface="Symbol"/>
              <a:buChar char=""/>
            </a:pPr>
            <a:r>
              <a:rPr lang="es-ES_tradnl" sz="3200" i="1" dirty="0">
                <a:solidFill>
                  <a:schemeClr val="accent2"/>
                </a:solidFill>
                <a:latin typeface="Arial Narrow"/>
                <a:ea typeface="Batang"/>
                <a:cs typeface="Times New Roman"/>
              </a:rPr>
              <a:t>¿Debemos guardar otro </a:t>
            </a:r>
            <a:r>
              <a:rPr lang="es-ES_tradnl" sz="3200" i="1" dirty="0" smtClean="0">
                <a:solidFill>
                  <a:schemeClr val="accent2"/>
                </a:solidFill>
                <a:latin typeface="Arial Narrow"/>
                <a:ea typeface="Batang"/>
                <a:cs typeface="Times New Roman"/>
              </a:rPr>
              <a:t>día </a:t>
            </a:r>
            <a:r>
              <a:rPr lang="es-ES_tradnl" sz="3200" i="1" dirty="0">
                <a:solidFill>
                  <a:schemeClr val="accent2"/>
                </a:solidFill>
                <a:latin typeface="Arial Narrow"/>
                <a:ea typeface="Batang"/>
                <a:cs typeface="Times New Roman"/>
              </a:rPr>
              <a:t>de reposo como pastores si trabajamos tanto el domingo</a:t>
            </a:r>
            <a:r>
              <a:rPr lang="es-ES_tradnl" sz="3200" i="1" dirty="0" smtClean="0">
                <a:solidFill>
                  <a:schemeClr val="accent2"/>
                </a:solidFill>
                <a:latin typeface="Arial Narrow"/>
                <a:ea typeface="Batang"/>
                <a:cs typeface="Times New Roman"/>
              </a:rPr>
              <a:t>?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 </a:t>
            </a:r>
            <a:endParaRPr lang="es-ES_tradnl" sz="3600" dirty="0" smtClean="0">
              <a:latin typeface="Arial Narrow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54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-342900">
              <a:spcBef>
                <a:spcPts val="0"/>
              </a:spcBef>
            </a:pPr>
            <a:r>
              <a:rPr lang="es-ES_tradnl" b="1" cap="none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El </a:t>
            </a:r>
            <a:r>
              <a:rPr lang="es-ES_tradnl" b="1" i="1" cap="none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pastor</a:t>
            </a:r>
            <a:r>
              <a:rPr lang="es-ES_tradnl" b="1" cap="none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 dirigirá la iglesia acerca del apropiado …</a:t>
            </a:r>
            <a:endParaRPr lang="en-US" b="1" cap="none" dirty="0">
              <a:solidFill>
                <a:srgbClr val="000000"/>
              </a:solidFill>
              <a:latin typeface="Calibri"/>
              <a:ea typeface="Batang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u="sng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Decoro</a:t>
            </a:r>
            <a:r>
              <a:rPr lang="es-ES_tradnl" sz="2800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 </a:t>
            </a:r>
            <a:r>
              <a:rPr lang="es-ES_tradnl" sz="28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en los </a:t>
            </a:r>
            <a:r>
              <a:rPr lang="es-ES_tradnl" sz="2800" dirty="0">
                <a:solidFill>
                  <a:srgbClr val="C00000"/>
                </a:solidFill>
                <a:latin typeface="Arial Narrow"/>
                <a:ea typeface="Batang"/>
                <a:cs typeface="Times New Roman"/>
              </a:rPr>
              <a:t>cultos</a:t>
            </a:r>
            <a:r>
              <a:rPr lang="es-ES_tradnl" sz="28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 de la iglesia, que él llame al orden </a:t>
            </a:r>
            <a:r>
              <a:rPr lang="es-ES_tradnl" sz="20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(1 Cor. 14:40).</a:t>
            </a:r>
          </a:p>
          <a:p>
            <a:pPr lvl="3" algn="just">
              <a:spcBef>
                <a:spcPts val="0"/>
              </a:spcBef>
              <a:buClr>
                <a:srgbClr val="F96A1B"/>
              </a:buClr>
              <a:buFont typeface="Symbol"/>
              <a:buChar char=""/>
            </a:pPr>
            <a:r>
              <a:rPr lang="es-ES_tradnl" sz="2800" b="1" dirty="0">
                <a:solidFill>
                  <a:srgbClr val="08A1D9">
                    <a:lumMod val="50000"/>
                  </a:srgbClr>
                </a:solidFill>
                <a:latin typeface="Arial Narrow"/>
                <a:ea typeface="Batang"/>
                <a:cs typeface="Times New Roman"/>
              </a:rPr>
              <a:t>¿Es ético ¨dar un aplauso a Dios¨ o a los siervos de Dios?</a:t>
            </a:r>
            <a:endParaRPr lang="en-US" sz="2800" b="1" dirty="0">
              <a:solidFill>
                <a:srgbClr val="08A1D9">
                  <a:lumMod val="50000"/>
                </a:srgbClr>
              </a:solidFill>
              <a:latin typeface="Calibri"/>
              <a:ea typeface="Batang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u="sng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Dedicación</a:t>
            </a:r>
            <a:r>
              <a:rPr lang="es-ES_tradnl" sz="2800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 </a:t>
            </a:r>
            <a:r>
              <a:rPr lang="es-ES_tradnl" sz="28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y respeto de los </a:t>
            </a:r>
            <a:r>
              <a:rPr lang="es-ES_tradnl" sz="2800" dirty="0">
                <a:solidFill>
                  <a:srgbClr val="C00000"/>
                </a:solidFill>
                <a:latin typeface="Arial Narrow"/>
                <a:ea typeface="Batang"/>
                <a:cs typeface="Times New Roman"/>
              </a:rPr>
              <a:t>líderes</a:t>
            </a:r>
            <a:r>
              <a:rPr lang="es-ES_tradnl" sz="28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 y maestros en la iglesia </a:t>
            </a:r>
            <a:r>
              <a:rPr lang="es-ES_tradnl" sz="20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(</a:t>
            </a:r>
            <a:r>
              <a:rPr lang="es-ES_tradnl" sz="2000" dirty="0" err="1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Stg</a:t>
            </a:r>
            <a:r>
              <a:rPr lang="es-ES_tradnl" sz="20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. 3:1).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u="sng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Disciplina</a:t>
            </a:r>
            <a:r>
              <a:rPr lang="es-ES_tradnl" sz="2800" dirty="0">
                <a:solidFill>
                  <a:srgbClr val="F96A1B"/>
                </a:solidFill>
                <a:latin typeface="Arial Narrow"/>
                <a:ea typeface="Batang"/>
                <a:cs typeface="Times New Roman"/>
              </a:rPr>
              <a:t> </a:t>
            </a:r>
            <a:r>
              <a:rPr lang="es-ES_tradnl" sz="28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para aquellos cuyas vidas son un reproche para la iglesia </a:t>
            </a:r>
            <a:r>
              <a:rPr lang="es-ES_tradnl" sz="2000" dirty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(2 Tes. 3</a:t>
            </a:r>
            <a:r>
              <a:rPr lang="es-ES_tradnl" sz="2000" dirty="0" smtClean="0">
                <a:solidFill>
                  <a:srgbClr val="000000"/>
                </a:solidFill>
                <a:latin typeface="Arial Narrow"/>
                <a:ea typeface="Batang"/>
                <a:cs typeface="Times New Roman"/>
              </a:rPr>
              <a:t>).</a:t>
            </a:r>
            <a:endParaRPr lang="es-ES_trad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9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"/>
            <a:ext cx="7772400" cy="701040"/>
          </a:xfrm>
        </p:spPr>
        <p:txBody>
          <a:bodyPr/>
          <a:lstStyle/>
          <a:p>
            <a:pPr algn="ctr"/>
            <a:r>
              <a:rPr lang="es-ES_tradnl" sz="2400" dirty="0" smtClean="0"/>
              <a:t>Juan 3:23-24 -- es </a:t>
            </a:r>
            <a:r>
              <a:rPr lang="es-ES_tradnl" sz="2400" dirty="0"/>
              <a:t>mas </a:t>
            </a:r>
            <a:r>
              <a:rPr lang="es-ES_tradnl" sz="2400" dirty="0" smtClean="0"/>
              <a:t>importante Tener </a:t>
            </a:r>
            <a:br>
              <a:rPr lang="es-ES_tradnl" sz="2400" dirty="0" smtClean="0"/>
            </a:br>
            <a:r>
              <a:rPr lang="es-ES_tradnl" sz="2400" dirty="0" smtClean="0"/>
              <a:t>Cultos de orden  que un orden de cultos</a:t>
            </a:r>
            <a:endParaRPr lang="es-ES_trad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85000" lnSpcReduction="10000"/>
          </a:bodyPr>
          <a:lstStyle/>
          <a:p>
            <a:r>
              <a:rPr lang="es-ES_tradnl" sz="3200" dirty="0" smtClean="0">
                <a:solidFill>
                  <a:schemeClr val="accent2"/>
                </a:solidFill>
              </a:rPr>
              <a:t>Los domingos ¿Adoramos de verdad? </a:t>
            </a:r>
          </a:p>
          <a:p>
            <a:r>
              <a:rPr lang="es-ES_tradnl" sz="2400" b="0" dirty="0" smtClean="0"/>
              <a:t>Despertar la consciencia con la santidad de Dios.</a:t>
            </a:r>
          </a:p>
          <a:p>
            <a:r>
              <a:rPr lang="es-ES_tradnl" sz="2400" b="0" dirty="0" smtClean="0"/>
              <a:t>Alimentar la mente con la verdad de Dios</a:t>
            </a:r>
          </a:p>
          <a:p>
            <a:r>
              <a:rPr lang="es-ES_tradnl" sz="2400" b="0" dirty="0" smtClean="0"/>
              <a:t>Estimular la imaginación con la belleza de Dios.</a:t>
            </a:r>
          </a:p>
          <a:p>
            <a:r>
              <a:rPr lang="es-ES_tradnl" sz="2400" b="0" dirty="0" smtClean="0"/>
              <a:t>Abrir el corazón al amor de Dios.</a:t>
            </a:r>
          </a:p>
          <a:p>
            <a:r>
              <a:rPr lang="es-ES_tradnl" sz="2400" b="0" dirty="0" smtClean="0"/>
              <a:t>Consagra de voluntad al propósito de Dios.</a:t>
            </a:r>
          </a:p>
          <a:p>
            <a:r>
              <a:rPr lang="es-ES_tradnl" sz="2400" b="0" dirty="0" smtClean="0"/>
              <a:t>Animar la alabanza con el Gozo de Dios.</a:t>
            </a:r>
          </a:p>
          <a:p>
            <a:r>
              <a:rPr lang="es-ES_tradnl" sz="2400" b="0" dirty="0" smtClean="0"/>
              <a:t>Inspirar a la oración con el poder de Dios.</a:t>
            </a:r>
          </a:p>
          <a:p>
            <a:r>
              <a:rPr lang="es-ES_tradnl" sz="2400" b="0" dirty="0" smtClean="0"/>
              <a:t>Fortalecer la fe con el poder de Dios.</a:t>
            </a:r>
          </a:p>
          <a:p>
            <a:r>
              <a:rPr lang="es-ES_tradnl" sz="2400" b="0" dirty="0" smtClean="0"/>
              <a:t>Hacer todo para la gloria de Dios.                         --William Temple</a:t>
            </a:r>
          </a:p>
        </p:txBody>
      </p:sp>
    </p:spTree>
    <p:extLst>
      <p:ext uri="{BB962C8B-B14F-4D97-AF65-F5344CB8AC3E}">
        <p14:creationId xmlns:p14="http://schemas.microsoft.com/office/powerpoint/2010/main" val="42652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2981</TotalTime>
  <Words>580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Relaciones CON LA IGLESIA</vt:lpstr>
      <vt:lpstr>Código de relaciones con la iglesia </vt:lpstr>
      <vt:lpstr>Honestidad  en su presentacion para un nuevo ministerio</vt:lpstr>
      <vt:lpstr>Dandose de baja de un ministerio</vt:lpstr>
      <vt:lpstr>Hacer preguntas abiertas  (tanto el pastor como la nueva iglesia)</vt:lpstr>
      <vt:lpstr>Relaciones</vt:lpstr>
      <vt:lpstr>Ética de Relaciones con la Iglesia</vt:lpstr>
      <vt:lpstr>El pastor dirigirá la iglesia acerca del apropiado …</vt:lpstr>
      <vt:lpstr>Juan 3:23-24 -- es mas importante Tener  Cultos de orden  que un orden de cultos</vt:lpstr>
      <vt:lpstr>Comunicación</vt:lpstr>
      <vt:lpstr>Amistades del pastor en la iglesia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  Mis Relaciones Personales</dc:title>
  <dc:creator>Pastor's Laptop</dc:creator>
  <cp:lastModifiedBy>Iglesia Biblica Bautista Ant</cp:lastModifiedBy>
  <cp:revision>22</cp:revision>
  <dcterms:created xsi:type="dcterms:W3CDTF">2011-06-30T04:23:59Z</dcterms:created>
  <dcterms:modified xsi:type="dcterms:W3CDTF">2011-10-29T01:58:25Z</dcterms:modified>
</cp:coreProperties>
</file>