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9" r:id="rId1"/>
  </p:sldMasterIdLst>
  <p:notesMasterIdLst>
    <p:notesMasterId r:id="rId32"/>
  </p:notesMasterIdLst>
  <p:sldIdLst>
    <p:sldId id="256" r:id="rId2"/>
    <p:sldId id="257" r:id="rId3"/>
    <p:sldId id="258" r:id="rId4"/>
    <p:sldId id="259" r:id="rId5"/>
    <p:sldId id="260" r:id="rId6"/>
    <p:sldId id="281" r:id="rId7"/>
    <p:sldId id="261" r:id="rId8"/>
    <p:sldId id="282" r:id="rId9"/>
    <p:sldId id="262" r:id="rId10"/>
    <p:sldId id="283" r:id="rId11"/>
    <p:sldId id="263" r:id="rId12"/>
    <p:sldId id="284" r:id="rId13"/>
    <p:sldId id="264" r:id="rId14"/>
    <p:sldId id="265" r:id="rId15"/>
    <p:sldId id="268" r:id="rId16"/>
    <p:sldId id="278" r:id="rId17"/>
    <p:sldId id="279" r:id="rId18"/>
    <p:sldId id="269" r:id="rId19"/>
    <p:sldId id="270" r:id="rId20"/>
    <p:sldId id="271" r:id="rId21"/>
    <p:sldId id="272" r:id="rId22"/>
    <p:sldId id="273" r:id="rId23"/>
    <p:sldId id="274" r:id="rId24"/>
    <p:sldId id="277" r:id="rId25"/>
    <p:sldId id="275" r:id="rId26"/>
    <p:sldId id="276" r:id="rId27"/>
    <p:sldId id="266" r:id="rId28"/>
    <p:sldId id="285" r:id="rId29"/>
    <p:sldId id="280" r:id="rId30"/>
    <p:sldId id="267" r:id="rId3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omic Sans MS" pitchFamily="66" charset="0"/>
        <a:ea typeface="+mn-ea"/>
        <a:cs typeface="+mn-cs"/>
      </a:defRPr>
    </a:lvl1pPr>
    <a:lvl2pPr marL="457200" algn="l" rtl="0" eaLnBrk="0" fontAlgn="base" hangingPunct="0">
      <a:spcBef>
        <a:spcPct val="0"/>
      </a:spcBef>
      <a:spcAft>
        <a:spcPct val="0"/>
      </a:spcAft>
      <a:defRPr kern="1200">
        <a:solidFill>
          <a:schemeClr val="tx1"/>
        </a:solidFill>
        <a:latin typeface="Comic Sans MS" pitchFamily="66" charset="0"/>
        <a:ea typeface="+mn-ea"/>
        <a:cs typeface="+mn-cs"/>
      </a:defRPr>
    </a:lvl2pPr>
    <a:lvl3pPr marL="914400" algn="l" rtl="0" eaLnBrk="0" fontAlgn="base" hangingPunct="0">
      <a:spcBef>
        <a:spcPct val="0"/>
      </a:spcBef>
      <a:spcAft>
        <a:spcPct val="0"/>
      </a:spcAft>
      <a:defRPr kern="1200">
        <a:solidFill>
          <a:schemeClr val="tx1"/>
        </a:solidFill>
        <a:latin typeface="Comic Sans MS" pitchFamily="66" charset="0"/>
        <a:ea typeface="+mn-ea"/>
        <a:cs typeface="+mn-cs"/>
      </a:defRPr>
    </a:lvl3pPr>
    <a:lvl4pPr marL="1371600" algn="l" rtl="0" eaLnBrk="0" fontAlgn="base" hangingPunct="0">
      <a:spcBef>
        <a:spcPct val="0"/>
      </a:spcBef>
      <a:spcAft>
        <a:spcPct val="0"/>
      </a:spcAft>
      <a:defRPr kern="1200">
        <a:solidFill>
          <a:schemeClr val="tx1"/>
        </a:solidFill>
        <a:latin typeface="Comic Sans MS" pitchFamily="66" charset="0"/>
        <a:ea typeface="+mn-ea"/>
        <a:cs typeface="+mn-cs"/>
      </a:defRPr>
    </a:lvl4pPr>
    <a:lvl5pPr marL="1828800" algn="l" rtl="0" eaLnBrk="0" fontAlgn="base" hangingPunct="0">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8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endParaRPr 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charset="0"/>
              </a:defRPr>
            </a:lvl1pPr>
          </a:lstStyle>
          <a:p>
            <a:fld id="{C1AD7DCA-D0C6-4B5A-9196-395061E70D8B}" type="slidenum">
              <a:rPr lang="en-US"/>
              <a:pPr/>
              <a:t>‹#›</a:t>
            </a:fld>
            <a:endParaRPr lang="en-US"/>
          </a:p>
        </p:txBody>
      </p:sp>
    </p:spTree>
    <p:extLst>
      <p:ext uri="{BB962C8B-B14F-4D97-AF65-F5344CB8AC3E}">
        <p14:creationId xmlns:p14="http://schemas.microsoft.com/office/powerpoint/2010/main" val="269922046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8A1191-0D90-4CEB-9D2E-4E0642948D10}" type="slidenum">
              <a:rPr lang="en-US"/>
              <a:pPr/>
              <a:t>1</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AD7DCA-D0C6-4B5A-9196-395061E70D8B}" type="slidenum">
              <a:rPr lang="en-US" smtClean="0"/>
              <a:pPr/>
              <a:t>10</a:t>
            </a:fld>
            <a:endParaRPr lang="en-US"/>
          </a:p>
        </p:txBody>
      </p:sp>
    </p:spTree>
    <p:extLst>
      <p:ext uri="{BB962C8B-B14F-4D97-AF65-F5344CB8AC3E}">
        <p14:creationId xmlns:p14="http://schemas.microsoft.com/office/powerpoint/2010/main" val="1875740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51F3B21-A473-4B35-BD6D-86F40EFC806D}" type="slidenum">
              <a:rPr lang="en-US"/>
              <a:pPr/>
              <a:t>11</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AD7DCA-D0C6-4B5A-9196-395061E70D8B}" type="slidenum">
              <a:rPr lang="en-US" smtClean="0"/>
              <a:pPr/>
              <a:t>12</a:t>
            </a:fld>
            <a:endParaRPr lang="en-US"/>
          </a:p>
        </p:txBody>
      </p:sp>
    </p:spTree>
    <p:extLst>
      <p:ext uri="{BB962C8B-B14F-4D97-AF65-F5344CB8AC3E}">
        <p14:creationId xmlns:p14="http://schemas.microsoft.com/office/powerpoint/2010/main" val="3540891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F339D26-B308-41DF-87F9-BB97CBC9667E}" type="slidenum">
              <a:rPr lang="en-US"/>
              <a:pPr/>
              <a:t>13</a:t>
            </a:fld>
            <a:endParaRPr lang="en-US"/>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C95190-D2E2-432E-822D-20E56F61F573}" type="slidenum">
              <a:rPr lang="en-US"/>
              <a:pPr/>
              <a:t>14</a:t>
            </a:fld>
            <a:endParaRPr 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0F1DD7-4C33-4531-A4E8-DC1041DEB118}" type="slidenum">
              <a:rPr lang="en-US"/>
              <a:pPr/>
              <a:t>15</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E6AB09-2A9D-4364-9E08-E84118ABE140}" type="slidenum">
              <a:rPr lang="en-US"/>
              <a:pPr/>
              <a:t>16</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AF91F88-FE42-4EF5-927F-667732E916CA}" type="slidenum">
              <a:rPr lang="en-US"/>
              <a:pPr/>
              <a:t>17</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C283598-624A-49F5-9141-FE4E2B726BBE}" type="slidenum">
              <a:rPr lang="en-US"/>
              <a:pPr/>
              <a:t>18</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874D0A-568C-41BB-8C66-5E51191255BE}" type="slidenum">
              <a:rPr lang="en-US"/>
              <a:pPr/>
              <a:t>19</a:t>
            </a:fld>
            <a:endParaRPr lang="en-US"/>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6ACC4-5585-4213-A604-156D3821AFD3}" type="slidenum">
              <a:rPr lang="en-US"/>
              <a:pPr/>
              <a:t>2</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D5EE2E-31C1-4D2A-ADC8-2986AFAB27CD}" type="slidenum">
              <a:rPr lang="en-US"/>
              <a:pPr/>
              <a:t>20</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A45665-3E80-4D27-92F6-6D96FE658332}" type="slidenum">
              <a:rPr lang="en-US"/>
              <a:pPr/>
              <a:t>21</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7CCE48-52B4-4E73-B317-3033FFC34DE7}" type="slidenum">
              <a:rPr lang="en-US"/>
              <a:pPr/>
              <a:t>22</a:t>
            </a:fld>
            <a:endParaRPr lang="en-US"/>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4E3C2A-DB01-4DD5-948A-D041F38158DC}" type="slidenum">
              <a:rPr lang="en-US"/>
              <a:pPr/>
              <a:t>23</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85322B8-6F10-453D-85F8-BA9DC4CBB30A}" type="slidenum">
              <a:rPr lang="en-US"/>
              <a:pPr/>
              <a:t>24</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5A29417-0887-4DD5-8042-DE0FF20AD090}" type="slidenum">
              <a:rPr lang="en-US"/>
              <a:pPr/>
              <a:t>25</a:t>
            </a:fld>
            <a:endParaRPr lang="en-US"/>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F54B662-B4D8-49DF-8A81-EEB0AF4CF775}" type="slidenum">
              <a:rPr lang="en-US"/>
              <a:pPr/>
              <a:t>26</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88DFDF-ADB4-4FE0-92E6-DCCBED990967}" type="slidenum">
              <a:rPr lang="en-US"/>
              <a:pPr/>
              <a:t>27</a:t>
            </a:fld>
            <a:endParaRPr lang="en-US"/>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AD7DCA-D0C6-4B5A-9196-395061E70D8B}" type="slidenum">
              <a:rPr lang="en-US" smtClean="0"/>
              <a:pPr/>
              <a:t>28</a:t>
            </a:fld>
            <a:endParaRPr lang="en-US"/>
          </a:p>
        </p:txBody>
      </p:sp>
    </p:spTree>
    <p:extLst>
      <p:ext uri="{BB962C8B-B14F-4D97-AF65-F5344CB8AC3E}">
        <p14:creationId xmlns:p14="http://schemas.microsoft.com/office/powerpoint/2010/main" val="131107493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35AE68-0F5E-4641-B979-58E1A704AB9C}" type="slidenum">
              <a:rPr lang="en-US"/>
              <a:pPr/>
              <a:t>29</a:t>
            </a:fld>
            <a:endParaRPr 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E198DB-4254-4E3C-B0D1-2B392895AFBC}" type="slidenum">
              <a:rPr lang="en-US"/>
              <a:pPr/>
              <a:t>3</a:t>
            </a:fld>
            <a:endParaRPr lang="en-US"/>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C508B99-835D-4391-A3F4-CCF7905F6868}" type="slidenum">
              <a:rPr lang="en-US"/>
              <a:pPr/>
              <a:t>30</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28B057-2202-4AE4-8936-A3E37F2EA261}" type="slidenum">
              <a:rPr lang="en-US"/>
              <a:pPr/>
              <a:t>4</a:t>
            </a:fld>
            <a:endParaRPr lang="en-US"/>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8B1AA2-CAA6-47CA-AA9F-940475963C29}" type="slidenum">
              <a:rPr lang="en-US"/>
              <a:pPr/>
              <a:t>5</a:t>
            </a:fld>
            <a:endParaRPr lang="en-US"/>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AD7DCA-D0C6-4B5A-9196-395061E70D8B}" type="slidenum">
              <a:rPr lang="en-US" smtClean="0"/>
              <a:pPr/>
              <a:t>6</a:t>
            </a:fld>
            <a:endParaRPr lang="en-US"/>
          </a:p>
        </p:txBody>
      </p:sp>
    </p:spTree>
    <p:extLst>
      <p:ext uri="{BB962C8B-B14F-4D97-AF65-F5344CB8AC3E}">
        <p14:creationId xmlns:p14="http://schemas.microsoft.com/office/powerpoint/2010/main" val="17946041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DA3CB5F-387B-4B84-84AF-9B832502F58D}" type="slidenum">
              <a:rPr lang="en-US"/>
              <a:pPr/>
              <a:t>7</a:t>
            </a:fld>
            <a:endParaRPr lang="en-US"/>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es-ES_trad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1AD7DCA-D0C6-4B5A-9196-395061E70D8B}" type="slidenum">
              <a:rPr lang="en-US" smtClean="0"/>
              <a:pPr/>
              <a:t>8</a:t>
            </a:fld>
            <a:endParaRPr lang="en-US"/>
          </a:p>
        </p:txBody>
      </p:sp>
    </p:spTree>
    <p:extLst>
      <p:ext uri="{BB962C8B-B14F-4D97-AF65-F5344CB8AC3E}">
        <p14:creationId xmlns:p14="http://schemas.microsoft.com/office/powerpoint/2010/main" val="2509092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910C677-AC88-4EF1-8E4E-BACC29F414E8}" type="slidenum">
              <a:rPr lang="en-US"/>
              <a:pPr/>
              <a:t>9</a:t>
            </a:fld>
            <a:endParaRPr lang="en-US"/>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64514" name="Freeform 2"/>
          <p:cNvSpPr>
            <a:spLocks/>
          </p:cNvSpPr>
          <p:nvPr/>
        </p:nvSpPr>
        <p:spPr bwMode="blackWhite">
          <a:xfrm>
            <a:off x="20638" y="12700"/>
            <a:ext cx="8896350" cy="6780213"/>
          </a:xfrm>
          <a:custGeom>
            <a:avLst/>
            <a:gdLst>
              <a:gd name="T0" fmla="*/ 2822 w 3985"/>
              <a:gd name="T1" fmla="*/ 0 h 3619"/>
              <a:gd name="T2" fmla="*/ 0 w 3985"/>
              <a:gd name="T3" fmla="*/ 975 h 3619"/>
              <a:gd name="T4" fmla="*/ 2169 w 3985"/>
              <a:gd name="T5" fmla="*/ 3619 h 3619"/>
              <a:gd name="T6" fmla="*/ 3985 w 3985"/>
              <a:gd name="T7" fmla="*/ 1125 h 3619"/>
              <a:gd name="T8" fmla="*/ 2822 w 3985"/>
              <a:gd name="T9" fmla="*/ 0 h 3619"/>
              <a:gd name="T10" fmla="*/ 2822 w 3985"/>
              <a:gd name="T11" fmla="*/ 0 h 3619"/>
            </a:gdLst>
            <a:ahLst/>
            <a:cxnLst>
              <a:cxn ang="0">
                <a:pos x="T0" y="T1"/>
              </a:cxn>
              <a:cxn ang="0">
                <a:pos x="T2" y="T3"/>
              </a:cxn>
              <a:cxn ang="0">
                <a:pos x="T4" y="T5"/>
              </a:cxn>
              <a:cxn ang="0">
                <a:pos x="T6" y="T7"/>
              </a:cxn>
              <a:cxn ang="0">
                <a:pos x="T8" y="T9"/>
              </a:cxn>
              <a:cxn ang="0">
                <a:pos x="T10" y="T11"/>
              </a:cxn>
            </a:cxnLst>
            <a:rect l="0" t="0" r="r" b="b"/>
            <a:pathLst>
              <a:path w="3985" h="3619">
                <a:moveTo>
                  <a:pt x="2822" y="0"/>
                </a:moveTo>
                <a:lnTo>
                  <a:pt x="0" y="975"/>
                </a:lnTo>
                <a:lnTo>
                  <a:pt x="2169" y="3619"/>
                </a:lnTo>
                <a:lnTo>
                  <a:pt x="3985" y="1125"/>
                </a:lnTo>
                <a:lnTo>
                  <a:pt x="2822" y="0"/>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15"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en-US" noProof="0" smtClean="0"/>
              <a:t>Click to edit Master title style</a:t>
            </a:r>
          </a:p>
        </p:txBody>
      </p:sp>
      <p:sp>
        <p:nvSpPr>
          <p:cNvPr id="64516"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US" noProof="0" smtClean="0"/>
              <a:t>Click to edit Master subtitle style</a:t>
            </a:r>
          </a:p>
        </p:txBody>
      </p:sp>
      <p:sp>
        <p:nvSpPr>
          <p:cNvPr id="64517" name="Rectangle 5"/>
          <p:cNvSpPr>
            <a:spLocks noGrp="1" noChangeArrowheads="1"/>
          </p:cNvSpPr>
          <p:nvPr>
            <p:ph type="dt" sz="half" idx="2"/>
          </p:nvPr>
        </p:nvSpPr>
        <p:spPr>
          <a:xfrm>
            <a:off x="685800" y="6248400"/>
            <a:ext cx="1905000" cy="457200"/>
          </a:xfrm>
        </p:spPr>
        <p:txBody>
          <a:bodyPr/>
          <a:lstStyle>
            <a:lvl1pPr>
              <a:defRPr/>
            </a:lvl1pPr>
          </a:lstStyle>
          <a:p>
            <a:endParaRPr lang="en-US"/>
          </a:p>
        </p:txBody>
      </p:sp>
      <p:sp>
        <p:nvSpPr>
          <p:cNvPr id="64518" name="Rectangle 6"/>
          <p:cNvSpPr>
            <a:spLocks noGrp="1" noChangeArrowheads="1"/>
          </p:cNvSpPr>
          <p:nvPr>
            <p:ph type="ftr" sz="quarter" idx="3"/>
          </p:nvPr>
        </p:nvSpPr>
        <p:spPr>
          <a:xfrm>
            <a:off x="3124200" y="6248400"/>
            <a:ext cx="2895600" cy="457200"/>
          </a:xfrm>
        </p:spPr>
        <p:txBody>
          <a:bodyPr/>
          <a:lstStyle>
            <a:lvl1pPr>
              <a:defRPr/>
            </a:lvl1pPr>
          </a:lstStyle>
          <a:p>
            <a:endParaRPr lang="en-US"/>
          </a:p>
        </p:txBody>
      </p:sp>
      <p:sp>
        <p:nvSpPr>
          <p:cNvPr id="64519" name="Rectangle 7"/>
          <p:cNvSpPr>
            <a:spLocks noGrp="1" noChangeArrowheads="1"/>
          </p:cNvSpPr>
          <p:nvPr>
            <p:ph type="sldNum" sz="quarter" idx="4"/>
          </p:nvPr>
        </p:nvSpPr>
        <p:spPr>
          <a:xfrm>
            <a:off x="6553200" y="6248400"/>
            <a:ext cx="1905000" cy="457200"/>
          </a:xfrm>
        </p:spPr>
        <p:txBody>
          <a:bodyPr/>
          <a:lstStyle>
            <a:lvl1pPr>
              <a:defRPr/>
            </a:lvl1pPr>
          </a:lstStyle>
          <a:p>
            <a:fld id="{39280651-8F6F-462A-9C21-734DCA90A6A2}" type="slidenum">
              <a:rPr lang="en-US"/>
              <a:pPr/>
              <a:t>‹#›</a:t>
            </a:fld>
            <a:endParaRPr lang="en-US"/>
          </a:p>
        </p:txBody>
      </p:sp>
      <p:grpSp>
        <p:nvGrpSpPr>
          <p:cNvPr id="64520" name="Group 8"/>
          <p:cNvGrpSpPr>
            <a:grpSpLocks/>
          </p:cNvGrpSpPr>
          <p:nvPr/>
        </p:nvGrpSpPr>
        <p:grpSpPr bwMode="auto">
          <a:xfrm>
            <a:off x="195263" y="234950"/>
            <a:ext cx="3787775" cy="1778000"/>
            <a:chOff x="123" y="148"/>
            <a:chExt cx="2386" cy="1120"/>
          </a:xfrm>
        </p:grpSpPr>
        <p:sp>
          <p:nvSpPr>
            <p:cNvPr id="64521" name="Freeform 9"/>
            <p:cNvSpPr>
              <a:spLocks/>
            </p:cNvSpPr>
            <p:nvPr userDrawn="1"/>
          </p:nvSpPr>
          <p:spPr bwMode="auto">
            <a:xfrm>
              <a:off x="177" y="177"/>
              <a:ext cx="2250" cy="1017"/>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22" name="Freeform 10"/>
            <p:cNvSpPr>
              <a:spLocks/>
            </p:cNvSpPr>
            <p:nvPr userDrawn="1"/>
          </p:nvSpPr>
          <p:spPr bwMode="auto">
            <a:xfrm>
              <a:off x="166" y="261"/>
              <a:ext cx="2244" cy="1007"/>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23" name="Freeform 11"/>
            <p:cNvSpPr>
              <a:spLocks/>
            </p:cNvSpPr>
            <p:nvPr userDrawn="1"/>
          </p:nvSpPr>
          <p:spPr bwMode="auto">
            <a:xfrm>
              <a:off x="474" y="344"/>
              <a:ext cx="1488" cy="919"/>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4524" name="Group 12"/>
            <p:cNvGrpSpPr>
              <a:grpSpLocks/>
            </p:cNvGrpSpPr>
            <p:nvPr userDrawn="1"/>
          </p:nvGrpSpPr>
          <p:grpSpPr bwMode="auto">
            <a:xfrm>
              <a:off x="123" y="148"/>
              <a:ext cx="2386" cy="1081"/>
              <a:chOff x="123" y="148"/>
              <a:chExt cx="2386" cy="1081"/>
            </a:xfrm>
          </p:grpSpPr>
          <p:sp>
            <p:nvSpPr>
              <p:cNvPr id="64525" name="Freeform 13"/>
              <p:cNvSpPr>
                <a:spLocks/>
              </p:cNvSpPr>
              <p:nvPr userDrawn="1"/>
            </p:nvSpPr>
            <p:spPr bwMode="auto">
              <a:xfrm>
                <a:off x="2005" y="934"/>
                <a:ext cx="212" cy="214"/>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26" name="Freeform 14"/>
              <p:cNvSpPr>
                <a:spLocks/>
              </p:cNvSpPr>
              <p:nvPr userDrawn="1"/>
            </p:nvSpPr>
            <p:spPr bwMode="auto">
              <a:xfrm>
                <a:off x="123" y="148"/>
                <a:ext cx="2386" cy="108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27" name="Freeform 15"/>
              <p:cNvSpPr>
                <a:spLocks/>
              </p:cNvSpPr>
              <p:nvPr userDrawn="1"/>
            </p:nvSpPr>
            <p:spPr bwMode="auto">
              <a:xfrm>
                <a:off x="324" y="158"/>
                <a:ext cx="1686" cy="614"/>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28" name="Freeform 16"/>
              <p:cNvSpPr>
                <a:spLocks/>
              </p:cNvSpPr>
              <p:nvPr userDrawn="1"/>
            </p:nvSpPr>
            <p:spPr bwMode="auto">
              <a:xfrm>
                <a:off x="409" y="251"/>
                <a:ext cx="227" cy="410"/>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29" name="Freeform 17"/>
              <p:cNvSpPr>
                <a:spLocks/>
              </p:cNvSpPr>
              <p:nvPr userDrawn="1"/>
            </p:nvSpPr>
            <p:spPr bwMode="auto">
              <a:xfrm>
                <a:off x="846" y="536"/>
                <a:ext cx="691" cy="36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64530" name="Group 18"/>
          <p:cNvGrpSpPr>
            <a:grpSpLocks/>
          </p:cNvGrpSpPr>
          <p:nvPr/>
        </p:nvGrpSpPr>
        <p:grpSpPr bwMode="auto">
          <a:xfrm>
            <a:off x="7915275" y="4368800"/>
            <a:ext cx="742950" cy="1058863"/>
            <a:chOff x="4986" y="2752"/>
            <a:chExt cx="468" cy="667"/>
          </a:xfrm>
        </p:grpSpPr>
        <p:sp>
          <p:nvSpPr>
            <p:cNvPr id="64531" name="Freeform 19"/>
            <p:cNvSpPr>
              <a:spLocks/>
            </p:cNvSpPr>
            <p:nvPr userDrawn="1"/>
          </p:nvSpPr>
          <p:spPr bwMode="auto">
            <a:xfrm rot="7320404">
              <a:off x="4909" y="2936"/>
              <a:ext cx="629" cy="293"/>
            </a:xfrm>
            <a:custGeom>
              <a:avLst/>
              <a:gdLst>
                <a:gd name="T0" fmla="*/ 794 w 794"/>
                <a:gd name="T1" fmla="*/ 395 h 414"/>
                <a:gd name="T2" fmla="*/ 710 w 794"/>
                <a:gd name="T3" fmla="*/ 318 h 414"/>
                <a:gd name="T4" fmla="*/ 556 w 794"/>
                <a:gd name="T5" fmla="*/ 210 h 414"/>
                <a:gd name="T6" fmla="*/ 71 w 794"/>
                <a:gd name="T7" fmla="*/ 0 h 414"/>
                <a:gd name="T8" fmla="*/ 23 w 794"/>
                <a:gd name="T9" fmla="*/ 20 h 414"/>
                <a:gd name="T10" fmla="*/ 0 w 794"/>
                <a:gd name="T11" fmla="*/ 83 h 414"/>
                <a:gd name="T12" fmla="*/ 28 w 794"/>
                <a:gd name="T13" fmla="*/ 155 h 414"/>
                <a:gd name="T14" fmla="*/ 570 w 794"/>
                <a:gd name="T15" fmla="*/ 409 h 414"/>
                <a:gd name="T16" fmla="*/ 689 w 794"/>
                <a:gd name="T17" fmla="*/ 393 h 414"/>
                <a:gd name="T18" fmla="*/ 785 w 794"/>
                <a:gd name="T19" fmla="*/ 414 h 414"/>
                <a:gd name="T20" fmla="*/ 794 w 794"/>
                <a:gd name="T21" fmla="*/ 395 h 414"/>
                <a:gd name="T22" fmla="*/ 794 w 794"/>
                <a:gd name="T23" fmla="*/ 395 h 4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2" name="Freeform 20"/>
            <p:cNvSpPr>
              <a:spLocks/>
            </p:cNvSpPr>
            <p:nvPr userDrawn="1"/>
          </p:nvSpPr>
          <p:spPr bwMode="auto">
            <a:xfrm rot="7320404">
              <a:off x="4893" y="2923"/>
              <a:ext cx="627" cy="29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3" name="Freeform 21"/>
            <p:cNvSpPr>
              <a:spLocks/>
            </p:cNvSpPr>
            <p:nvPr userDrawn="1"/>
          </p:nvSpPr>
          <p:spPr bwMode="auto">
            <a:xfrm rot="7320404">
              <a:off x="5000" y="2912"/>
              <a:ext cx="416" cy="265"/>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4534" name="Group 22"/>
            <p:cNvGrpSpPr>
              <a:grpSpLocks/>
            </p:cNvGrpSpPr>
            <p:nvPr userDrawn="1"/>
          </p:nvGrpSpPr>
          <p:grpSpPr bwMode="auto">
            <a:xfrm>
              <a:off x="4986" y="2752"/>
              <a:ext cx="468" cy="667"/>
              <a:chOff x="4986" y="2752"/>
              <a:chExt cx="468" cy="667"/>
            </a:xfrm>
          </p:grpSpPr>
          <p:sp>
            <p:nvSpPr>
              <p:cNvPr id="64535" name="Freeform 23"/>
              <p:cNvSpPr>
                <a:spLocks/>
              </p:cNvSpPr>
              <p:nvPr userDrawn="1"/>
            </p:nvSpPr>
            <p:spPr bwMode="auto">
              <a:xfrm rot="7320404">
                <a:off x="4987" y="3190"/>
                <a:ext cx="59" cy="61"/>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6" name="Freeform 24"/>
              <p:cNvSpPr>
                <a:spLocks/>
              </p:cNvSpPr>
              <p:nvPr userDrawn="1"/>
            </p:nvSpPr>
            <p:spPr bwMode="auto">
              <a:xfrm rot="7320404">
                <a:off x="4887" y="2930"/>
                <a:ext cx="667" cy="311"/>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7" name="Freeform 25"/>
              <p:cNvSpPr>
                <a:spLocks/>
              </p:cNvSpPr>
              <p:nvPr userDrawn="1"/>
            </p:nvSpPr>
            <p:spPr bwMode="auto">
              <a:xfrm rot="7320404">
                <a:off x="5062" y="2997"/>
                <a:ext cx="472" cy="176"/>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8" name="Freeform 26"/>
              <p:cNvSpPr>
                <a:spLocks/>
              </p:cNvSpPr>
              <p:nvPr userDrawn="1"/>
            </p:nvSpPr>
            <p:spPr bwMode="auto">
              <a:xfrm rot="7320404">
                <a:off x="5363" y="2874"/>
                <a:ext cx="63" cy="118"/>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4539" name="Freeform 27"/>
              <p:cNvSpPr>
                <a:spLocks/>
              </p:cNvSpPr>
              <p:nvPr userDrawn="1"/>
            </p:nvSpPr>
            <p:spPr bwMode="auto">
              <a:xfrm rot="7320404">
                <a:off x="5136" y="3000"/>
                <a:ext cx="193" cy="104"/>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64540" name="Freeform 28"/>
          <p:cNvSpPr>
            <a:spLocks/>
          </p:cNvSpPr>
          <p:nvPr/>
        </p:nvSpPr>
        <p:spPr bwMode="auto">
          <a:xfrm>
            <a:off x="901700" y="5054600"/>
            <a:ext cx="6807200" cy="728663"/>
          </a:xfrm>
          <a:custGeom>
            <a:avLst/>
            <a:gdLst>
              <a:gd name="T0" fmla="*/ 0 w 4288"/>
              <a:gd name="T1" fmla="*/ 0 h 459"/>
              <a:gd name="T2" fmla="*/ 816 w 4288"/>
              <a:gd name="T3" fmla="*/ 256 h 459"/>
              <a:gd name="T4" fmla="*/ 1560 w 4288"/>
              <a:gd name="T5" fmla="*/ 144 h 459"/>
              <a:gd name="T6" fmla="*/ 1856 w 4288"/>
              <a:gd name="T7" fmla="*/ 376 h 459"/>
              <a:gd name="T8" fmla="*/ 2344 w 4288"/>
              <a:gd name="T9" fmla="*/ 152 h 459"/>
              <a:gd name="T10" fmla="*/ 3536 w 4288"/>
              <a:gd name="T11" fmla="*/ 456 h 459"/>
              <a:gd name="T12" fmla="*/ 4288 w 4288"/>
              <a:gd name="T13" fmla="*/ 136 h 459"/>
            </a:gdLst>
            <a:ahLst/>
            <a:cxnLst>
              <a:cxn ang="0">
                <a:pos x="T0" y="T1"/>
              </a:cxn>
              <a:cxn ang="0">
                <a:pos x="T2" y="T3"/>
              </a:cxn>
              <a:cxn ang="0">
                <a:pos x="T4" y="T5"/>
              </a:cxn>
              <a:cxn ang="0">
                <a:pos x="T6" y="T7"/>
              </a:cxn>
              <a:cxn ang="0">
                <a:pos x="T8" y="T9"/>
              </a:cxn>
              <a:cxn ang="0">
                <a:pos x="T10" y="T11"/>
              </a:cxn>
              <a:cxn ang="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4541" name="Freeform 29"/>
          <p:cNvSpPr>
            <a:spLocks/>
          </p:cNvSpPr>
          <p:nvPr/>
        </p:nvSpPr>
        <p:spPr bwMode="auto">
          <a:xfrm>
            <a:off x="4076700" y="1930400"/>
            <a:ext cx="889000" cy="381000"/>
          </a:xfrm>
          <a:custGeom>
            <a:avLst/>
            <a:gdLst>
              <a:gd name="T0" fmla="*/ 0 w 560"/>
              <a:gd name="T1" fmla="*/ 32 h 240"/>
              <a:gd name="T2" fmla="*/ 280 w 560"/>
              <a:gd name="T3" fmla="*/ 144 h 240"/>
              <a:gd name="T4" fmla="*/ 448 w 560"/>
              <a:gd name="T5" fmla="*/ 16 h 240"/>
              <a:gd name="T6" fmla="*/ 560 w 560"/>
              <a:gd name="T7" fmla="*/ 240 h 240"/>
            </a:gdLst>
            <a:ahLst/>
            <a:cxnLst>
              <a:cxn ang="0">
                <a:pos x="T0" y="T1"/>
              </a:cxn>
              <a:cxn ang="0">
                <a:pos x="T2" y="T3"/>
              </a:cxn>
              <a:cxn ang="0">
                <a:pos x="T4" y="T5"/>
              </a:cxn>
              <a:cxn ang="0">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64515"/>
                                        </p:tgtEl>
                                        <p:attrNameLst>
                                          <p:attrName>style.visibility</p:attrName>
                                        </p:attrNameLst>
                                      </p:cBhvr>
                                      <p:to>
                                        <p:strVal val="visible"/>
                                      </p:to>
                                    </p:set>
                                    <p:animEffect transition="in" filter="fade">
                                      <p:cBhvr>
                                        <p:cTn id="7" dur="1000"/>
                                        <p:tgtEl>
                                          <p:spTgt spid="64515"/>
                                        </p:tgtEl>
                                      </p:cBhvr>
                                    </p:animEffect>
                                    <p:anim calcmode="lin" valueType="num">
                                      <p:cBhvr>
                                        <p:cTn id="8" dur="1000" fill="hold"/>
                                        <p:tgtEl>
                                          <p:spTgt spid="64515"/>
                                        </p:tgtEl>
                                        <p:attrNameLst>
                                          <p:attrName>ppt_x</p:attrName>
                                        </p:attrNameLst>
                                      </p:cBhvr>
                                      <p:tavLst>
                                        <p:tav tm="0">
                                          <p:val>
                                            <p:strVal val="#ppt_x"/>
                                          </p:val>
                                        </p:tav>
                                        <p:tav tm="100000">
                                          <p:val>
                                            <p:strVal val="#ppt_x"/>
                                          </p:val>
                                        </p:tav>
                                      </p:tavLst>
                                    </p:anim>
                                    <p:anim calcmode="lin" valueType="num">
                                      <p:cBhvr>
                                        <p:cTn id="9" dur="898" decel="100000" fill="hold"/>
                                        <p:tgtEl>
                                          <p:spTgt spid="64515"/>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64515"/>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4516">
                                            <p:txEl>
                                              <p:pRg st="0" end="0"/>
                                            </p:txEl>
                                          </p:spTgt>
                                        </p:tgtEl>
                                        <p:attrNameLst>
                                          <p:attrName>style.visibility</p:attrName>
                                        </p:attrNameLst>
                                      </p:cBhvr>
                                      <p:to>
                                        <p:strVal val="visible"/>
                                      </p:to>
                                    </p:set>
                                    <p:animEffect transition="in" filter="fade">
                                      <p:cBhvr>
                                        <p:cTn id="15" dur="1000"/>
                                        <p:tgtEl>
                                          <p:spTgt spid="64516">
                                            <p:txEl>
                                              <p:pRg st="0" end="0"/>
                                            </p:txEl>
                                          </p:spTgt>
                                        </p:tgtEl>
                                      </p:cBhvr>
                                    </p:animEffect>
                                    <p:anim calcmode="lin" valueType="num">
                                      <p:cBhvr>
                                        <p:cTn id="16" dur="1000" fill="hold"/>
                                        <p:tgtEl>
                                          <p:spTgt spid="64516">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64516">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64516">
                                            <p:txEl>
                                              <p:pRg st="0" end="0"/>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5" grpId="0"/>
      <p:bldP spid="64516" grpId="0" build="p">
        <p:tmplLst>
          <p:tmpl lvl="1">
            <p:tnLst>
              <p:par>
                <p:cTn presetID="37" presetClass="entr" presetSubtype="0" fill="hold" nodeType="clickEffect">
                  <p:stCondLst>
                    <p:cond delay="0"/>
                  </p:stCondLst>
                  <p:childTnLst>
                    <p:set>
                      <p:cBhvr>
                        <p:cTn dur="1" fill="hold">
                          <p:stCondLst>
                            <p:cond delay="0"/>
                          </p:stCondLst>
                        </p:cTn>
                        <p:tgtEl>
                          <p:spTgt spid="64516"/>
                        </p:tgtEl>
                        <p:attrNameLst>
                          <p:attrName>style.visibility</p:attrName>
                        </p:attrNameLst>
                      </p:cBhvr>
                      <p:to>
                        <p:strVal val="visible"/>
                      </p:to>
                    </p:set>
                    <p:animEffect transition="in" filter="fade">
                      <p:cBhvr>
                        <p:cTn dur="1000"/>
                        <p:tgtEl>
                          <p:spTgt spid="64516"/>
                        </p:tgtEl>
                      </p:cBhvr>
                    </p:animEffect>
                    <p:anim calcmode="lin" valueType="num">
                      <p:cBhvr>
                        <p:cTn dur="1000" fill="hold"/>
                        <p:tgtEl>
                          <p:spTgt spid="64516"/>
                        </p:tgtEl>
                        <p:attrNameLst>
                          <p:attrName>ppt_x</p:attrName>
                        </p:attrNameLst>
                      </p:cBhvr>
                      <p:tavLst>
                        <p:tav tm="0">
                          <p:val>
                            <p:strVal val="#ppt_x"/>
                          </p:val>
                        </p:tav>
                        <p:tav tm="100000">
                          <p:val>
                            <p:strVal val="#ppt_x"/>
                          </p:val>
                        </p:tav>
                      </p:tavLst>
                    </p:anim>
                    <p:anim calcmode="lin" valueType="num">
                      <p:cBhvr>
                        <p:cTn dur="898" decel="100000" fill="hold"/>
                        <p:tgtEl>
                          <p:spTgt spid="64516"/>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64516"/>
                        </p:tgtEl>
                        <p:attrNameLst>
                          <p:attrName>ppt_y</p:attrName>
                        </p:attrNameLst>
                      </p:cBhvr>
                      <p:tavLst>
                        <p:tav tm="0">
                          <p:val>
                            <p:strVal val="#ppt_y-.03"/>
                          </p:val>
                        </p:tav>
                        <p:tav tm="100000">
                          <p:val>
                            <p:strVal val="#ppt_y"/>
                          </p:val>
                        </p:tav>
                      </p:tavLst>
                    </p:anim>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60B20276-1B76-4658-9A5B-E8D2FC39CD7F}" type="slidenum">
              <a:rPr lang="en-US"/>
              <a:pPr/>
              <a:t>‹#›</a:t>
            </a:fld>
            <a:endParaRPr lang="en-US"/>
          </a:p>
        </p:txBody>
      </p:sp>
    </p:spTree>
    <p:extLst>
      <p:ext uri="{BB962C8B-B14F-4D97-AF65-F5344CB8AC3E}">
        <p14:creationId xmlns:p14="http://schemas.microsoft.com/office/powerpoint/2010/main" val="2383047730"/>
      </p:ext>
    </p:extLst>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2FBBF4C3-A037-4508-8CD5-60E949347424}" type="slidenum">
              <a:rPr lang="en-US"/>
              <a:pPr/>
              <a:t>‹#›</a:t>
            </a:fld>
            <a:endParaRPr lang="en-US"/>
          </a:p>
        </p:txBody>
      </p:sp>
    </p:spTree>
    <p:extLst>
      <p:ext uri="{BB962C8B-B14F-4D97-AF65-F5344CB8AC3E}">
        <p14:creationId xmlns:p14="http://schemas.microsoft.com/office/powerpoint/2010/main" val="1043520605"/>
      </p:ext>
    </p:extLst>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F0273FF-C58D-4D0B-B046-BCFBC79A21D9}" type="slidenum">
              <a:rPr lang="en-US"/>
              <a:pPr/>
              <a:t>‹#›</a:t>
            </a:fld>
            <a:endParaRPr lang="en-US"/>
          </a:p>
        </p:txBody>
      </p:sp>
    </p:spTree>
    <p:extLst>
      <p:ext uri="{BB962C8B-B14F-4D97-AF65-F5344CB8AC3E}">
        <p14:creationId xmlns:p14="http://schemas.microsoft.com/office/powerpoint/2010/main" val="2630693130"/>
      </p:ext>
    </p:extLst>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4EC2DA8-4A64-4B50-8267-EBEDD55A2386}" type="slidenum">
              <a:rPr lang="en-US"/>
              <a:pPr/>
              <a:t>‹#›</a:t>
            </a:fld>
            <a:endParaRPr lang="en-US"/>
          </a:p>
        </p:txBody>
      </p:sp>
    </p:spTree>
    <p:extLst>
      <p:ext uri="{BB962C8B-B14F-4D97-AF65-F5344CB8AC3E}">
        <p14:creationId xmlns:p14="http://schemas.microsoft.com/office/powerpoint/2010/main" val="260395409"/>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3941E95-9189-4252-83C2-72FC2B60AEC6}" type="slidenum">
              <a:rPr lang="en-US"/>
              <a:pPr/>
              <a:t>‹#›</a:t>
            </a:fld>
            <a:endParaRPr lang="en-US"/>
          </a:p>
        </p:txBody>
      </p:sp>
    </p:spTree>
    <p:extLst>
      <p:ext uri="{BB962C8B-B14F-4D97-AF65-F5344CB8AC3E}">
        <p14:creationId xmlns:p14="http://schemas.microsoft.com/office/powerpoint/2010/main" val="4104178305"/>
      </p:ext>
    </p:extLst>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018F1C8F-0C3A-4537-B2CB-0A989ECD6292}" type="slidenum">
              <a:rPr lang="en-US"/>
              <a:pPr/>
              <a:t>‹#›</a:t>
            </a:fld>
            <a:endParaRPr lang="en-US"/>
          </a:p>
        </p:txBody>
      </p:sp>
    </p:spTree>
    <p:extLst>
      <p:ext uri="{BB962C8B-B14F-4D97-AF65-F5344CB8AC3E}">
        <p14:creationId xmlns:p14="http://schemas.microsoft.com/office/powerpoint/2010/main" val="2625727715"/>
      </p:ext>
    </p:extLst>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39191DC3-BABE-4E39-A7B7-FF8CB791D54B}" type="slidenum">
              <a:rPr lang="en-US"/>
              <a:pPr/>
              <a:t>‹#›</a:t>
            </a:fld>
            <a:endParaRPr lang="en-US"/>
          </a:p>
        </p:txBody>
      </p:sp>
    </p:spTree>
    <p:extLst>
      <p:ext uri="{BB962C8B-B14F-4D97-AF65-F5344CB8AC3E}">
        <p14:creationId xmlns:p14="http://schemas.microsoft.com/office/powerpoint/2010/main" val="438380639"/>
      </p:ext>
    </p:extLst>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21D4D066-DA9A-4F3A-B197-9EACC4F1BD48}" type="slidenum">
              <a:rPr lang="en-US"/>
              <a:pPr/>
              <a:t>‹#›</a:t>
            </a:fld>
            <a:endParaRPr lang="en-US"/>
          </a:p>
        </p:txBody>
      </p:sp>
    </p:spTree>
    <p:extLst>
      <p:ext uri="{BB962C8B-B14F-4D97-AF65-F5344CB8AC3E}">
        <p14:creationId xmlns:p14="http://schemas.microsoft.com/office/powerpoint/2010/main" val="3392723913"/>
      </p:ext>
    </p:extLst>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DB108016-7A1D-409B-A228-5F220A64B24A}" type="slidenum">
              <a:rPr lang="en-US"/>
              <a:pPr/>
              <a:t>‹#›</a:t>
            </a:fld>
            <a:endParaRPr lang="en-US"/>
          </a:p>
        </p:txBody>
      </p:sp>
    </p:spTree>
    <p:extLst>
      <p:ext uri="{BB962C8B-B14F-4D97-AF65-F5344CB8AC3E}">
        <p14:creationId xmlns:p14="http://schemas.microsoft.com/office/powerpoint/2010/main" val="3770781970"/>
      </p:ext>
    </p:extLst>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7F09511-DEA8-4BF9-814D-AA5082AA2E01}" type="slidenum">
              <a:rPr lang="en-US"/>
              <a:pPr/>
              <a:t>‹#›</a:t>
            </a:fld>
            <a:endParaRPr lang="en-US"/>
          </a:p>
        </p:txBody>
      </p:sp>
    </p:spTree>
    <p:extLst>
      <p:ext uri="{BB962C8B-B14F-4D97-AF65-F5344CB8AC3E}">
        <p14:creationId xmlns:p14="http://schemas.microsoft.com/office/powerpoint/2010/main" val="1006149813"/>
      </p:ext>
    </p:extLst>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Freeform 2"/>
          <p:cNvSpPr>
            <a:spLocks/>
          </p:cNvSpPr>
          <p:nvPr/>
        </p:nvSpPr>
        <p:spPr bwMode="auto">
          <a:xfrm rot="-3172564">
            <a:off x="7777957" y="-15081"/>
            <a:ext cx="1162050" cy="2084387"/>
          </a:xfrm>
          <a:custGeom>
            <a:avLst/>
            <a:gdLst>
              <a:gd name="T0" fmla="*/ 2903 w 2903"/>
              <a:gd name="T1" fmla="*/ 433 h 3686"/>
              <a:gd name="T2" fmla="*/ 2565 w 2903"/>
              <a:gd name="T3" fmla="*/ 80 h 3686"/>
              <a:gd name="T4" fmla="*/ 2241 w 2903"/>
              <a:gd name="T5" fmla="*/ 0 h 3686"/>
              <a:gd name="T6" fmla="*/ 110 w 2903"/>
              <a:gd name="T7" fmla="*/ 2811 h 3686"/>
              <a:gd name="T8" fmla="*/ 110 w 2903"/>
              <a:gd name="T9" fmla="*/ 3228 h 3686"/>
              <a:gd name="T10" fmla="*/ 0 w 2903"/>
              <a:gd name="T11" fmla="*/ 3631 h 3686"/>
              <a:gd name="T12" fmla="*/ 72 w 2903"/>
              <a:gd name="T13" fmla="*/ 3686 h 3686"/>
              <a:gd name="T14" fmla="*/ 441 w 2903"/>
              <a:gd name="T15" fmla="*/ 3355 h 3686"/>
              <a:gd name="T16" fmla="*/ 740 w 2903"/>
              <a:gd name="T17" fmla="*/ 3228 h 3686"/>
              <a:gd name="T18" fmla="*/ 2903 w 2903"/>
              <a:gd name="T19" fmla="*/ 433 h 3686"/>
              <a:gd name="T20" fmla="*/ 2903 w 2903"/>
              <a:gd name="T21" fmla="*/ 433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491"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63492"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3493"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1" hangingPunct="1">
              <a:defRPr sz="1400"/>
            </a:lvl1pPr>
          </a:lstStyle>
          <a:p>
            <a:endParaRPr lang="en-US"/>
          </a:p>
        </p:txBody>
      </p:sp>
      <p:sp>
        <p:nvSpPr>
          <p:cNvPr id="63494"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eaLnBrk="1" hangingPunct="1">
              <a:defRPr sz="1400"/>
            </a:lvl1pPr>
          </a:lstStyle>
          <a:p>
            <a:endParaRPr lang="en-US"/>
          </a:p>
        </p:txBody>
      </p:sp>
      <p:sp>
        <p:nvSpPr>
          <p:cNvPr id="63495"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8443066D-88F1-4558-B8C9-3B20E0DA445C}" type="slidenum">
              <a:rPr lang="en-US"/>
              <a:pPr/>
              <a:t>‹#›</a:t>
            </a:fld>
            <a:endParaRPr lang="en-US"/>
          </a:p>
        </p:txBody>
      </p:sp>
      <p:sp>
        <p:nvSpPr>
          <p:cNvPr id="63496" name="Freeform 8"/>
          <p:cNvSpPr>
            <a:spLocks/>
          </p:cNvSpPr>
          <p:nvPr/>
        </p:nvSpPr>
        <p:spPr bwMode="auto">
          <a:xfrm rot="-3172564">
            <a:off x="7865269" y="24607"/>
            <a:ext cx="1165225" cy="2097087"/>
          </a:xfrm>
          <a:custGeom>
            <a:avLst/>
            <a:gdLst>
              <a:gd name="T0" fmla="*/ 2293 w 2911"/>
              <a:gd name="T1" fmla="*/ 0 h 3703"/>
              <a:gd name="T2" fmla="*/ 130 w 2911"/>
              <a:gd name="T3" fmla="*/ 2835 h 3703"/>
              <a:gd name="T4" fmla="*/ 131 w 2911"/>
              <a:gd name="T5" fmla="*/ 3201 h 3703"/>
              <a:gd name="T6" fmla="*/ 0 w 2911"/>
              <a:gd name="T7" fmla="*/ 3633 h 3703"/>
              <a:gd name="T8" fmla="*/ 50 w 2911"/>
              <a:gd name="T9" fmla="*/ 3703 h 3703"/>
              <a:gd name="T10" fmla="*/ 422 w 2911"/>
              <a:gd name="T11" fmla="*/ 3352 h 3703"/>
              <a:gd name="T12" fmla="*/ 763 w 2911"/>
              <a:gd name="T13" fmla="*/ 3220 h 3703"/>
              <a:gd name="T14" fmla="*/ 2911 w 2911"/>
              <a:gd name="T15" fmla="*/ 428 h 3703"/>
              <a:gd name="T16" fmla="*/ 2589 w 2911"/>
              <a:gd name="T17" fmla="*/ 96 h 3703"/>
              <a:gd name="T18" fmla="*/ 2293 w 2911"/>
              <a:gd name="T19" fmla="*/ 0 h 3703"/>
              <a:gd name="T20" fmla="*/ 2293 w 2911"/>
              <a:gd name="T21" fmla="*/ 0 h 37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497" name="Freeform 9"/>
          <p:cNvSpPr>
            <a:spLocks/>
          </p:cNvSpPr>
          <p:nvPr/>
        </p:nvSpPr>
        <p:spPr bwMode="auto">
          <a:xfrm rot="-3172564">
            <a:off x="7831138" y="192088"/>
            <a:ext cx="1025525" cy="1571625"/>
          </a:xfrm>
          <a:custGeom>
            <a:avLst/>
            <a:gdLst>
              <a:gd name="T0" fmla="*/ 0 w 2561"/>
              <a:gd name="T1" fmla="*/ 2485 h 2777"/>
              <a:gd name="T2" fmla="*/ 432 w 2561"/>
              <a:gd name="T3" fmla="*/ 2553 h 2777"/>
              <a:gd name="T4" fmla="*/ 736 w 2561"/>
              <a:gd name="T5" fmla="*/ 2777 h 2777"/>
              <a:gd name="T6" fmla="*/ 2561 w 2561"/>
              <a:gd name="T7" fmla="*/ 399 h 2777"/>
              <a:gd name="T8" fmla="*/ 2118 w 2561"/>
              <a:gd name="T9" fmla="*/ 82 h 2777"/>
              <a:gd name="T10" fmla="*/ 1898 w 2561"/>
              <a:gd name="T11" fmla="*/ 0 h 2777"/>
              <a:gd name="T12" fmla="*/ 0 w 2561"/>
              <a:gd name="T13" fmla="*/ 2485 h 2777"/>
              <a:gd name="T14" fmla="*/ 0 w 2561"/>
              <a:gd name="T15" fmla="*/ 2485 h 27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561" h="2777">
                <a:moveTo>
                  <a:pt x="0" y="2485"/>
                </a:moveTo>
                <a:lnTo>
                  <a:pt x="432" y="2553"/>
                </a:lnTo>
                <a:lnTo>
                  <a:pt x="736" y="2777"/>
                </a:lnTo>
                <a:lnTo>
                  <a:pt x="2561" y="399"/>
                </a:lnTo>
                <a:lnTo>
                  <a:pt x="2118" y="82"/>
                </a:lnTo>
                <a:lnTo>
                  <a:pt x="1898" y="0"/>
                </a:lnTo>
                <a:lnTo>
                  <a:pt x="0" y="2485"/>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3498" name="Group 10"/>
          <p:cNvGrpSpPr>
            <a:grpSpLocks/>
          </p:cNvGrpSpPr>
          <p:nvPr/>
        </p:nvGrpSpPr>
        <p:grpSpPr bwMode="auto">
          <a:xfrm>
            <a:off x="7938" y="5540375"/>
            <a:ext cx="1784350" cy="1246188"/>
            <a:chOff x="5" y="3490"/>
            <a:chExt cx="1124" cy="785"/>
          </a:xfrm>
        </p:grpSpPr>
        <p:sp>
          <p:nvSpPr>
            <p:cNvPr id="63499" name="Freeform 11"/>
            <p:cNvSpPr>
              <a:spLocks/>
            </p:cNvSpPr>
            <p:nvPr userDrawn="1"/>
          </p:nvSpPr>
          <p:spPr bwMode="auto">
            <a:xfrm>
              <a:off x="24" y="3505"/>
              <a:ext cx="1089" cy="649"/>
            </a:xfrm>
            <a:custGeom>
              <a:avLst/>
              <a:gdLst>
                <a:gd name="T0" fmla="*/ 1587 w 2177"/>
                <a:gd name="T1" fmla="*/ 1260 h 1298"/>
                <a:gd name="T2" fmla="*/ 1420 w 2177"/>
                <a:gd name="T3" fmla="*/ 1106 h 1298"/>
                <a:gd name="T4" fmla="*/ 1331 w 2177"/>
                <a:gd name="T5" fmla="*/ 477 h 1298"/>
                <a:gd name="T6" fmla="*/ 2139 w 2177"/>
                <a:gd name="T7" fmla="*/ 330 h 1298"/>
                <a:gd name="T8" fmla="*/ 2177 w 2177"/>
                <a:gd name="T9" fmla="*/ 203 h 1298"/>
                <a:gd name="T10" fmla="*/ 2099 w 2177"/>
                <a:gd name="T11" fmla="*/ 100 h 1298"/>
                <a:gd name="T12" fmla="*/ 1276 w 2177"/>
                <a:gd name="T13" fmla="*/ 211 h 1298"/>
                <a:gd name="T14" fmla="*/ 1219 w 2177"/>
                <a:gd name="T15" fmla="*/ 32 h 1298"/>
                <a:gd name="T16" fmla="*/ 1085 w 2177"/>
                <a:gd name="T17" fmla="*/ 0 h 1298"/>
                <a:gd name="T18" fmla="*/ 958 w 2177"/>
                <a:gd name="T19" fmla="*/ 28 h 1298"/>
                <a:gd name="T20" fmla="*/ 888 w 2177"/>
                <a:gd name="T21" fmla="*/ 106 h 1298"/>
                <a:gd name="T22" fmla="*/ 937 w 2177"/>
                <a:gd name="T23" fmla="*/ 285 h 1298"/>
                <a:gd name="T24" fmla="*/ 660 w 2177"/>
                <a:gd name="T25" fmla="*/ 441 h 1298"/>
                <a:gd name="T26" fmla="*/ 983 w 2177"/>
                <a:gd name="T27" fmla="*/ 473 h 1298"/>
                <a:gd name="T28" fmla="*/ 1112 w 2177"/>
                <a:gd name="T29" fmla="*/ 889 h 1298"/>
                <a:gd name="T30" fmla="*/ 141 w 2177"/>
                <a:gd name="T31" fmla="*/ 469 h 1298"/>
                <a:gd name="T32" fmla="*/ 46 w 2177"/>
                <a:gd name="T33" fmla="*/ 509 h 1298"/>
                <a:gd name="T34" fmla="*/ 0 w 2177"/>
                <a:gd name="T35" fmla="*/ 636 h 1298"/>
                <a:gd name="T36" fmla="*/ 55 w 2177"/>
                <a:gd name="T37" fmla="*/ 779 h 1298"/>
                <a:gd name="T38" fmla="*/ 1139 w 2177"/>
                <a:gd name="T39" fmla="*/ 1288 h 1298"/>
                <a:gd name="T40" fmla="*/ 1378 w 2177"/>
                <a:gd name="T41" fmla="*/ 1256 h 1298"/>
                <a:gd name="T42" fmla="*/ 1570 w 2177"/>
                <a:gd name="T43" fmla="*/ 1298 h 1298"/>
                <a:gd name="T44" fmla="*/ 1587 w 2177"/>
                <a:gd name="T45" fmla="*/ 1260 h 1298"/>
                <a:gd name="T46" fmla="*/ 1587 w 2177"/>
                <a:gd name="T47" fmla="*/ 1260 h 12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0" name="Freeform 12"/>
            <p:cNvSpPr>
              <a:spLocks/>
            </p:cNvSpPr>
            <p:nvPr userDrawn="1"/>
          </p:nvSpPr>
          <p:spPr bwMode="auto">
            <a:xfrm>
              <a:off x="1022" y="3582"/>
              <a:ext cx="71" cy="129"/>
            </a:xfrm>
            <a:custGeom>
              <a:avLst/>
              <a:gdLst>
                <a:gd name="T0" fmla="*/ 0 w 143"/>
                <a:gd name="T1" fmla="*/ 7 h 258"/>
                <a:gd name="T2" fmla="*/ 120 w 143"/>
                <a:gd name="T3" fmla="*/ 0 h 258"/>
                <a:gd name="T4" fmla="*/ 143 w 143"/>
                <a:gd name="T5" fmla="*/ 233 h 258"/>
                <a:gd name="T6" fmla="*/ 8 w 143"/>
                <a:gd name="T7" fmla="*/ 258 h 258"/>
                <a:gd name="T8" fmla="*/ 0 w 143"/>
                <a:gd name="T9" fmla="*/ 7 h 258"/>
                <a:gd name="T10" fmla="*/ 0 w 143"/>
                <a:gd name="T11" fmla="*/ 7 h 258"/>
              </a:gdLst>
              <a:ahLst/>
              <a:cxnLst>
                <a:cxn ang="0">
                  <a:pos x="T0" y="T1"/>
                </a:cxn>
                <a:cxn ang="0">
                  <a:pos x="T2" y="T3"/>
                </a:cxn>
                <a:cxn ang="0">
                  <a:pos x="T4" y="T5"/>
                </a:cxn>
                <a:cxn ang="0">
                  <a:pos x="T6" y="T7"/>
                </a:cxn>
                <a:cxn ang="0">
                  <a:pos x="T8" y="T9"/>
                </a:cxn>
                <a:cxn ang="0">
                  <a:pos x="T10" y="T11"/>
                </a:cxn>
              </a:cxnLst>
              <a:rect l="0" t="0" r="r" b="b"/>
              <a:pathLst>
                <a:path w="143" h="258">
                  <a:moveTo>
                    <a:pt x="0" y="7"/>
                  </a:moveTo>
                  <a:lnTo>
                    <a:pt x="120" y="0"/>
                  </a:lnTo>
                  <a:lnTo>
                    <a:pt x="143" y="233"/>
                  </a:lnTo>
                  <a:lnTo>
                    <a:pt x="8" y="258"/>
                  </a:lnTo>
                  <a:lnTo>
                    <a:pt x="0" y="7"/>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1" name="Freeform 13"/>
            <p:cNvSpPr>
              <a:spLocks/>
            </p:cNvSpPr>
            <p:nvPr userDrawn="1"/>
          </p:nvSpPr>
          <p:spPr bwMode="auto">
            <a:xfrm>
              <a:off x="20" y="3774"/>
              <a:ext cx="792" cy="410"/>
            </a:xfrm>
            <a:custGeom>
              <a:avLst/>
              <a:gdLst>
                <a:gd name="T0" fmla="*/ 137 w 1586"/>
                <a:gd name="T1" fmla="*/ 0 h 821"/>
                <a:gd name="T2" fmla="*/ 1331 w 1586"/>
                <a:gd name="T3" fmla="*/ 519 h 821"/>
                <a:gd name="T4" fmla="*/ 1428 w 1586"/>
                <a:gd name="T5" fmla="*/ 638 h 821"/>
                <a:gd name="T6" fmla="*/ 1586 w 1586"/>
                <a:gd name="T7" fmla="*/ 792 h 821"/>
                <a:gd name="T8" fmla="*/ 1565 w 1586"/>
                <a:gd name="T9" fmla="*/ 821 h 821"/>
                <a:gd name="T10" fmla="*/ 1350 w 1586"/>
                <a:gd name="T11" fmla="*/ 787 h 821"/>
                <a:gd name="T12" fmla="*/ 1145 w 1586"/>
                <a:gd name="T13" fmla="*/ 811 h 821"/>
                <a:gd name="T14" fmla="*/ 42 w 1586"/>
                <a:gd name="T15" fmla="*/ 298 h 821"/>
                <a:gd name="T16" fmla="*/ 0 w 1586"/>
                <a:gd name="T17" fmla="*/ 150 h 821"/>
                <a:gd name="T18" fmla="*/ 46 w 1586"/>
                <a:gd name="T19" fmla="*/ 32 h 821"/>
                <a:gd name="T20" fmla="*/ 137 w 1586"/>
                <a:gd name="T21" fmla="*/ 0 h 821"/>
                <a:gd name="T22" fmla="*/ 137 w 1586"/>
                <a:gd name="T23" fmla="*/ 0 h 8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2" name="Freeform 14"/>
            <p:cNvSpPr>
              <a:spLocks/>
            </p:cNvSpPr>
            <p:nvPr userDrawn="1"/>
          </p:nvSpPr>
          <p:spPr bwMode="auto">
            <a:xfrm>
              <a:off x="129" y="3808"/>
              <a:ext cx="525" cy="374"/>
            </a:xfrm>
            <a:custGeom>
              <a:avLst/>
              <a:gdLst>
                <a:gd name="T0" fmla="*/ 0 w 1049"/>
                <a:gd name="T1" fmla="*/ 325 h 747"/>
                <a:gd name="T2" fmla="*/ 922 w 1049"/>
                <a:gd name="T3" fmla="*/ 747 h 747"/>
                <a:gd name="T4" fmla="*/ 939 w 1049"/>
                <a:gd name="T5" fmla="*/ 534 h 747"/>
                <a:gd name="T6" fmla="*/ 1049 w 1049"/>
                <a:gd name="T7" fmla="*/ 422 h 747"/>
                <a:gd name="T8" fmla="*/ 78 w 1049"/>
                <a:gd name="T9" fmla="*/ 0 h 747"/>
                <a:gd name="T10" fmla="*/ 0 w 1049"/>
                <a:gd name="T11" fmla="*/ 127 h 747"/>
                <a:gd name="T12" fmla="*/ 0 w 1049"/>
                <a:gd name="T13" fmla="*/ 325 h 747"/>
                <a:gd name="T14" fmla="*/ 0 w 1049"/>
                <a:gd name="T15" fmla="*/ 325 h 74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049" h="747">
                  <a:moveTo>
                    <a:pt x="0" y="325"/>
                  </a:moveTo>
                  <a:lnTo>
                    <a:pt x="922" y="747"/>
                  </a:lnTo>
                  <a:lnTo>
                    <a:pt x="939" y="534"/>
                  </a:lnTo>
                  <a:lnTo>
                    <a:pt x="1049" y="422"/>
                  </a:lnTo>
                  <a:lnTo>
                    <a:pt x="78" y="0"/>
                  </a:lnTo>
                  <a:lnTo>
                    <a:pt x="0" y="127"/>
                  </a:lnTo>
                  <a:lnTo>
                    <a:pt x="0" y="325"/>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3" name="Freeform 15"/>
            <p:cNvSpPr>
              <a:spLocks/>
            </p:cNvSpPr>
            <p:nvPr userDrawn="1"/>
          </p:nvSpPr>
          <p:spPr bwMode="auto">
            <a:xfrm>
              <a:off x="485" y="3532"/>
              <a:ext cx="135" cy="121"/>
            </a:xfrm>
            <a:custGeom>
              <a:avLst/>
              <a:gdLst>
                <a:gd name="T0" fmla="*/ 0 w 272"/>
                <a:gd name="T1" fmla="*/ 28 h 241"/>
                <a:gd name="T2" fmla="*/ 160 w 272"/>
                <a:gd name="T3" fmla="*/ 0 h 241"/>
                <a:gd name="T4" fmla="*/ 251 w 272"/>
                <a:gd name="T5" fmla="*/ 36 h 241"/>
                <a:gd name="T6" fmla="*/ 272 w 272"/>
                <a:gd name="T7" fmla="*/ 139 h 241"/>
                <a:gd name="T8" fmla="*/ 164 w 272"/>
                <a:gd name="T9" fmla="*/ 146 h 241"/>
                <a:gd name="T10" fmla="*/ 32 w 272"/>
                <a:gd name="T11" fmla="*/ 241 h 241"/>
                <a:gd name="T12" fmla="*/ 0 w 272"/>
                <a:gd name="T13" fmla="*/ 28 h 241"/>
                <a:gd name="T14" fmla="*/ 0 w 272"/>
                <a:gd name="T15" fmla="*/ 28 h 24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72" h="241">
                  <a:moveTo>
                    <a:pt x="0" y="28"/>
                  </a:moveTo>
                  <a:lnTo>
                    <a:pt x="160" y="0"/>
                  </a:lnTo>
                  <a:lnTo>
                    <a:pt x="251" y="36"/>
                  </a:lnTo>
                  <a:lnTo>
                    <a:pt x="272" y="139"/>
                  </a:lnTo>
                  <a:lnTo>
                    <a:pt x="164" y="146"/>
                  </a:lnTo>
                  <a:lnTo>
                    <a:pt x="32" y="241"/>
                  </a:lnTo>
                  <a:lnTo>
                    <a:pt x="0" y="28"/>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4" name="Freeform 16"/>
            <p:cNvSpPr>
              <a:spLocks/>
            </p:cNvSpPr>
            <p:nvPr userDrawn="1"/>
          </p:nvSpPr>
          <p:spPr bwMode="auto">
            <a:xfrm>
              <a:off x="641" y="4163"/>
              <a:ext cx="76" cy="112"/>
            </a:xfrm>
            <a:custGeom>
              <a:avLst/>
              <a:gdLst>
                <a:gd name="T0" fmla="*/ 152 w 152"/>
                <a:gd name="T1" fmla="*/ 4 h 224"/>
                <a:gd name="T2" fmla="*/ 152 w 152"/>
                <a:gd name="T3" fmla="*/ 224 h 224"/>
                <a:gd name="T4" fmla="*/ 0 w 152"/>
                <a:gd name="T5" fmla="*/ 8 h 224"/>
                <a:gd name="T6" fmla="*/ 72 w 152"/>
                <a:gd name="T7" fmla="*/ 0 h 224"/>
                <a:gd name="T8" fmla="*/ 152 w 152"/>
                <a:gd name="T9" fmla="*/ 4 h 224"/>
                <a:gd name="T10" fmla="*/ 152 w 152"/>
                <a:gd name="T11" fmla="*/ 4 h 224"/>
              </a:gdLst>
              <a:ahLst/>
              <a:cxnLst>
                <a:cxn ang="0">
                  <a:pos x="T0" y="T1"/>
                </a:cxn>
                <a:cxn ang="0">
                  <a:pos x="T2" y="T3"/>
                </a:cxn>
                <a:cxn ang="0">
                  <a:pos x="T4" y="T5"/>
                </a:cxn>
                <a:cxn ang="0">
                  <a:pos x="T6" y="T7"/>
                </a:cxn>
                <a:cxn ang="0">
                  <a:pos x="T8" y="T9"/>
                </a:cxn>
                <a:cxn ang="0">
                  <a:pos x="T10" y="T11"/>
                </a:cxn>
              </a:cxnLst>
              <a:rect l="0" t="0" r="r" b="b"/>
              <a:pathLst>
                <a:path w="152" h="224">
                  <a:moveTo>
                    <a:pt x="152" y="4"/>
                  </a:moveTo>
                  <a:lnTo>
                    <a:pt x="152" y="224"/>
                  </a:lnTo>
                  <a:lnTo>
                    <a:pt x="0" y="8"/>
                  </a:lnTo>
                  <a:lnTo>
                    <a:pt x="72" y="0"/>
                  </a:lnTo>
                  <a:lnTo>
                    <a:pt x="152" y="4"/>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5" name="Freeform 17"/>
            <p:cNvSpPr>
              <a:spLocks/>
            </p:cNvSpPr>
            <p:nvPr userDrawn="1"/>
          </p:nvSpPr>
          <p:spPr bwMode="auto">
            <a:xfrm>
              <a:off x="504" y="3607"/>
              <a:ext cx="193" cy="383"/>
            </a:xfrm>
            <a:custGeom>
              <a:avLst/>
              <a:gdLst>
                <a:gd name="T0" fmla="*/ 0 w 386"/>
                <a:gd name="T1" fmla="*/ 80 h 764"/>
                <a:gd name="T2" fmla="*/ 87 w 386"/>
                <a:gd name="T3" fmla="*/ 0 h 764"/>
                <a:gd name="T4" fmla="*/ 232 w 386"/>
                <a:gd name="T5" fmla="*/ 6 h 764"/>
                <a:gd name="T6" fmla="*/ 386 w 386"/>
                <a:gd name="T7" fmla="*/ 764 h 764"/>
                <a:gd name="T8" fmla="*/ 279 w 386"/>
                <a:gd name="T9" fmla="*/ 720 h 764"/>
                <a:gd name="T10" fmla="*/ 152 w 386"/>
                <a:gd name="T11" fmla="*/ 677 h 764"/>
                <a:gd name="T12" fmla="*/ 0 w 386"/>
                <a:gd name="T13" fmla="*/ 80 h 764"/>
                <a:gd name="T14" fmla="*/ 0 w 386"/>
                <a:gd name="T15" fmla="*/ 80 h 76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386" h="764">
                  <a:moveTo>
                    <a:pt x="0" y="80"/>
                  </a:moveTo>
                  <a:lnTo>
                    <a:pt x="87" y="0"/>
                  </a:lnTo>
                  <a:lnTo>
                    <a:pt x="232" y="6"/>
                  </a:lnTo>
                  <a:lnTo>
                    <a:pt x="386" y="764"/>
                  </a:lnTo>
                  <a:lnTo>
                    <a:pt x="279" y="720"/>
                  </a:lnTo>
                  <a:lnTo>
                    <a:pt x="152" y="677"/>
                  </a:lnTo>
                  <a:lnTo>
                    <a:pt x="0" y="80"/>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6" name="Freeform 18"/>
            <p:cNvSpPr>
              <a:spLocks/>
            </p:cNvSpPr>
            <p:nvPr userDrawn="1"/>
          </p:nvSpPr>
          <p:spPr bwMode="auto">
            <a:xfrm>
              <a:off x="668" y="3590"/>
              <a:ext cx="364" cy="174"/>
            </a:xfrm>
            <a:custGeom>
              <a:avLst/>
              <a:gdLst>
                <a:gd name="T0" fmla="*/ 692 w 728"/>
                <a:gd name="T1" fmla="*/ 0 h 348"/>
                <a:gd name="T2" fmla="*/ 0 w 728"/>
                <a:gd name="T3" fmla="*/ 106 h 348"/>
                <a:gd name="T4" fmla="*/ 28 w 728"/>
                <a:gd name="T5" fmla="*/ 348 h 348"/>
                <a:gd name="T6" fmla="*/ 715 w 728"/>
                <a:gd name="T7" fmla="*/ 237 h 348"/>
                <a:gd name="T8" fmla="*/ 728 w 728"/>
                <a:gd name="T9" fmla="*/ 43 h 348"/>
                <a:gd name="T10" fmla="*/ 692 w 728"/>
                <a:gd name="T11" fmla="*/ 0 h 348"/>
                <a:gd name="T12" fmla="*/ 692 w 728"/>
                <a:gd name="T13" fmla="*/ 0 h 348"/>
              </a:gdLst>
              <a:ahLst/>
              <a:cxnLst>
                <a:cxn ang="0">
                  <a:pos x="T0" y="T1"/>
                </a:cxn>
                <a:cxn ang="0">
                  <a:pos x="T2" y="T3"/>
                </a:cxn>
                <a:cxn ang="0">
                  <a:pos x="T4" y="T5"/>
                </a:cxn>
                <a:cxn ang="0">
                  <a:pos x="T6" y="T7"/>
                </a:cxn>
                <a:cxn ang="0">
                  <a:pos x="T8" y="T9"/>
                </a:cxn>
                <a:cxn ang="0">
                  <a:pos x="T10" y="T11"/>
                </a:cxn>
                <a:cxn ang="0">
                  <a:pos x="T12" y="T13"/>
                </a:cxn>
              </a:cxnLst>
              <a:rect l="0" t="0" r="r" b="b"/>
              <a:pathLst>
                <a:path w="728" h="348">
                  <a:moveTo>
                    <a:pt x="692" y="0"/>
                  </a:moveTo>
                  <a:lnTo>
                    <a:pt x="0" y="106"/>
                  </a:lnTo>
                  <a:lnTo>
                    <a:pt x="28" y="348"/>
                  </a:lnTo>
                  <a:lnTo>
                    <a:pt x="715" y="237"/>
                  </a:lnTo>
                  <a:lnTo>
                    <a:pt x="728" y="43"/>
                  </a:lnTo>
                  <a:lnTo>
                    <a:pt x="692" y="0"/>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07" name="Freeform 19"/>
            <p:cNvSpPr>
              <a:spLocks/>
            </p:cNvSpPr>
            <p:nvPr userDrawn="1"/>
          </p:nvSpPr>
          <p:spPr bwMode="auto">
            <a:xfrm>
              <a:off x="347" y="3693"/>
              <a:ext cx="156" cy="67"/>
            </a:xfrm>
            <a:custGeom>
              <a:avLst/>
              <a:gdLst>
                <a:gd name="T0" fmla="*/ 272 w 312"/>
                <a:gd name="T1" fmla="*/ 0 h 135"/>
                <a:gd name="T2" fmla="*/ 0 w 312"/>
                <a:gd name="T3" fmla="*/ 78 h 135"/>
                <a:gd name="T4" fmla="*/ 312 w 312"/>
                <a:gd name="T5" fmla="*/ 135 h 135"/>
                <a:gd name="T6" fmla="*/ 272 w 312"/>
                <a:gd name="T7" fmla="*/ 0 h 135"/>
                <a:gd name="T8" fmla="*/ 272 w 312"/>
                <a:gd name="T9" fmla="*/ 0 h 135"/>
              </a:gdLst>
              <a:ahLst/>
              <a:cxnLst>
                <a:cxn ang="0">
                  <a:pos x="T0" y="T1"/>
                </a:cxn>
                <a:cxn ang="0">
                  <a:pos x="T2" y="T3"/>
                </a:cxn>
                <a:cxn ang="0">
                  <a:pos x="T4" y="T5"/>
                </a:cxn>
                <a:cxn ang="0">
                  <a:pos x="T6" y="T7"/>
                </a:cxn>
                <a:cxn ang="0">
                  <a:pos x="T8" y="T9"/>
                </a:cxn>
              </a:cxnLst>
              <a:rect l="0" t="0" r="r" b="b"/>
              <a:pathLst>
                <a:path w="312" h="135">
                  <a:moveTo>
                    <a:pt x="272" y="0"/>
                  </a:moveTo>
                  <a:lnTo>
                    <a:pt x="0" y="78"/>
                  </a:lnTo>
                  <a:lnTo>
                    <a:pt x="312" y="135"/>
                  </a:lnTo>
                  <a:lnTo>
                    <a:pt x="272" y="0"/>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3508" name="Group 20"/>
            <p:cNvGrpSpPr>
              <a:grpSpLocks/>
            </p:cNvGrpSpPr>
            <p:nvPr userDrawn="1"/>
          </p:nvGrpSpPr>
          <p:grpSpPr bwMode="auto">
            <a:xfrm>
              <a:off x="5" y="3490"/>
              <a:ext cx="1124" cy="780"/>
              <a:chOff x="5" y="3490"/>
              <a:chExt cx="1124" cy="780"/>
            </a:xfrm>
          </p:grpSpPr>
          <p:grpSp>
            <p:nvGrpSpPr>
              <p:cNvPr id="63509" name="Group 21"/>
              <p:cNvGrpSpPr>
                <a:grpSpLocks/>
              </p:cNvGrpSpPr>
              <p:nvPr userDrawn="1"/>
            </p:nvGrpSpPr>
            <p:grpSpPr bwMode="auto">
              <a:xfrm>
                <a:off x="499" y="3562"/>
                <a:ext cx="548" cy="708"/>
                <a:chOff x="499" y="3562"/>
                <a:chExt cx="548" cy="708"/>
              </a:xfrm>
            </p:grpSpPr>
            <p:sp>
              <p:nvSpPr>
                <p:cNvPr id="63510" name="Freeform 22"/>
                <p:cNvSpPr>
                  <a:spLocks/>
                </p:cNvSpPr>
                <p:nvPr userDrawn="1"/>
              </p:nvSpPr>
              <p:spPr bwMode="auto">
                <a:xfrm>
                  <a:off x="499" y="3587"/>
                  <a:ext cx="157" cy="87"/>
                </a:xfrm>
                <a:custGeom>
                  <a:avLst/>
                  <a:gdLst>
                    <a:gd name="T0" fmla="*/ 0 w 313"/>
                    <a:gd name="T1" fmla="*/ 107 h 175"/>
                    <a:gd name="T2" fmla="*/ 114 w 313"/>
                    <a:gd name="T3" fmla="*/ 10 h 175"/>
                    <a:gd name="T4" fmla="*/ 213 w 313"/>
                    <a:gd name="T5" fmla="*/ 0 h 175"/>
                    <a:gd name="T6" fmla="*/ 292 w 313"/>
                    <a:gd name="T7" fmla="*/ 27 h 175"/>
                    <a:gd name="T8" fmla="*/ 313 w 313"/>
                    <a:gd name="T9" fmla="*/ 91 h 175"/>
                    <a:gd name="T10" fmla="*/ 167 w 313"/>
                    <a:gd name="T11" fmla="*/ 67 h 175"/>
                    <a:gd name="T12" fmla="*/ 74 w 313"/>
                    <a:gd name="T13" fmla="*/ 101 h 175"/>
                    <a:gd name="T14" fmla="*/ 13 w 313"/>
                    <a:gd name="T15" fmla="*/ 175 h 175"/>
                    <a:gd name="T16" fmla="*/ 0 w 313"/>
                    <a:gd name="T17" fmla="*/ 107 h 175"/>
                    <a:gd name="T18" fmla="*/ 0 w 313"/>
                    <a:gd name="T19" fmla="*/ 107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1" name="Freeform 23"/>
                <p:cNvSpPr>
                  <a:spLocks/>
                </p:cNvSpPr>
                <p:nvPr userDrawn="1"/>
              </p:nvSpPr>
              <p:spPr bwMode="auto">
                <a:xfrm>
                  <a:off x="636" y="4137"/>
                  <a:ext cx="115" cy="133"/>
                </a:xfrm>
                <a:custGeom>
                  <a:avLst/>
                  <a:gdLst>
                    <a:gd name="T0" fmla="*/ 0 w 230"/>
                    <a:gd name="T1" fmla="*/ 40 h 266"/>
                    <a:gd name="T2" fmla="*/ 160 w 230"/>
                    <a:gd name="T3" fmla="*/ 266 h 266"/>
                    <a:gd name="T4" fmla="*/ 230 w 230"/>
                    <a:gd name="T5" fmla="*/ 251 h 266"/>
                    <a:gd name="T6" fmla="*/ 223 w 230"/>
                    <a:gd name="T7" fmla="*/ 17 h 266"/>
                    <a:gd name="T8" fmla="*/ 166 w 230"/>
                    <a:gd name="T9" fmla="*/ 0 h 266"/>
                    <a:gd name="T10" fmla="*/ 179 w 230"/>
                    <a:gd name="T11" fmla="*/ 197 h 266"/>
                    <a:gd name="T12" fmla="*/ 71 w 230"/>
                    <a:gd name="T13" fmla="*/ 4 h 266"/>
                    <a:gd name="T14" fmla="*/ 0 w 230"/>
                    <a:gd name="T15" fmla="*/ 40 h 266"/>
                    <a:gd name="T16" fmla="*/ 0 w 230"/>
                    <a:gd name="T17" fmla="*/ 40 h 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0" h="266">
                      <a:moveTo>
                        <a:pt x="0" y="40"/>
                      </a:moveTo>
                      <a:lnTo>
                        <a:pt x="160" y="266"/>
                      </a:lnTo>
                      <a:lnTo>
                        <a:pt x="230" y="251"/>
                      </a:lnTo>
                      <a:lnTo>
                        <a:pt x="223" y="17"/>
                      </a:lnTo>
                      <a:lnTo>
                        <a:pt x="166" y="0"/>
                      </a:lnTo>
                      <a:lnTo>
                        <a:pt x="179" y="197"/>
                      </a:lnTo>
                      <a:lnTo>
                        <a:pt x="71" y="4"/>
                      </a:lnTo>
                      <a:lnTo>
                        <a:pt x="0" y="40"/>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2" name="Freeform 24"/>
                <p:cNvSpPr>
                  <a:spLocks/>
                </p:cNvSpPr>
                <p:nvPr userDrawn="1"/>
              </p:nvSpPr>
              <p:spPr bwMode="auto">
                <a:xfrm>
                  <a:off x="1004" y="3562"/>
                  <a:ext cx="43" cy="117"/>
                </a:xfrm>
                <a:custGeom>
                  <a:avLst/>
                  <a:gdLst>
                    <a:gd name="T0" fmla="*/ 0 w 87"/>
                    <a:gd name="T1" fmla="*/ 19 h 234"/>
                    <a:gd name="T2" fmla="*/ 36 w 87"/>
                    <a:gd name="T3" fmla="*/ 93 h 234"/>
                    <a:gd name="T4" fmla="*/ 44 w 87"/>
                    <a:gd name="T5" fmla="*/ 154 h 234"/>
                    <a:gd name="T6" fmla="*/ 27 w 87"/>
                    <a:gd name="T7" fmla="*/ 234 h 234"/>
                    <a:gd name="T8" fmla="*/ 80 w 87"/>
                    <a:gd name="T9" fmla="*/ 220 h 234"/>
                    <a:gd name="T10" fmla="*/ 87 w 87"/>
                    <a:gd name="T11" fmla="*/ 116 h 234"/>
                    <a:gd name="T12" fmla="*/ 46 w 87"/>
                    <a:gd name="T13" fmla="*/ 0 h 234"/>
                    <a:gd name="T14" fmla="*/ 0 w 87"/>
                    <a:gd name="T15" fmla="*/ 19 h 234"/>
                    <a:gd name="T16" fmla="*/ 0 w 87"/>
                    <a:gd name="T17" fmla="*/ 19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7" h="234">
                      <a:moveTo>
                        <a:pt x="0" y="19"/>
                      </a:moveTo>
                      <a:lnTo>
                        <a:pt x="36" y="93"/>
                      </a:lnTo>
                      <a:lnTo>
                        <a:pt x="44" y="154"/>
                      </a:lnTo>
                      <a:lnTo>
                        <a:pt x="27" y="234"/>
                      </a:lnTo>
                      <a:lnTo>
                        <a:pt x="80" y="220"/>
                      </a:lnTo>
                      <a:lnTo>
                        <a:pt x="87" y="116"/>
                      </a:lnTo>
                      <a:lnTo>
                        <a:pt x="46" y="0"/>
                      </a:lnTo>
                      <a:lnTo>
                        <a:pt x="0" y="19"/>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63513" name="Freeform 25"/>
              <p:cNvSpPr>
                <a:spLocks/>
              </p:cNvSpPr>
              <p:nvPr userDrawn="1"/>
            </p:nvSpPr>
            <p:spPr bwMode="auto">
              <a:xfrm>
                <a:off x="76" y="3732"/>
                <a:ext cx="595" cy="250"/>
              </a:xfrm>
              <a:custGeom>
                <a:avLst/>
                <a:gdLst>
                  <a:gd name="T0" fmla="*/ 100 w 1190"/>
                  <a:gd name="T1" fmla="*/ 0 h 500"/>
                  <a:gd name="T2" fmla="*/ 1190 w 1190"/>
                  <a:gd name="T3" fmla="*/ 490 h 500"/>
                  <a:gd name="T4" fmla="*/ 1076 w 1190"/>
                  <a:gd name="T5" fmla="*/ 500 h 500"/>
                  <a:gd name="T6" fmla="*/ 0 w 1190"/>
                  <a:gd name="T7" fmla="*/ 27 h 500"/>
                  <a:gd name="T8" fmla="*/ 100 w 1190"/>
                  <a:gd name="T9" fmla="*/ 0 h 500"/>
                  <a:gd name="T10" fmla="*/ 100 w 1190"/>
                  <a:gd name="T11" fmla="*/ 0 h 500"/>
                </a:gdLst>
                <a:ahLst/>
                <a:cxnLst>
                  <a:cxn ang="0">
                    <a:pos x="T0" y="T1"/>
                  </a:cxn>
                  <a:cxn ang="0">
                    <a:pos x="T2" y="T3"/>
                  </a:cxn>
                  <a:cxn ang="0">
                    <a:pos x="T4" y="T5"/>
                  </a:cxn>
                  <a:cxn ang="0">
                    <a:pos x="T6" y="T7"/>
                  </a:cxn>
                  <a:cxn ang="0">
                    <a:pos x="T8" y="T9"/>
                  </a:cxn>
                  <a:cxn ang="0">
                    <a:pos x="T10" y="T11"/>
                  </a:cxn>
                </a:cxnLst>
                <a:rect l="0" t="0" r="r" b="b"/>
                <a:pathLst>
                  <a:path w="1190" h="500">
                    <a:moveTo>
                      <a:pt x="100" y="0"/>
                    </a:moveTo>
                    <a:lnTo>
                      <a:pt x="1190" y="490"/>
                    </a:lnTo>
                    <a:lnTo>
                      <a:pt x="1076" y="500"/>
                    </a:lnTo>
                    <a:lnTo>
                      <a:pt x="0" y="27"/>
                    </a:lnTo>
                    <a:lnTo>
                      <a:pt x="100" y="0"/>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4" name="Freeform 26"/>
              <p:cNvSpPr>
                <a:spLocks/>
              </p:cNvSpPr>
              <p:nvPr userDrawn="1"/>
            </p:nvSpPr>
            <p:spPr bwMode="auto">
              <a:xfrm>
                <a:off x="260" y="3886"/>
                <a:ext cx="244" cy="148"/>
              </a:xfrm>
              <a:custGeom>
                <a:avLst/>
                <a:gdLst>
                  <a:gd name="T0" fmla="*/ 14 w 489"/>
                  <a:gd name="T1" fmla="*/ 34 h 296"/>
                  <a:gd name="T2" fmla="*/ 160 w 489"/>
                  <a:gd name="T3" fmla="*/ 66 h 296"/>
                  <a:gd name="T4" fmla="*/ 324 w 489"/>
                  <a:gd name="T5" fmla="*/ 137 h 296"/>
                  <a:gd name="T6" fmla="*/ 440 w 489"/>
                  <a:gd name="T7" fmla="*/ 243 h 296"/>
                  <a:gd name="T8" fmla="*/ 326 w 489"/>
                  <a:gd name="T9" fmla="*/ 230 h 296"/>
                  <a:gd name="T10" fmla="*/ 139 w 489"/>
                  <a:gd name="T11" fmla="*/ 146 h 296"/>
                  <a:gd name="T12" fmla="*/ 50 w 489"/>
                  <a:gd name="T13" fmla="*/ 80 h 296"/>
                  <a:gd name="T14" fmla="*/ 107 w 489"/>
                  <a:gd name="T15" fmla="*/ 163 h 296"/>
                  <a:gd name="T16" fmla="*/ 272 w 489"/>
                  <a:gd name="T17" fmla="*/ 270 h 296"/>
                  <a:gd name="T18" fmla="*/ 466 w 489"/>
                  <a:gd name="T19" fmla="*/ 296 h 296"/>
                  <a:gd name="T20" fmla="*/ 489 w 489"/>
                  <a:gd name="T21" fmla="*/ 224 h 296"/>
                  <a:gd name="T22" fmla="*/ 394 w 489"/>
                  <a:gd name="T23" fmla="*/ 120 h 296"/>
                  <a:gd name="T24" fmla="*/ 170 w 489"/>
                  <a:gd name="T25" fmla="*/ 17 h 296"/>
                  <a:gd name="T26" fmla="*/ 0 w 489"/>
                  <a:gd name="T27" fmla="*/ 0 h 296"/>
                  <a:gd name="T28" fmla="*/ 14 w 489"/>
                  <a:gd name="T29" fmla="*/ 34 h 296"/>
                  <a:gd name="T30" fmla="*/ 14 w 489"/>
                  <a:gd name="T31" fmla="*/ 34 h 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5" name="Freeform 27"/>
              <p:cNvSpPr>
                <a:spLocks/>
              </p:cNvSpPr>
              <p:nvPr userDrawn="1"/>
            </p:nvSpPr>
            <p:spPr bwMode="auto">
              <a:xfrm>
                <a:off x="565" y="3680"/>
                <a:ext cx="107" cy="238"/>
              </a:xfrm>
              <a:custGeom>
                <a:avLst/>
                <a:gdLst>
                  <a:gd name="T0" fmla="*/ 24 w 213"/>
                  <a:gd name="T1" fmla="*/ 0 h 478"/>
                  <a:gd name="T2" fmla="*/ 91 w 213"/>
                  <a:gd name="T3" fmla="*/ 25 h 478"/>
                  <a:gd name="T4" fmla="*/ 80 w 213"/>
                  <a:gd name="T5" fmla="*/ 192 h 478"/>
                  <a:gd name="T6" fmla="*/ 106 w 213"/>
                  <a:gd name="T7" fmla="*/ 327 h 478"/>
                  <a:gd name="T8" fmla="*/ 213 w 213"/>
                  <a:gd name="T9" fmla="*/ 451 h 478"/>
                  <a:gd name="T10" fmla="*/ 97 w 213"/>
                  <a:gd name="T11" fmla="*/ 478 h 478"/>
                  <a:gd name="T12" fmla="*/ 30 w 213"/>
                  <a:gd name="T13" fmla="*/ 344 h 478"/>
                  <a:gd name="T14" fmla="*/ 0 w 213"/>
                  <a:gd name="T15" fmla="*/ 57 h 478"/>
                  <a:gd name="T16" fmla="*/ 24 w 213"/>
                  <a:gd name="T17" fmla="*/ 0 h 478"/>
                  <a:gd name="T18" fmla="*/ 24 w 213"/>
                  <a:gd name="T19" fmla="*/ 0 h 4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3516" name="Group 28"/>
              <p:cNvGrpSpPr>
                <a:grpSpLocks/>
              </p:cNvGrpSpPr>
              <p:nvPr userDrawn="1"/>
            </p:nvGrpSpPr>
            <p:grpSpPr bwMode="auto">
              <a:xfrm>
                <a:off x="5" y="3490"/>
                <a:ext cx="1124" cy="678"/>
                <a:chOff x="5" y="3490"/>
                <a:chExt cx="1124" cy="678"/>
              </a:xfrm>
            </p:grpSpPr>
            <p:sp>
              <p:nvSpPr>
                <p:cNvPr id="63517" name="Freeform 29"/>
                <p:cNvSpPr>
                  <a:spLocks/>
                </p:cNvSpPr>
                <p:nvPr userDrawn="1"/>
              </p:nvSpPr>
              <p:spPr bwMode="auto">
                <a:xfrm>
                  <a:off x="669" y="4048"/>
                  <a:ext cx="75" cy="87"/>
                </a:xfrm>
                <a:custGeom>
                  <a:avLst/>
                  <a:gdLst>
                    <a:gd name="T0" fmla="*/ 110 w 150"/>
                    <a:gd name="T1" fmla="*/ 0 h 173"/>
                    <a:gd name="T2" fmla="*/ 40 w 150"/>
                    <a:gd name="T3" fmla="*/ 66 h 173"/>
                    <a:gd name="T4" fmla="*/ 0 w 150"/>
                    <a:gd name="T5" fmla="*/ 173 h 173"/>
                    <a:gd name="T6" fmla="*/ 80 w 150"/>
                    <a:gd name="T7" fmla="*/ 160 h 173"/>
                    <a:gd name="T8" fmla="*/ 103 w 150"/>
                    <a:gd name="T9" fmla="*/ 84 h 173"/>
                    <a:gd name="T10" fmla="*/ 150 w 150"/>
                    <a:gd name="T11" fmla="*/ 27 h 173"/>
                    <a:gd name="T12" fmla="*/ 110 w 150"/>
                    <a:gd name="T13" fmla="*/ 0 h 173"/>
                    <a:gd name="T14" fmla="*/ 110 w 150"/>
                    <a:gd name="T15" fmla="*/ 0 h 1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0" h="173">
                      <a:moveTo>
                        <a:pt x="110" y="0"/>
                      </a:moveTo>
                      <a:lnTo>
                        <a:pt x="40" y="66"/>
                      </a:lnTo>
                      <a:lnTo>
                        <a:pt x="0" y="173"/>
                      </a:lnTo>
                      <a:lnTo>
                        <a:pt x="80" y="160"/>
                      </a:lnTo>
                      <a:lnTo>
                        <a:pt x="103" y="84"/>
                      </a:lnTo>
                      <a:lnTo>
                        <a:pt x="150" y="27"/>
                      </a:lnTo>
                      <a:lnTo>
                        <a:pt x="110" y="0"/>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8" name="Freeform 30"/>
                <p:cNvSpPr>
                  <a:spLocks/>
                </p:cNvSpPr>
                <p:nvPr userDrawn="1"/>
              </p:nvSpPr>
              <p:spPr bwMode="auto">
                <a:xfrm>
                  <a:off x="5" y="3728"/>
                  <a:ext cx="842" cy="440"/>
                </a:xfrm>
                <a:custGeom>
                  <a:avLst/>
                  <a:gdLst>
                    <a:gd name="T0" fmla="*/ 156 w 1684"/>
                    <a:gd name="T1" fmla="*/ 0 h 880"/>
                    <a:gd name="T2" fmla="*/ 63 w 1684"/>
                    <a:gd name="T3" fmla="*/ 52 h 880"/>
                    <a:gd name="T4" fmla="*/ 0 w 1684"/>
                    <a:gd name="T5" fmla="*/ 208 h 880"/>
                    <a:gd name="T6" fmla="*/ 67 w 1684"/>
                    <a:gd name="T7" fmla="*/ 358 h 880"/>
                    <a:gd name="T8" fmla="*/ 1182 w 1684"/>
                    <a:gd name="T9" fmla="*/ 867 h 880"/>
                    <a:gd name="T10" fmla="*/ 1422 w 1684"/>
                    <a:gd name="T11" fmla="*/ 835 h 880"/>
                    <a:gd name="T12" fmla="*/ 1616 w 1684"/>
                    <a:gd name="T13" fmla="*/ 880 h 880"/>
                    <a:gd name="T14" fmla="*/ 1684 w 1684"/>
                    <a:gd name="T15" fmla="*/ 808 h 880"/>
                    <a:gd name="T16" fmla="*/ 1502 w 1684"/>
                    <a:gd name="T17" fmla="*/ 664 h 880"/>
                    <a:gd name="T18" fmla="*/ 1428 w 1684"/>
                    <a:gd name="T19" fmla="*/ 512 h 880"/>
                    <a:gd name="T20" fmla="*/ 1369 w 1684"/>
                    <a:gd name="T21" fmla="*/ 527 h 880"/>
                    <a:gd name="T22" fmla="*/ 1439 w 1684"/>
                    <a:gd name="T23" fmla="*/ 664 h 880"/>
                    <a:gd name="T24" fmla="*/ 1578 w 1684"/>
                    <a:gd name="T25" fmla="*/ 810 h 880"/>
                    <a:gd name="T26" fmla="*/ 1413 w 1684"/>
                    <a:gd name="T27" fmla="*/ 787 h 880"/>
                    <a:gd name="T28" fmla="*/ 1219 w 1684"/>
                    <a:gd name="T29" fmla="*/ 814 h 880"/>
                    <a:gd name="T30" fmla="*/ 1255 w 1684"/>
                    <a:gd name="T31" fmla="*/ 650 h 880"/>
                    <a:gd name="T32" fmla="*/ 1338 w 1684"/>
                    <a:gd name="T33" fmla="*/ 538 h 880"/>
                    <a:gd name="T34" fmla="*/ 1241 w 1684"/>
                    <a:gd name="T35" fmla="*/ 552 h 880"/>
                    <a:gd name="T36" fmla="*/ 1165 w 1684"/>
                    <a:gd name="T37" fmla="*/ 658 h 880"/>
                    <a:gd name="T38" fmla="*/ 1139 w 1684"/>
                    <a:gd name="T39" fmla="*/ 791 h 880"/>
                    <a:gd name="T40" fmla="*/ 107 w 1684"/>
                    <a:gd name="T41" fmla="*/ 310 h 880"/>
                    <a:gd name="T42" fmla="*/ 80 w 1684"/>
                    <a:gd name="T43" fmla="*/ 215 h 880"/>
                    <a:gd name="T44" fmla="*/ 103 w 1684"/>
                    <a:gd name="T45" fmla="*/ 95 h 880"/>
                    <a:gd name="T46" fmla="*/ 217 w 1684"/>
                    <a:gd name="T47" fmla="*/ 0 h 880"/>
                    <a:gd name="T48" fmla="*/ 156 w 1684"/>
                    <a:gd name="T49" fmla="*/ 0 h 880"/>
                    <a:gd name="T50" fmla="*/ 156 w 1684"/>
                    <a:gd name="T51" fmla="*/ 0 h 8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19" name="Freeform 31"/>
                <p:cNvSpPr>
                  <a:spLocks/>
                </p:cNvSpPr>
                <p:nvPr userDrawn="1"/>
              </p:nvSpPr>
              <p:spPr bwMode="auto">
                <a:xfrm>
                  <a:off x="106" y="3770"/>
                  <a:ext cx="80" cy="167"/>
                </a:xfrm>
                <a:custGeom>
                  <a:avLst/>
                  <a:gdLst>
                    <a:gd name="T0" fmla="*/ 116 w 160"/>
                    <a:gd name="T1" fmla="*/ 0 h 335"/>
                    <a:gd name="T2" fmla="*/ 19 w 160"/>
                    <a:gd name="T3" fmla="*/ 106 h 335"/>
                    <a:gd name="T4" fmla="*/ 0 w 160"/>
                    <a:gd name="T5" fmla="*/ 230 h 335"/>
                    <a:gd name="T6" fmla="*/ 33 w 160"/>
                    <a:gd name="T7" fmla="*/ 314 h 335"/>
                    <a:gd name="T8" fmla="*/ 94 w 160"/>
                    <a:gd name="T9" fmla="*/ 335 h 335"/>
                    <a:gd name="T10" fmla="*/ 76 w 160"/>
                    <a:gd name="T11" fmla="*/ 154 h 335"/>
                    <a:gd name="T12" fmla="*/ 160 w 160"/>
                    <a:gd name="T13" fmla="*/ 17 h 335"/>
                    <a:gd name="T14" fmla="*/ 116 w 160"/>
                    <a:gd name="T15" fmla="*/ 0 h 335"/>
                    <a:gd name="T16" fmla="*/ 116 w 160"/>
                    <a:gd name="T17" fmla="*/ 0 h 3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60" h="335">
                      <a:moveTo>
                        <a:pt x="116" y="0"/>
                      </a:moveTo>
                      <a:lnTo>
                        <a:pt x="19" y="106"/>
                      </a:lnTo>
                      <a:lnTo>
                        <a:pt x="0" y="230"/>
                      </a:lnTo>
                      <a:lnTo>
                        <a:pt x="33" y="314"/>
                      </a:lnTo>
                      <a:lnTo>
                        <a:pt x="94" y="335"/>
                      </a:lnTo>
                      <a:lnTo>
                        <a:pt x="76" y="154"/>
                      </a:lnTo>
                      <a:lnTo>
                        <a:pt x="160" y="17"/>
                      </a:lnTo>
                      <a:lnTo>
                        <a:pt x="116" y="0"/>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20" name="Freeform 32"/>
                <p:cNvSpPr>
                  <a:spLocks/>
                </p:cNvSpPr>
                <p:nvPr userDrawn="1"/>
              </p:nvSpPr>
              <p:spPr bwMode="auto">
                <a:xfrm>
                  <a:off x="449" y="3490"/>
                  <a:ext cx="322" cy="594"/>
                </a:xfrm>
                <a:custGeom>
                  <a:avLst/>
                  <a:gdLst>
                    <a:gd name="T0" fmla="*/ 218 w 642"/>
                    <a:gd name="T1" fmla="*/ 896 h 1188"/>
                    <a:gd name="T2" fmla="*/ 0 w 642"/>
                    <a:gd name="T3" fmla="*/ 124 h 1188"/>
                    <a:gd name="T4" fmla="*/ 81 w 642"/>
                    <a:gd name="T5" fmla="*/ 38 h 1188"/>
                    <a:gd name="T6" fmla="*/ 258 w 642"/>
                    <a:gd name="T7" fmla="*/ 0 h 1188"/>
                    <a:gd name="T8" fmla="*/ 399 w 642"/>
                    <a:gd name="T9" fmla="*/ 57 h 1188"/>
                    <a:gd name="T10" fmla="*/ 642 w 642"/>
                    <a:gd name="T11" fmla="*/ 1188 h 1188"/>
                    <a:gd name="T12" fmla="*/ 555 w 642"/>
                    <a:gd name="T13" fmla="*/ 1091 h 1188"/>
                    <a:gd name="T14" fmla="*/ 355 w 642"/>
                    <a:gd name="T15" fmla="*/ 97 h 1188"/>
                    <a:gd name="T16" fmla="*/ 226 w 642"/>
                    <a:gd name="T17" fmla="*/ 61 h 1188"/>
                    <a:gd name="T18" fmla="*/ 119 w 642"/>
                    <a:gd name="T19" fmla="*/ 74 h 1188"/>
                    <a:gd name="T20" fmla="*/ 76 w 642"/>
                    <a:gd name="T21" fmla="*/ 141 h 1188"/>
                    <a:gd name="T22" fmla="*/ 306 w 642"/>
                    <a:gd name="T23" fmla="*/ 924 h 1188"/>
                    <a:gd name="T24" fmla="*/ 218 w 642"/>
                    <a:gd name="T25" fmla="*/ 896 h 1188"/>
                    <a:gd name="T26" fmla="*/ 218 w 642"/>
                    <a:gd name="T27" fmla="*/ 896 h 11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21" name="Freeform 33"/>
                <p:cNvSpPr>
                  <a:spLocks/>
                </p:cNvSpPr>
                <p:nvPr userDrawn="1"/>
              </p:nvSpPr>
              <p:spPr bwMode="auto">
                <a:xfrm>
                  <a:off x="578" y="3650"/>
                  <a:ext cx="96" cy="252"/>
                </a:xfrm>
                <a:custGeom>
                  <a:avLst/>
                  <a:gdLst>
                    <a:gd name="T0" fmla="*/ 0 w 192"/>
                    <a:gd name="T1" fmla="*/ 27 h 504"/>
                    <a:gd name="T2" fmla="*/ 76 w 192"/>
                    <a:gd name="T3" fmla="*/ 194 h 504"/>
                    <a:gd name="T4" fmla="*/ 113 w 192"/>
                    <a:gd name="T5" fmla="*/ 318 h 504"/>
                    <a:gd name="T6" fmla="*/ 116 w 192"/>
                    <a:gd name="T7" fmla="*/ 504 h 504"/>
                    <a:gd name="T8" fmla="*/ 192 w 192"/>
                    <a:gd name="T9" fmla="*/ 504 h 504"/>
                    <a:gd name="T10" fmla="*/ 187 w 192"/>
                    <a:gd name="T11" fmla="*/ 360 h 504"/>
                    <a:gd name="T12" fmla="*/ 162 w 192"/>
                    <a:gd name="T13" fmla="*/ 208 h 504"/>
                    <a:gd name="T14" fmla="*/ 99 w 192"/>
                    <a:gd name="T15" fmla="*/ 59 h 504"/>
                    <a:gd name="T16" fmla="*/ 63 w 192"/>
                    <a:gd name="T17" fmla="*/ 0 h 504"/>
                    <a:gd name="T18" fmla="*/ 0 w 192"/>
                    <a:gd name="T19" fmla="*/ 27 h 504"/>
                    <a:gd name="T20" fmla="*/ 0 w 192"/>
                    <a:gd name="T21" fmla="*/ 27 h 5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22" name="Freeform 34"/>
                <p:cNvSpPr>
                  <a:spLocks/>
                </p:cNvSpPr>
                <p:nvPr userDrawn="1"/>
              </p:nvSpPr>
              <p:spPr bwMode="auto">
                <a:xfrm>
                  <a:off x="328" y="3630"/>
                  <a:ext cx="195" cy="135"/>
                </a:xfrm>
                <a:custGeom>
                  <a:avLst/>
                  <a:gdLst>
                    <a:gd name="T0" fmla="*/ 297 w 390"/>
                    <a:gd name="T1" fmla="*/ 0 h 269"/>
                    <a:gd name="T2" fmla="*/ 257 w 390"/>
                    <a:gd name="T3" fmla="*/ 17 h 269"/>
                    <a:gd name="T4" fmla="*/ 253 w 390"/>
                    <a:gd name="T5" fmla="*/ 66 h 269"/>
                    <a:gd name="T6" fmla="*/ 0 w 390"/>
                    <a:gd name="T7" fmla="*/ 169 h 269"/>
                    <a:gd name="T8" fmla="*/ 0 w 390"/>
                    <a:gd name="T9" fmla="*/ 222 h 269"/>
                    <a:gd name="T10" fmla="*/ 284 w 390"/>
                    <a:gd name="T11" fmla="*/ 226 h 269"/>
                    <a:gd name="T12" fmla="*/ 320 w 390"/>
                    <a:gd name="T13" fmla="*/ 269 h 269"/>
                    <a:gd name="T14" fmla="*/ 390 w 390"/>
                    <a:gd name="T15" fmla="*/ 266 h 269"/>
                    <a:gd name="T16" fmla="*/ 383 w 390"/>
                    <a:gd name="T17" fmla="*/ 190 h 269"/>
                    <a:gd name="T18" fmla="*/ 116 w 390"/>
                    <a:gd name="T19" fmla="*/ 176 h 269"/>
                    <a:gd name="T20" fmla="*/ 333 w 390"/>
                    <a:gd name="T21" fmla="*/ 89 h 269"/>
                    <a:gd name="T22" fmla="*/ 297 w 390"/>
                    <a:gd name="T23" fmla="*/ 0 h 269"/>
                    <a:gd name="T24" fmla="*/ 297 w 390"/>
                    <a:gd name="T25"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23" name="Freeform 35"/>
                <p:cNvSpPr>
                  <a:spLocks/>
                </p:cNvSpPr>
                <p:nvPr userDrawn="1"/>
              </p:nvSpPr>
              <p:spPr bwMode="auto">
                <a:xfrm>
                  <a:off x="658" y="3538"/>
                  <a:ext cx="471" cy="212"/>
                </a:xfrm>
                <a:custGeom>
                  <a:avLst/>
                  <a:gdLst>
                    <a:gd name="T0" fmla="*/ 0 w 941"/>
                    <a:gd name="T1" fmla="*/ 131 h 424"/>
                    <a:gd name="T2" fmla="*/ 863 w 941"/>
                    <a:gd name="T3" fmla="*/ 0 h 424"/>
                    <a:gd name="T4" fmla="*/ 926 w 941"/>
                    <a:gd name="T5" fmla="*/ 78 h 424"/>
                    <a:gd name="T6" fmla="*/ 941 w 941"/>
                    <a:gd name="T7" fmla="*/ 181 h 424"/>
                    <a:gd name="T8" fmla="*/ 903 w 941"/>
                    <a:gd name="T9" fmla="*/ 282 h 424"/>
                    <a:gd name="T10" fmla="*/ 57 w 941"/>
                    <a:gd name="T11" fmla="*/ 424 h 424"/>
                    <a:gd name="T12" fmla="*/ 53 w 941"/>
                    <a:gd name="T13" fmla="*/ 384 h 424"/>
                    <a:gd name="T14" fmla="*/ 863 w 941"/>
                    <a:gd name="T15" fmla="*/ 242 h 424"/>
                    <a:gd name="T16" fmla="*/ 893 w 941"/>
                    <a:gd name="T17" fmla="*/ 145 h 424"/>
                    <a:gd name="T18" fmla="*/ 840 w 941"/>
                    <a:gd name="T19" fmla="*/ 57 h 424"/>
                    <a:gd name="T20" fmla="*/ 0 w 941"/>
                    <a:gd name="T21" fmla="*/ 185 h 424"/>
                    <a:gd name="T22" fmla="*/ 0 w 941"/>
                    <a:gd name="T23" fmla="*/ 131 h 424"/>
                    <a:gd name="T24" fmla="*/ 0 w 941"/>
                    <a:gd name="T25" fmla="*/ 131 h 4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24" name="Freeform 36"/>
                <p:cNvSpPr>
                  <a:spLocks/>
                </p:cNvSpPr>
                <p:nvPr userDrawn="1"/>
              </p:nvSpPr>
              <p:spPr bwMode="auto">
                <a:xfrm>
                  <a:off x="717" y="3606"/>
                  <a:ext cx="245" cy="86"/>
                </a:xfrm>
                <a:custGeom>
                  <a:avLst/>
                  <a:gdLst>
                    <a:gd name="T0" fmla="*/ 0 w 488"/>
                    <a:gd name="T1" fmla="*/ 126 h 173"/>
                    <a:gd name="T2" fmla="*/ 66 w 488"/>
                    <a:gd name="T3" fmla="*/ 173 h 173"/>
                    <a:gd name="T4" fmla="*/ 222 w 488"/>
                    <a:gd name="T5" fmla="*/ 166 h 173"/>
                    <a:gd name="T6" fmla="*/ 418 w 488"/>
                    <a:gd name="T7" fmla="*/ 116 h 173"/>
                    <a:gd name="T8" fmla="*/ 488 w 488"/>
                    <a:gd name="T9" fmla="*/ 42 h 173"/>
                    <a:gd name="T10" fmla="*/ 443 w 488"/>
                    <a:gd name="T11" fmla="*/ 2 h 173"/>
                    <a:gd name="T12" fmla="*/ 253 w 488"/>
                    <a:gd name="T13" fmla="*/ 0 h 173"/>
                    <a:gd name="T14" fmla="*/ 110 w 488"/>
                    <a:gd name="T15" fmla="*/ 12 h 173"/>
                    <a:gd name="T16" fmla="*/ 15 w 488"/>
                    <a:gd name="T17" fmla="*/ 76 h 173"/>
                    <a:gd name="T18" fmla="*/ 112 w 488"/>
                    <a:gd name="T19" fmla="*/ 95 h 173"/>
                    <a:gd name="T20" fmla="*/ 275 w 488"/>
                    <a:gd name="T21" fmla="*/ 53 h 173"/>
                    <a:gd name="T22" fmla="*/ 416 w 488"/>
                    <a:gd name="T23" fmla="*/ 53 h 173"/>
                    <a:gd name="T24" fmla="*/ 268 w 488"/>
                    <a:gd name="T25" fmla="*/ 110 h 173"/>
                    <a:gd name="T26" fmla="*/ 142 w 488"/>
                    <a:gd name="T27" fmla="*/ 126 h 173"/>
                    <a:gd name="T28" fmla="*/ 0 w 488"/>
                    <a:gd name="T29" fmla="*/ 126 h 173"/>
                    <a:gd name="T30" fmla="*/ 0 w 488"/>
                    <a:gd name="T31" fmla="*/ 126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grpSp>
        <p:nvGrpSpPr>
          <p:cNvPr id="63525" name="Group 37"/>
          <p:cNvGrpSpPr>
            <a:grpSpLocks/>
          </p:cNvGrpSpPr>
          <p:nvPr/>
        </p:nvGrpSpPr>
        <p:grpSpPr bwMode="auto">
          <a:xfrm>
            <a:off x="8680450" y="2116138"/>
            <a:ext cx="385763" cy="4308475"/>
            <a:chOff x="5468" y="1333"/>
            <a:chExt cx="243" cy="2714"/>
          </a:xfrm>
        </p:grpSpPr>
        <p:sp>
          <p:nvSpPr>
            <p:cNvPr id="63526" name="Freeform 38"/>
            <p:cNvSpPr>
              <a:spLocks/>
            </p:cNvSpPr>
            <p:nvPr userDrawn="1"/>
          </p:nvSpPr>
          <p:spPr bwMode="auto">
            <a:xfrm flipH="1">
              <a:off x="5468" y="2620"/>
              <a:ext cx="205" cy="1427"/>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27" name="Freeform 39"/>
            <p:cNvSpPr>
              <a:spLocks/>
            </p:cNvSpPr>
            <p:nvPr userDrawn="1"/>
          </p:nvSpPr>
          <p:spPr bwMode="auto">
            <a:xfrm flipH="1">
              <a:off x="5506" y="1333"/>
              <a:ext cx="205" cy="1633"/>
            </a:xfrm>
            <a:custGeom>
              <a:avLst/>
              <a:gdLst>
                <a:gd name="T0" fmla="*/ 692 w 772"/>
                <a:gd name="T1" fmla="*/ 3156 h 3266"/>
                <a:gd name="T2" fmla="*/ 380 w 772"/>
                <a:gd name="T3" fmla="*/ 2945 h 3266"/>
                <a:gd name="T4" fmla="*/ 319 w 772"/>
                <a:gd name="T5" fmla="*/ 2783 h 3266"/>
                <a:gd name="T6" fmla="*/ 371 w 772"/>
                <a:gd name="T7" fmla="*/ 2542 h 3266"/>
                <a:gd name="T8" fmla="*/ 591 w 772"/>
                <a:gd name="T9" fmla="*/ 2251 h 3266"/>
                <a:gd name="T10" fmla="*/ 641 w 772"/>
                <a:gd name="T11" fmla="*/ 2070 h 3266"/>
                <a:gd name="T12" fmla="*/ 591 w 772"/>
                <a:gd name="T13" fmla="*/ 1948 h 3266"/>
                <a:gd name="T14" fmla="*/ 401 w 772"/>
                <a:gd name="T15" fmla="*/ 1859 h 3266"/>
                <a:gd name="T16" fmla="*/ 361 w 772"/>
                <a:gd name="T17" fmla="*/ 1747 h 3266"/>
                <a:gd name="T18" fmla="*/ 430 w 772"/>
                <a:gd name="T19" fmla="*/ 1587 h 3266"/>
                <a:gd name="T20" fmla="*/ 741 w 772"/>
                <a:gd name="T21" fmla="*/ 1156 h 3266"/>
                <a:gd name="T22" fmla="*/ 772 w 772"/>
                <a:gd name="T23" fmla="*/ 945 h 3266"/>
                <a:gd name="T24" fmla="*/ 692 w 772"/>
                <a:gd name="T25" fmla="*/ 713 h 3266"/>
                <a:gd name="T26" fmla="*/ 430 w 772"/>
                <a:gd name="T27" fmla="*/ 603 h 3266"/>
                <a:gd name="T28" fmla="*/ 200 w 772"/>
                <a:gd name="T29" fmla="*/ 422 h 3266"/>
                <a:gd name="T30" fmla="*/ 0 w 772"/>
                <a:gd name="T31" fmla="*/ 0 h 3266"/>
                <a:gd name="T32" fmla="*/ 29 w 772"/>
                <a:gd name="T33" fmla="*/ 382 h 3266"/>
                <a:gd name="T34" fmla="*/ 179 w 772"/>
                <a:gd name="T35" fmla="*/ 612 h 3266"/>
                <a:gd name="T36" fmla="*/ 380 w 772"/>
                <a:gd name="T37" fmla="*/ 753 h 3266"/>
                <a:gd name="T38" fmla="*/ 601 w 772"/>
                <a:gd name="T39" fmla="*/ 833 h 3266"/>
                <a:gd name="T40" fmla="*/ 612 w 772"/>
                <a:gd name="T41" fmla="*/ 1044 h 3266"/>
                <a:gd name="T42" fmla="*/ 500 w 772"/>
                <a:gd name="T43" fmla="*/ 1266 h 3266"/>
                <a:gd name="T44" fmla="*/ 240 w 772"/>
                <a:gd name="T45" fmla="*/ 1658 h 3266"/>
                <a:gd name="T46" fmla="*/ 230 w 772"/>
                <a:gd name="T47" fmla="*/ 1909 h 3266"/>
                <a:gd name="T48" fmla="*/ 471 w 772"/>
                <a:gd name="T49" fmla="*/ 2049 h 3266"/>
                <a:gd name="T50" fmla="*/ 460 w 772"/>
                <a:gd name="T51" fmla="*/ 2180 h 3266"/>
                <a:gd name="T52" fmla="*/ 249 w 772"/>
                <a:gd name="T53" fmla="*/ 2452 h 3266"/>
                <a:gd name="T54" fmla="*/ 160 w 772"/>
                <a:gd name="T55" fmla="*/ 2713 h 3266"/>
                <a:gd name="T56" fmla="*/ 240 w 772"/>
                <a:gd name="T57" fmla="*/ 2994 h 3266"/>
                <a:gd name="T58" fmla="*/ 430 w 772"/>
                <a:gd name="T59" fmla="*/ 3144 h 3266"/>
                <a:gd name="T60" fmla="*/ 671 w 772"/>
                <a:gd name="T61" fmla="*/ 3266 h 3266"/>
                <a:gd name="T62" fmla="*/ 692 w 772"/>
                <a:gd name="T63" fmla="*/ 3156 h 3266"/>
                <a:gd name="T64" fmla="*/ 692 w 772"/>
                <a:gd name="T65" fmla="*/ 3156 h 32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63528" name="Group 40"/>
          <p:cNvGrpSpPr>
            <a:grpSpLocks/>
          </p:cNvGrpSpPr>
          <p:nvPr/>
        </p:nvGrpSpPr>
        <p:grpSpPr bwMode="auto">
          <a:xfrm>
            <a:off x="7318375" y="90488"/>
            <a:ext cx="2133600" cy="1911350"/>
            <a:chOff x="4610" y="57"/>
            <a:chExt cx="1344" cy="1204"/>
          </a:xfrm>
        </p:grpSpPr>
        <p:grpSp>
          <p:nvGrpSpPr>
            <p:cNvPr id="63529" name="Group 41"/>
            <p:cNvGrpSpPr>
              <a:grpSpLocks/>
            </p:cNvGrpSpPr>
            <p:nvPr userDrawn="1"/>
          </p:nvGrpSpPr>
          <p:grpSpPr bwMode="auto">
            <a:xfrm>
              <a:off x="4610" y="57"/>
              <a:ext cx="1344" cy="1204"/>
              <a:chOff x="4610" y="57"/>
              <a:chExt cx="1344" cy="1204"/>
            </a:xfrm>
          </p:grpSpPr>
          <p:sp>
            <p:nvSpPr>
              <p:cNvPr id="63530" name="Freeform 42"/>
              <p:cNvSpPr>
                <a:spLocks/>
              </p:cNvSpPr>
              <p:nvPr userDrawn="1"/>
            </p:nvSpPr>
            <p:spPr bwMode="auto">
              <a:xfrm rot="-3172564">
                <a:off x="5430" y="1086"/>
                <a:ext cx="62" cy="288"/>
              </a:xfrm>
              <a:custGeom>
                <a:avLst/>
                <a:gdLst>
                  <a:gd name="T0" fmla="*/ 123 w 245"/>
                  <a:gd name="T1" fmla="*/ 9 h 806"/>
                  <a:gd name="T2" fmla="*/ 131 w 245"/>
                  <a:gd name="T3" fmla="*/ 342 h 806"/>
                  <a:gd name="T4" fmla="*/ 0 w 245"/>
                  <a:gd name="T5" fmla="*/ 806 h 806"/>
                  <a:gd name="T6" fmla="*/ 79 w 245"/>
                  <a:gd name="T7" fmla="*/ 789 h 806"/>
                  <a:gd name="T8" fmla="*/ 218 w 245"/>
                  <a:gd name="T9" fmla="*/ 376 h 806"/>
                  <a:gd name="T10" fmla="*/ 245 w 245"/>
                  <a:gd name="T11" fmla="*/ 0 h 806"/>
                  <a:gd name="T12" fmla="*/ 123 w 245"/>
                  <a:gd name="T13" fmla="*/ 9 h 806"/>
                  <a:gd name="T14" fmla="*/ 123 w 245"/>
                  <a:gd name="T15" fmla="*/ 9 h 80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45" h="806">
                    <a:moveTo>
                      <a:pt x="123" y="9"/>
                    </a:moveTo>
                    <a:lnTo>
                      <a:pt x="131" y="342"/>
                    </a:lnTo>
                    <a:lnTo>
                      <a:pt x="0" y="806"/>
                    </a:lnTo>
                    <a:lnTo>
                      <a:pt x="79" y="789"/>
                    </a:lnTo>
                    <a:lnTo>
                      <a:pt x="218" y="376"/>
                    </a:lnTo>
                    <a:lnTo>
                      <a:pt x="245" y="0"/>
                    </a:lnTo>
                    <a:lnTo>
                      <a:pt x="123" y="9"/>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63531" name="Group 43"/>
              <p:cNvGrpSpPr>
                <a:grpSpLocks/>
              </p:cNvGrpSpPr>
              <p:nvPr userDrawn="1"/>
            </p:nvGrpSpPr>
            <p:grpSpPr bwMode="auto">
              <a:xfrm>
                <a:off x="4610" y="57"/>
                <a:ext cx="1344" cy="985"/>
                <a:chOff x="4610" y="57"/>
                <a:chExt cx="1344" cy="985"/>
              </a:xfrm>
            </p:grpSpPr>
            <p:sp>
              <p:nvSpPr>
                <p:cNvPr id="63532" name="Freeform 44"/>
                <p:cNvSpPr>
                  <a:spLocks/>
                </p:cNvSpPr>
                <p:nvPr userDrawn="1"/>
              </p:nvSpPr>
              <p:spPr bwMode="auto">
                <a:xfrm rot="-3172564">
                  <a:off x="4966" y="71"/>
                  <a:ext cx="153" cy="125"/>
                </a:xfrm>
                <a:custGeom>
                  <a:avLst/>
                  <a:gdLst>
                    <a:gd name="T0" fmla="*/ 0 w 604"/>
                    <a:gd name="T1" fmla="*/ 0 h 349"/>
                    <a:gd name="T2" fmla="*/ 298 w 604"/>
                    <a:gd name="T3" fmla="*/ 184 h 349"/>
                    <a:gd name="T4" fmla="*/ 500 w 604"/>
                    <a:gd name="T5" fmla="*/ 349 h 349"/>
                    <a:gd name="T6" fmla="*/ 604 w 604"/>
                    <a:gd name="T7" fmla="*/ 140 h 349"/>
                    <a:gd name="T8" fmla="*/ 359 w 604"/>
                    <a:gd name="T9" fmla="*/ 9 h 349"/>
                    <a:gd name="T10" fmla="*/ 464 w 604"/>
                    <a:gd name="T11" fmla="*/ 184 h 349"/>
                    <a:gd name="T12" fmla="*/ 131 w 604"/>
                    <a:gd name="T13" fmla="*/ 17 h 349"/>
                    <a:gd name="T14" fmla="*/ 0 w 604"/>
                    <a:gd name="T15" fmla="*/ 0 h 349"/>
                    <a:gd name="T16" fmla="*/ 0 w 604"/>
                    <a:gd name="T17" fmla="*/ 0 h 3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04" h="349">
                      <a:moveTo>
                        <a:pt x="0" y="0"/>
                      </a:moveTo>
                      <a:lnTo>
                        <a:pt x="298" y="184"/>
                      </a:lnTo>
                      <a:lnTo>
                        <a:pt x="500" y="349"/>
                      </a:lnTo>
                      <a:lnTo>
                        <a:pt x="604" y="140"/>
                      </a:lnTo>
                      <a:lnTo>
                        <a:pt x="359" y="9"/>
                      </a:lnTo>
                      <a:lnTo>
                        <a:pt x="464" y="184"/>
                      </a:lnTo>
                      <a:lnTo>
                        <a:pt x="131" y="17"/>
                      </a:lnTo>
                      <a:lnTo>
                        <a:pt x="0" y="0"/>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33" name="Freeform 45"/>
                <p:cNvSpPr>
                  <a:spLocks/>
                </p:cNvSpPr>
                <p:nvPr userDrawn="1"/>
              </p:nvSpPr>
              <p:spPr bwMode="auto">
                <a:xfrm rot="-3172564">
                  <a:off x="5048" y="332"/>
                  <a:ext cx="269" cy="438"/>
                </a:xfrm>
                <a:custGeom>
                  <a:avLst/>
                  <a:gdLst>
                    <a:gd name="T0" fmla="*/ 741 w 1064"/>
                    <a:gd name="T1" fmla="*/ 129 h 1230"/>
                    <a:gd name="T2" fmla="*/ 485 w 1064"/>
                    <a:gd name="T3" fmla="*/ 352 h 1230"/>
                    <a:gd name="T4" fmla="*/ 163 w 1064"/>
                    <a:gd name="T5" fmla="*/ 762 h 1230"/>
                    <a:gd name="T6" fmla="*/ 0 w 1064"/>
                    <a:gd name="T7" fmla="*/ 1101 h 1230"/>
                    <a:gd name="T8" fmla="*/ 59 w 1064"/>
                    <a:gd name="T9" fmla="*/ 1230 h 1230"/>
                    <a:gd name="T10" fmla="*/ 262 w 1064"/>
                    <a:gd name="T11" fmla="*/ 1201 h 1230"/>
                    <a:gd name="T12" fmla="*/ 578 w 1064"/>
                    <a:gd name="T13" fmla="*/ 914 h 1230"/>
                    <a:gd name="T14" fmla="*/ 876 w 1064"/>
                    <a:gd name="T15" fmla="*/ 534 h 1230"/>
                    <a:gd name="T16" fmla="*/ 1034 w 1064"/>
                    <a:gd name="T17" fmla="*/ 270 h 1230"/>
                    <a:gd name="T18" fmla="*/ 1064 w 1064"/>
                    <a:gd name="T19" fmla="*/ 84 h 1230"/>
                    <a:gd name="T20" fmla="*/ 977 w 1064"/>
                    <a:gd name="T21" fmla="*/ 0 h 1230"/>
                    <a:gd name="T22" fmla="*/ 836 w 1064"/>
                    <a:gd name="T23" fmla="*/ 65 h 1230"/>
                    <a:gd name="T24" fmla="*/ 969 w 1064"/>
                    <a:gd name="T25" fmla="*/ 107 h 1230"/>
                    <a:gd name="T26" fmla="*/ 876 w 1064"/>
                    <a:gd name="T27" fmla="*/ 352 h 1230"/>
                    <a:gd name="T28" fmla="*/ 690 w 1064"/>
                    <a:gd name="T29" fmla="*/ 656 h 1230"/>
                    <a:gd name="T30" fmla="*/ 350 w 1064"/>
                    <a:gd name="T31" fmla="*/ 1008 h 1230"/>
                    <a:gd name="T32" fmla="*/ 116 w 1064"/>
                    <a:gd name="T33" fmla="*/ 1114 h 1230"/>
                    <a:gd name="T34" fmla="*/ 135 w 1064"/>
                    <a:gd name="T35" fmla="*/ 943 h 1230"/>
                    <a:gd name="T36" fmla="*/ 437 w 1064"/>
                    <a:gd name="T37" fmla="*/ 504 h 1230"/>
                    <a:gd name="T38" fmla="*/ 831 w 1064"/>
                    <a:gd name="T39" fmla="*/ 118 h 1230"/>
                    <a:gd name="T40" fmla="*/ 741 w 1064"/>
                    <a:gd name="T41" fmla="*/ 129 h 1230"/>
                    <a:gd name="T42" fmla="*/ 741 w 1064"/>
                    <a:gd name="T43" fmla="*/ 129 h 12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34" name="Freeform 46"/>
                <p:cNvSpPr>
                  <a:spLocks/>
                </p:cNvSpPr>
                <p:nvPr userDrawn="1"/>
              </p:nvSpPr>
              <p:spPr bwMode="auto">
                <a:xfrm rot="-3172564">
                  <a:off x="4858" y="182"/>
                  <a:ext cx="505" cy="898"/>
                </a:xfrm>
                <a:custGeom>
                  <a:avLst/>
                  <a:gdLst>
                    <a:gd name="T0" fmla="*/ 1941 w 2002"/>
                    <a:gd name="T1" fmla="*/ 0 h 2521"/>
                    <a:gd name="T2" fmla="*/ 0 w 2002"/>
                    <a:gd name="T3" fmla="*/ 2521 h 2521"/>
                    <a:gd name="T4" fmla="*/ 192 w 2002"/>
                    <a:gd name="T5" fmla="*/ 2450 h 2521"/>
                    <a:gd name="T6" fmla="*/ 2002 w 2002"/>
                    <a:gd name="T7" fmla="*/ 61 h 2521"/>
                    <a:gd name="T8" fmla="*/ 1941 w 2002"/>
                    <a:gd name="T9" fmla="*/ 0 h 2521"/>
                    <a:gd name="T10" fmla="*/ 1941 w 2002"/>
                    <a:gd name="T11" fmla="*/ 0 h 2521"/>
                  </a:gdLst>
                  <a:ahLst/>
                  <a:cxnLst>
                    <a:cxn ang="0">
                      <a:pos x="T0" y="T1"/>
                    </a:cxn>
                    <a:cxn ang="0">
                      <a:pos x="T2" y="T3"/>
                    </a:cxn>
                    <a:cxn ang="0">
                      <a:pos x="T4" y="T5"/>
                    </a:cxn>
                    <a:cxn ang="0">
                      <a:pos x="T6" y="T7"/>
                    </a:cxn>
                    <a:cxn ang="0">
                      <a:pos x="T8" y="T9"/>
                    </a:cxn>
                    <a:cxn ang="0">
                      <a:pos x="T10" y="T11"/>
                    </a:cxn>
                  </a:cxnLst>
                  <a:rect l="0" t="0" r="r" b="b"/>
                  <a:pathLst>
                    <a:path w="2002" h="2521">
                      <a:moveTo>
                        <a:pt x="1941" y="0"/>
                      </a:moveTo>
                      <a:lnTo>
                        <a:pt x="0" y="2521"/>
                      </a:lnTo>
                      <a:lnTo>
                        <a:pt x="192" y="2450"/>
                      </a:lnTo>
                      <a:lnTo>
                        <a:pt x="2002" y="61"/>
                      </a:lnTo>
                      <a:lnTo>
                        <a:pt x="1941" y="0"/>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35" name="Freeform 47"/>
                <p:cNvSpPr>
                  <a:spLocks/>
                </p:cNvSpPr>
                <p:nvPr userDrawn="1"/>
              </p:nvSpPr>
              <p:spPr bwMode="auto">
                <a:xfrm rot="-3172564">
                  <a:off x="4903" y="-19"/>
                  <a:ext cx="758" cy="1344"/>
                </a:xfrm>
                <a:custGeom>
                  <a:avLst/>
                  <a:gdLst>
                    <a:gd name="T0" fmla="*/ 95 w 3007"/>
                    <a:gd name="T1" fmla="*/ 2844 h 3771"/>
                    <a:gd name="T2" fmla="*/ 394 w 3007"/>
                    <a:gd name="T3" fmla="*/ 2834 h 3771"/>
                    <a:gd name="T4" fmla="*/ 821 w 3007"/>
                    <a:gd name="T5" fmla="*/ 3009 h 3771"/>
                    <a:gd name="T6" fmla="*/ 681 w 3007"/>
                    <a:gd name="T7" fmla="*/ 2817 h 3771"/>
                    <a:gd name="T8" fmla="*/ 367 w 3007"/>
                    <a:gd name="T9" fmla="*/ 2703 h 3771"/>
                    <a:gd name="T10" fmla="*/ 637 w 3007"/>
                    <a:gd name="T11" fmla="*/ 2720 h 3771"/>
                    <a:gd name="T12" fmla="*/ 979 w 3007"/>
                    <a:gd name="T13" fmla="*/ 2870 h 3771"/>
                    <a:gd name="T14" fmla="*/ 2859 w 3007"/>
                    <a:gd name="T15" fmla="*/ 420 h 3771"/>
                    <a:gd name="T16" fmla="*/ 2578 w 3007"/>
                    <a:gd name="T17" fmla="*/ 148 h 3771"/>
                    <a:gd name="T18" fmla="*/ 2308 w 3007"/>
                    <a:gd name="T19" fmla="*/ 0 h 3771"/>
                    <a:gd name="T20" fmla="*/ 2692 w 3007"/>
                    <a:gd name="T21" fmla="*/ 78 h 3771"/>
                    <a:gd name="T22" fmla="*/ 3007 w 3007"/>
                    <a:gd name="T23" fmla="*/ 428 h 3771"/>
                    <a:gd name="T24" fmla="*/ 831 w 3007"/>
                    <a:gd name="T25" fmla="*/ 3273 h 3771"/>
                    <a:gd name="T26" fmla="*/ 481 w 3007"/>
                    <a:gd name="T27" fmla="*/ 3412 h 3771"/>
                    <a:gd name="T28" fmla="*/ 105 w 3007"/>
                    <a:gd name="T29" fmla="*/ 3771 h 3771"/>
                    <a:gd name="T30" fmla="*/ 0 w 3007"/>
                    <a:gd name="T31" fmla="*/ 3667 h 3771"/>
                    <a:gd name="T32" fmla="*/ 131 w 3007"/>
                    <a:gd name="T33" fmla="*/ 3631 h 3771"/>
                    <a:gd name="T34" fmla="*/ 376 w 3007"/>
                    <a:gd name="T35" fmla="*/ 3385 h 3771"/>
                    <a:gd name="T36" fmla="*/ 165 w 3007"/>
                    <a:gd name="T37" fmla="*/ 3273 h 3771"/>
                    <a:gd name="T38" fmla="*/ 165 w 3007"/>
                    <a:gd name="T39" fmla="*/ 3176 h 3771"/>
                    <a:gd name="T40" fmla="*/ 411 w 3007"/>
                    <a:gd name="T41" fmla="*/ 3298 h 3771"/>
                    <a:gd name="T42" fmla="*/ 411 w 3007"/>
                    <a:gd name="T43" fmla="*/ 3186 h 3771"/>
                    <a:gd name="T44" fmla="*/ 603 w 3007"/>
                    <a:gd name="T45" fmla="*/ 3220 h 3771"/>
                    <a:gd name="T46" fmla="*/ 428 w 3007"/>
                    <a:gd name="T47" fmla="*/ 3079 h 3771"/>
                    <a:gd name="T48" fmla="*/ 629 w 3007"/>
                    <a:gd name="T49" fmla="*/ 3062 h 3771"/>
                    <a:gd name="T50" fmla="*/ 95 w 3007"/>
                    <a:gd name="T51" fmla="*/ 2844 h 3771"/>
                    <a:gd name="T52" fmla="*/ 95 w 3007"/>
                    <a:gd name="T53" fmla="*/ 2844 h 3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36" name="Freeform 48"/>
                <p:cNvSpPr>
                  <a:spLocks/>
                </p:cNvSpPr>
                <p:nvPr userDrawn="1"/>
              </p:nvSpPr>
              <p:spPr bwMode="auto">
                <a:xfrm rot="-3172564">
                  <a:off x="5297" y="897"/>
                  <a:ext cx="169" cy="122"/>
                </a:xfrm>
                <a:custGeom>
                  <a:avLst/>
                  <a:gdLst>
                    <a:gd name="T0" fmla="*/ 0 w 673"/>
                    <a:gd name="T1" fmla="*/ 80 h 342"/>
                    <a:gd name="T2" fmla="*/ 255 w 673"/>
                    <a:gd name="T3" fmla="*/ 106 h 342"/>
                    <a:gd name="T4" fmla="*/ 639 w 673"/>
                    <a:gd name="T5" fmla="*/ 342 h 342"/>
                    <a:gd name="T6" fmla="*/ 673 w 673"/>
                    <a:gd name="T7" fmla="*/ 289 h 342"/>
                    <a:gd name="T8" fmla="*/ 447 w 673"/>
                    <a:gd name="T9" fmla="*/ 114 h 342"/>
                    <a:gd name="T10" fmla="*/ 26 w 673"/>
                    <a:gd name="T11" fmla="*/ 0 h 342"/>
                    <a:gd name="T12" fmla="*/ 0 w 673"/>
                    <a:gd name="T13" fmla="*/ 80 h 342"/>
                    <a:gd name="T14" fmla="*/ 0 w 673"/>
                    <a:gd name="T15" fmla="*/ 80 h 34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673" h="342">
                      <a:moveTo>
                        <a:pt x="0" y="80"/>
                      </a:moveTo>
                      <a:lnTo>
                        <a:pt x="255" y="106"/>
                      </a:lnTo>
                      <a:lnTo>
                        <a:pt x="639" y="342"/>
                      </a:lnTo>
                      <a:lnTo>
                        <a:pt x="673" y="289"/>
                      </a:lnTo>
                      <a:lnTo>
                        <a:pt x="447" y="114"/>
                      </a:lnTo>
                      <a:lnTo>
                        <a:pt x="26" y="0"/>
                      </a:lnTo>
                      <a:lnTo>
                        <a:pt x="0" y="8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37" name="Freeform 49"/>
                <p:cNvSpPr>
                  <a:spLocks/>
                </p:cNvSpPr>
                <p:nvPr userDrawn="1"/>
              </p:nvSpPr>
              <p:spPr bwMode="auto">
                <a:xfrm rot="-3172564">
                  <a:off x="5253" y="806"/>
                  <a:ext cx="181" cy="144"/>
                </a:xfrm>
                <a:custGeom>
                  <a:avLst/>
                  <a:gdLst>
                    <a:gd name="T0" fmla="*/ 0 w 716"/>
                    <a:gd name="T1" fmla="*/ 78 h 403"/>
                    <a:gd name="T2" fmla="*/ 340 w 716"/>
                    <a:gd name="T3" fmla="*/ 148 h 403"/>
                    <a:gd name="T4" fmla="*/ 638 w 716"/>
                    <a:gd name="T5" fmla="*/ 403 h 403"/>
                    <a:gd name="T6" fmla="*/ 716 w 716"/>
                    <a:gd name="T7" fmla="*/ 296 h 403"/>
                    <a:gd name="T8" fmla="*/ 420 w 716"/>
                    <a:gd name="T9" fmla="*/ 114 h 403"/>
                    <a:gd name="T10" fmla="*/ 70 w 716"/>
                    <a:gd name="T11" fmla="*/ 0 h 403"/>
                    <a:gd name="T12" fmla="*/ 0 w 716"/>
                    <a:gd name="T13" fmla="*/ 78 h 403"/>
                    <a:gd name="T14" fmla="*/ 0 w 716"/>
                    <a:gd name="T15" fmla="*/ 78 h 40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6" h="403">
                      <a:moveTo>
                        <a:pt x="0" y="78"/>
                      </a:moveTo>
                      <a:lnTo>
                        <a:pt x="340" y="148"/>
                      </a:lnTo>
                      <a:lnTo>
                        <a:pt x="638" y="403"/>
                      </a:lnTo>
                      <a:lnTo>
                        <a:pt x="716" y="296"/>
                      </a:lnTo>
                      <a:lnTo>
                        <a:pt x="420" y="114"/>
                      </a:lnTo>
                      <a:lnTo>
                        <a:pt x="70"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38" name="Freeform 50"/>
                <p:cNvSpPr>
                  <a:spLocks/>
                </p:cNvSpPr>
                <p:nvPr userDrawn="1"/>
              </p:nvSpPr>
              <p:spPr bwMode="auto">
                <a:xfrm rot="-3172564">
                  <a:off x="4985" y="210"/>
                  <a:ext cx="181" cy="147"/>
                </a:xfrm>
                <a:custGeom>
                  <a:avLst/>
                  <a:gdLst>
                    <a:gd name="T0" fmla="*/ 0 w 717"/>
                    <a:gd name="T1" fmla="*/ 78 h 411"/>
                    <a:gd name="T2" fmla="*/ 316 w 717"/>
                    <a:gd name="T3" fmla="*/ 139 h 411"/>
                    <a:gd name="T4" fmla="*/ 649 w 717"/>
                    <a:gd name="T5" fmla="*/ 411 h 411"/>
                    <a:gd name="T6" fmla="*/ 717 w 717"/>
                    <a:gd name="T7" fmla="*/ 314 h 411"/>
                    <a:gd name="T8" fmla="*/ 394 w 717"/>
                    <a:gd name="T9" fmla="*/ 87 h 411"/>
                    <a:gd name="T10" fmla="*/ 54 w 717"/>
                    <a:gd name="T11" fmla="*/ 0 h 411"/>
                    <a:gd name="T12" fmla="*/ 0 w 717"/>
                    <a:gd name="T13" fmla="*/ 78 h 411"/>
                    <a:gd name="T14" fmla="*/ 0 w 717"/>
                    <a:gd name="T15" fmla="*/ 78 h 411"/>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17" h="411">
                      <a:moveTo>
                        <a:pt x="0" y="78"/>
                      </a:moveTo>
                      <a:lnTo>
                        <a:pt x="316" y="139"/>
                      </a:lnTo>
                      <a:lnTo>
                        <a:pt x="649" y="411"/>
                      </a:lnTo>
                      <a:lnTo>
                        <a:pt x="717" y="314"/>
                      </a:lnTo>
                      <a:lnTo>
                        <a:pt x="394" y="87"/>
                      </a:lnTo>
                      <a:lnTo>
                        <a:pt x="54" y="0"/>
                      </a:lnTo>
                      <a:lnTo>
                        <a:pt x="0" y="78"/>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3539" name="Freeform 51"/>
                <p:cNvSpPr>
                  <a:spLocks/>
                </p:cNvSpPr>
                <p:nvPr userDrawn="1"/>
              </p:nvSpPr>
              <p:spPr bwMode="auto">
                <a:xfrm rot="-3172564">
                  <a:off x="4948" y="142"/>
                  <a:ext cx="179" cy="138"/>
                </a:xfrm>
                <a:custGeom>
                  <a:avLst/>
                  <a:gdLst>
                    <a:gd name="T0" fmla="*/ 0 w 709"/>
                    <a:gd name="T1" fmla="*/ 88 h 386"/>
                    <a:gd name="T2" fmla="*/ 272 w 709"/>
                    <a:gd name="T3" fmla="*/ 131 h 386"/>
                    <a:gd name="T4" fmla="*/ 665 w 709"/>
                    <a:gd name="T5" fmla="*/ 386 h 386"/>
                    <a:gd name="T6" fmla="*/ 709 w 709"/>
                    <a:gd name="T7" fmla="*/ 308 h 386"/>
                    <a:gd name="T8" fmla="*/ 306 w 709"/>
                    <a:gd name="T9" fmla="*/ 53 h 386"/>
                    <a:gd name="T10" fmla="*/ 43 w 709"/>
                    <a:gd name="T11" fmla="*/ 0 h 386"/>
                    <a:gd name="T12" fmla="*/ 0 w 709"/>
                    <a:gd name="T13" fmla="*/ 88 h 386"/>
                    <a:gd name="T14" fmla="*/ 0 w 709"/>
                    <a:gd name="T15" fmla="*/ 88 h 386"/>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709" h="386">
                      <a:moveTo>
                        <a:pt x="0" y="88"/>
                      </a:moveTo>
                      <a:lnTo>
                        <a:pt x="272" y="131"/>
                      </a:lnTo>
                      <a:lnTo>
                        <a:pt x="665" y="386"/>
                      </a:lnTo>
                      <a:lnTo>
                        <a:pt x="709" y="308"/>
                      </a:lnTo>
                      <a:lnTo>
                        <a:pt x="306" y="53"/>
                      </a:lnTo>
                      <a:lnTo>
                        <a:pt x="43" y="0"/>
                      </a:lnTo>
                      <a:lnTo>
                        <a:pt x="0" y="88"/>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63540"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60"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ransition>
    <p:wipe dir="d"/>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7" presetClass="entr" presetSubtype="0" fill="hold" grpId="0" nodeType="withEffect">
                                  <p:stCondLst>
                                    <p:cond delay="0"/>
                                  </p:stCondLst>
                                  <p:childTnLst>
                                    <p:set>
                                      <p:cBhvr>
                                        <p:cTn id="6" dur="1" fill="hold">
                                          <p:stCondLst>
                                            <p:cond delay="0"/>
                                          </p:stCondLst>
                                        </p:cTn>
                                        <p:tgtEl>
                                          <p:spTgt spid="63491"/>
                                        </p:tgtEl>
                                        <p:attrNameLst>
                                          <p:attrName>style.visibility</p:attrName>
                                        </p:attrNameLst>
                                      </p:cBhvr>
                                      <p:to>
                                        <p:strVal val="visible"/>
                                      </p:to>
                                    </p:set>
                                    <p:animEffect transition="in" filter="fade">
                                      <p:cBhvr>
                                        <p:cTn id="7" dur="1000"/>
                                        <p:tgtEl>
                                          <p:spTgt spid="63491"/>
                                        </p:tgtEl>
                                      </p:cBhvr>
                                    </p:animEffect>
                                    <p:anim calcmode="lin" valueType="num">
                                      <p:cBhvr>
                                        <p:cTn id="8" dur="1000" fill="hold"/>
                                        <p:tgtEl>
                                          <p:spTgt spid="63491"/>
                                        </p:tgtEl>
                                        <p:attrNameLst>
                                          <p:attrName>ppt_x</p:attrName>
                                        </p:attrNameLst>
                                      </p:cBhvr>
                                      <p:tavLst>
                                        <p:tav tm="0">
                                          <p:val>
                                            <p:strVal val="#ppt_x"/>
                                          </p:val>
                                        </p:tav>
                                        <p:tav tm="100000">
                                          <p:val>
                                            <p:strVal val="#ppt_x"/>
                                          </p:val>
                                        </p:tav>
                                      </p:tavLst>
                                    </p:anim>
                                    <p:anim calcmode="lin" valueType="num">
                                      <p:cBhvr>
                                        <p:cTn id="9" dur="898" decel="100000" fill="hold"/>
                                        <p:tgtEl>
                                          <p:spTgt spid="63491"/>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63491"/>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63492">
                                            <p:txEl>
                                              <p:pRg st="0" end="0"/>
                                            </p:txEl>
                                          </p:spTgt>
                                        </p:tgtEl>
                                        <p:attrNameLst>
                                          <p:attrName>style.visibility</p:attrName>
                                        </p:attrNameLst>
                                      </p:cBhvr>
                                      <p:to>
                                        <p:strVal val="visible"/>
                                      </p:to>
                                    </p:set>
                                    <p:animEffect transition="in" filter="fade">
                                      <p:cBhvr>
                                        <p:cTn id="15" dur="1000"/>
                                        <p:tgtEl>
                                          <p:spTgt spid="63492">
                                            <p:txEl>
                                              <p:pRg st="0" end="0"/>
                                            </p:txEl>
                                          </p:spTgt>
                                        </p:tgtEl>
                                      </p:cBhvr>
                                    </p:animEffect>
                                    <p:anim calcmode="lin" valueType="num">
                                      <p:cBhvr>
                                        <p:cTn id="16" dur="1000" fill="hold"/>
                                        <p:tgtEl>
                                          <p:spTgt spid="63492">
                                            <p:txEl>
                                              <p:pRg st="0" end="0"/>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63492">
                                            <p:txEl>
                                              <p:pRg st="0" end="0"/>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63492">
                                            <p:txEl>
                                              <p:pRg st="0" end="0"/>
                                            </p:txEl>
                                          </p:spTgt>
                                        </p:tgtEl>
                                        <p:attrNameLst>
                                          <p:attrName>ppt_y</p:attrName>
                                        </p:attrNameLst>
                                      </p:cBhvr>
                                      <p:tavLst>
                                        <p:tav tm="0">
                                          <p:val>
                                            <p:strVal val="#ppt_y-.03"/>
                                          </p:val>
                                        </p:tav>
                                        <p:tav tm="100000">
                                          <p:val>
                                            <p:strVal val="#ppt_y"/>
                                          </p:val>
                                        </p:tav>
                                      </p:tavLst>
                                    </p:anim>
                                  </p:childTnLst>
                                </p:cTn>
                              </p:par>
                              <p:par>
                                <p:cTn id="19" presetID="37" presetClass="entr" presetSubtype="0" fill="hold" grpId="0" nodeType="withEffect">
                                  <p:stCondLst>
                                    <p:cond delay="0"/>
                                  </p:stCondLst>
                                  <p:childTnLst>
                                    <p:set>
                                      <p:cBhvr>
                                        <p:cTn id="20" dur="1" fill="hold">
                                          <p:stCondLst>
                                            <p:cond delay="0"/>
                                          </p:stCondLst>
                                        </p:cTn>
                                        <p:tgtEl>
                                          <p:spTgt spid="63492">
                                            <p:txEl>
                                              <p:pRg st="1" end="1"/>
                                            </p:txEl>
                                          </p:spTgt>
                                        </p:tgtEl>
                                        <p:attrNameLst>
                                          <p:attrName>style.visibility</p:attrName>
                                        </p:attrNameLst>
                                      </p:cBhvr>
                                      <p:to>
                                        <p:strVal val="visible"/>
                                      </p:to>
                                    </p:set>
                                    <p:animEffect transition="in" filter="fade">
                                      <p:cBhvr>
                                        <p:cTn id="21" dur="1000"/>
                                        <p:tgtEl>
                                          <p:spTgt spid="63492">
                                            <p:txEl>
                                              <p:pRg st="1" end="1"/>
                                            </p:txEl>
                                          </p:spTgt>
                                        </p:tgtEl>
                                      </p:cBhvr>
                                    </p:animEffect>
                                    <p:anim calcmode="lin" valueType="num">
                                      <p:cBhvr>
                                        <p:cTn id="22" dur="1000" fill="hold"/>
                                        <p:tgtEl>
                                          <p:spTgt spid="63492">
                                            <p:txEl>
                                              <p:pRg st="1" end="1"/>
                                            </p:txEl>
                                          </p:spTgt>
                                        </p:tgtEl>
                                        <p:attrNameLst>
                                          <p:attrName>ppt_x</p:attrName>
                                        </p:attrNameLst>
                                      </p:cBhvr>
                                      <p:tavLst>
                                        <p:tav tm="0">
                                          <p:val>
                                            <p:strVal val="#ppt_x"/>
                                          </p:val>
                                        </p:tav>
                                        <p:tav tm="100000">
                                          <p:val>
                                            <p:strVal val="#ppt_x"/>
                                          </p:val>
                                        </p:tav>
                                      </p:tavLst>
                                    </p:anim>
                                    <p:anim calcmode="lin" valueType="num">
                                      <p:cBhvr>
                                        <p:cTn id="23" dur="898" decel="100000" fill="hold"/>
                                        <p:tgtEl>
                                          <p:spTgt spid="63492">
                                            <p:txEl>
                                              <p:pRg st="1" end="1"/>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898"/>
                                          </p:stCondLst>
                                        </p:cTn>
                                        <p:tgtEl>
                                          <p:spTgt spid="63492">
                                            <p:txEl>
                                              <p:pRg st="1" end="1"/>
                                            </p:txEl>
                                          </p:spTgt>
                                        </p:tgtEl>
                                        <p:attrNameLst>
                                          <p:attrName>ppt_y</p:attrName>
                                        </p:attrNameLst>
                                      </p:cBhvr>
                                      <p:tavLst>
                                        <p:tav tm="0">
                                          <p:val>
                                            <p:strVal val="#ppt_y-.03"/>
                                          </p:val>
                                        </p:tav>
                                        <p:tav tm="100000">
                                          <p:val>
                                            <p:strVal val="#ppt_y"/>
                                          </p:val>
                                        </p:tav>
                                      </p:tavLst>
                                    </p:anim>
                                  </p:childTnLst>
                                </p:cTn>
                              </p:par>
                              <p:par>
                                <p:cTn id="25" presetID="37" presetClass="entr" presetSubtype="0" fill="hold" grpId="0" nodeType="withEffect">
                                  <p:stCondLst>
                                    <p:cond delay="0"/>
                                  </p:stCondLst>
                                  <p:childTnLst>
                                    <p:set>
                                      <p:cBhvr>
                                        <p:cTn id="26" dur="1" fill="hold">
                                          <p:stCondLst>
                                            <p:cond delay="0"/>
                                          </p:stCondLst>
                                        </p:cTn>
                                        <p:tgtEl>
                                          <p:spTgt spid="63492">
                                            <p:txEl>
                                              <p:pRg st="2" end="2"/>
                                            </p:txEl>
                                          </p:spTgt>
                                        </p:tgtEl>
                                        <p:attrNameLst>
                                          <p:attrName>style.visibility</p:attrName>
                                        </p:attrNameLst>
                                      </p:cBhvr>
                                      <p:to>
                                        <p:strVal val="visible"/>
                                      </p:to>
                                    </p:set>
                                    <p:animEffect transition="in" filter="fade">
                                      <p:cBhvr>
                                        <p:cTn id="27" dur="1000"/>
                                        <p:tgtEl>
                                          <p:spTgt spid="63492">
                                            <p:txEl>
                                              <p:pRg st="2" end="2"/>
                                            </p:txEl>
                                          </p:spTgt>
                                        </p:tgtEl>
                                      </p:cBhvr>
                                    </p:animEffect>
                                    <p:anim calcmode="lin" valueType="num">
                                      <p:cBhvr>
                                        <p:cTn id="28" dur="1000" fill="hold"/>
                                        <p:tgtEl>
                                          <p:spTgt spid="63492">
                                            <p:txEl>
                                              <p:pRg st="2" end="2"/>
                                            </p:txEl>
                                          </p:spTgt>
                                        </p:tgtEl>
                                        <p:attrNameLst>
                                          <p:attrName>ppt_x</p:attrName>
                                        </p:attrNameLst>
                                      </p:cBhvr>
                                      <p:tavLst>
                                        <p:tav tm="0">
                                          <p:val>
                                            <p:strVal val="#ppt_x"/>
                                          </p:val>
                                        </p:tav>
                                        <p:tav tm="100000">
                                          <p:val>
                                            <p:strVal val="#ppt_x"/>
                                          </p:val>
                                        </p:tav>
                                      </p:tavLst>
                                    </p:anim>
                                    <p:anim calcmode="lin" valueType="num">
                                      <p:cBhvr>
                                        <p:cTn id="29" dur="898" decel="100000" fill="hold"/>
                                        <p:tgtEl>
                                          <p:spTgt spid="63492">
                                            <p:txEl>
                                              <p:pRg st="2" end="2"/>
                                            </p:txEl>
                                          </p:spTgt>
                                        </p:tgtEl>
                                        <p:attrNameLst>
                                          <p:attrName>ppt_y</p:attrName>
                                        </p:attrNameLst>
                                      </p:cBhvr>
                                      <p:tavLst>
                                        <p:tav tm="0">
                                          <p:val>
                                            <p:strVal val="#ppt_y+1"/>
                                          </p:val>
                                        </p:tav>
                                        <p:tav tm="100000">
                                          <p:val>
                                            <p:strVal val="#ppt_y-.03"/>
                                          </p:val>
                                        </p:tav>
                                      </p:tavLst>
                                    </p:anim>
                                    <p:anim calcmode="lin" valueType="num">
                                      <p:cBhvr>
                                        <p:cTn id="30" dur="100" accel="100000" fill="hold">
                                          <p:stCondLst>
                                            <p:cond delay="898"/>
                                          </p:stCondLst>
                                        </p:cTn>
                                        <p:tgtEl>
                                          <p:spTgt spid="63492">
                                            <p:txEl>
                                              <p:pRg st="2" end="2"/>
                                            </p:txEl>
                                          </p:spTgt>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63492">
                                            <p:txEl>
                                              <p:pRg st="3" end="3"/>
                                            </p:txEl>
                                          </p:spTgt>
                                        </p:tgtEl>
                                        <p:attrNameLst>
                                          <p:attrName>style.visibility</p:attrName>
                                        </p:attrNameLst>
                                      </p:cBhvr>
                                      <p:to>
                                        <p:strVal val="visible"/>
                                      </p:to>
                                    </p:set>
                                    <p:animEffect transition="in" filter="fade">
                                      <p:cBhvr>
                                        <p:cTn id="33" dur="1000"/>
                                        <p:tgtEl>
                                          <p:spTgt spid="63492">
                                            <p:txEl>
                                              <p:pRg st="3" end="3"/>
                                            </p:txEl>
                                          </p:spTgt>
                                        </p:tgtEl>
                                      </p:cBhvr>
                                    </p:animEffect>
                                    <p:anim calcmode="lin" valueType="num">
                                      <p:cBhvr>
                                        <p:cTn id="34" dur="1000" fill="hold"/>
                                        <p:tgtEl>
                                          <p:spTgt spid="63492">
                                            <p:txEl>
                                              <p:pRg st="3" end="3"/>
                                            </p:txEl>
                                          </p:spTgt>
                                        </p:tgtEl>
                                        <p:attrNameLst>
                                          <p:attrName>ppt_x</p:attrName>
                                        </p:attrNameLst>
                                      </p:cBhvr>
                                      <p:tavLst>
                                        <p:tav tm="0">
                                          <p:val>
                                            <p:strVal val="#ppt_x"/>
                                          </p:val>
                                        </p:tav>
                                        <p:tav tm="100000">
                                          <p:val>
                                            <p:strVal val="#ppt_x"/>
                                          </p:val>
                                        </p:tav>
                                      </p:tavLst>
                                    </p:anim>
                                    <p:anim calcmode="lin" valueType="num">
                                      <p:cBhvr>
                                        <p:cTn id="35" dur="898" decel="100000" fill="hold"/>
                                        <p:tgtEl>
                                          <p:spTgt spid="63492">
                                            <p:txEl>
                                              <p:pRg st="3" end="3"/>
                                            </p:txEl>
                                          </p:spTgt>
                                        </p:tgtEl>
                                        <p:attrNameLst>
                                          <p:attrName>ppt_y</p:attrName>
                                        </p:attrNameLst>
                                      </p:cBhvr>
                                      <p:tavLst>
                                        <p:tav tm="0">
                                          <p:val>
                                            <p:strVal val="#ppt_y+1"/>
                                          </p:val>
                                        </p:tav>
                                        <p:tav tm="100000">
                                          <p:val>
                                            <p:strVal val="#ppt_y-.03"/>
                                          </p:val>
                                        </p:tav>
                                      </p:tavLst>
                                    </p:anim>
                                    <p:anim calcmode="lin" valueType="num">
                                      <p:cBhvr>
                                        <p:cTn id="36" dur="100" accel="100000" fill="hold">
                                          <p:stCondLst>
                                            <p:cond delay="898"/>
                                          </p:stCondLst>
                                        </p:cTn>
                                        <p:tgtEl>
                                          <p:spTgt spid="63492">
                                            <p:txEl>
                                              <p:pRg st="3" end="3"/>
                                            </p:txEl>
                                          </p:spTgt>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63492">
                                            <p:txEl>
                                              <p:pRg st="4" end="4"/>
                                            </p:txEl>
                                          </p:spTgt>
                                        </p:tgtEl>
                                        <p:attrNameLst>
                                          <p:attrName>style.visibility</p:attrName>
                                        </p:attrNameLst>
                                      </p:cBhvr>
                                      <p:to>
                                        <p:strVal val="visible"/>
                                      </p:to>
                                    </p:set>
                                    <p:animEffect transition="in" filter="fade">
                                      <p:cBhvr>
                                        <p:cTn id="39" dur="1000"/>
                                        <p:tgtEl>
                                          <p:spTgt spid="63492">
                                            <p:txEl>
                                              <p:pRg st="4" end="4"/>
                                            </p:txEl>
                                          </p:spTgt>
                                        </p:tgtEl>
                                      </p:cBhvr>
                                    </p:animEffect>
                                    <p:anim calcmode="lin" valueType="num">
                                      <p:cBhvr>
                                        <p:cTn id="40" dur="1000" fill="hold"/>
                                        <p:tgtEl>
                                          <p:spTgt spid="63492">
                                            <p:txEl>
                                              <p:pRg st="4" end="4"/>
                                            </p:txEl>
                                          </p:spTgt>
                                        </p:tgtEl>
                                        <p:attrNameLst>
                                          <p:attrName>ppt_x</p:attrName>
                                        </p:attrNameLst>
                                      </p:cBhvr>
                                      <p:tavLst>
                                        <p:tav tm="0">
                                          <p:val>
                                            <p:strVal val="#ppt_x"/>
                                          </p:val>
                                        </p:tav>
                                        <p:tav tm="100000">
                                          <p:val>
                                            <p:strVal val="#ppt_x"/>
                                          </p:val>
                                        </p:tav>
                                      </p:tavLst>
                                    </p:anim>
                                    <p:anim calcmode="lin" valueType="num">
                                      <p:cBhvr>
                                        <p:cTn id="41" dur="898" decel="100000" fill="hold"/>
                                        <p:tgtEl>
                                          <p:spTgt spid="63492">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898"/>
                                          </p:stCondLst>
                                        </p:cTn>
                                        <p:tgtEl>
                                          <p:spTgt spid="63492">
                                            <p:txEl>
                                              <p:pRg st="4" end="4"/>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p:bldP spid="63492" grpId="0" build="p">
        <p:tmplLst>
          <p:tmpl lvl="1">
            <p:tnLst>
              <p:par>
                <p:cTn presetID="37" presetClass="entr" presetSubtype="0" fill="hold" nodeType="clickEffect">
                  <p:stCondLst>
                    <p:cond delay="0"/>
                  </p:stCondLst>
                  <p:childTnLst>
                    <p:set>
                      <p:cBhvr>
                        <p:cTn dur="1" fill="hold">
                          <p:stCondLst>
                            <p:cond delay="0"/>
                          </p:stCondLst>
                        </p:cTn>
                        <p:tgtEl>
                          <p:spTgt spid="63492"/>
                        </p:tgtEl>
                        <p:attrNameLst>
                          <p:attrName>style.visibility</p:attrName>
                        </p:attrNameLst>
                      </p:cBhvr>
                      <p:to>
                        <p:strVal val="visible"/>
                      </p:to>
                    </p:set>
                    <p:animEffect transition="in" filter="fade">
                      <p:cBhvr>
                        <p:cTn dur="1000"/>
                        <p:tgtEl>
                          <p:spTgt spid="63492"/>
                        </p:tgtEl>
                      </p:cBhvr>
                    </p:animEffect>
                    <p:anim calcmode="lin" valueType="num">
                      <p:cBhvr>
                        <p:cTn dur="1000" fill="hold"/>
                        <p:tgtEl>
                          <p:spTgt spid="63492"/>
                        </p:tgtEl>
                        <p:attrNameLst>
                          <p:attrName>ppt_x</p:attrName>
                        </p:attrNameLst>
                      </p:cBhvr>
                      <p:tavLst>
                        <p:tav tm="0">
                          <p:val>
                            <p:strVal val="#ppt_x"/>
                          </p:val>
                        </p:tav>
                        <p:tav tm="100000">
                          <p:val>
                            <p:strVal val="#ppt_x"/>
                          </p:val>
                        </p:tav>
                      </p:tavLst>
                    </p:anim>
                    <p:anim calcmode="lin" valueType="num">
                      <p:cBhvr>
                        <p:cTn dur="898" decel="100000" fill="hold"/>
                        <p:tgtEl>
                          <p:spTgt spid="63492"/>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63492"/>
                        </p:tgtEl>
                        <p:attrNameLst>
                          <p:attrName>ppt_y</p:attrName>
                        </p:attrNameLst>
                      </p:cBhvr>
                      <p:tavLst>
                        <p:tav tm="0">
                          <p:val>
                            <p:strVal val="#ppt_y-.03"/>
                          </p:val>
                        </p:tav>
                        <p:tav tm="100000">
                          <p:val>
                            <p:strVal val="#ppt_y"/>
                          </p:val>
                        </p:tav>
                      </p:tavLst>
                    </p:anim>
                  </p:childTnLst>
                </p:cTn>
              </p:par>
            </p:tnLst>
          </p:tmpl>
          <p:tmpl lvl="2">
            <p:tnLst>
              <p:par>
                <p:cTn presetID="37" presetClass="entr" presetSubtype="0" fill="hold" nodeType="withEffect">
                  <p:stCondLst>
                    <p:cond delay="0"/>
                  </p:stCondLst>
                  <p:childTnLst>
                    <p:set>
                      <p:cBhvr>
                        <p:cTn dur="1" fill="hold">
                          <p:stCondLst>
                            <p:cond delay="0"/>
                          </p:stCondLst>
                        </p:cTn>
                        <p:tgtEl>
                          <p:spTgt spid="63492"/>
                        </p:tgtEl>
                        <p:attrNameLst>
                          <p:attrName>style.visibility</p:attrName>
                        </p:attrNameLst>
                      </p:cBhvr>
                      <p:to>
                        <p:strVal val="visible"/>
                      </p:to>
                    </p:set>
                    <p:animEffect transition="in" filter="fade">
                      <p:cBhvr>
                        <p:cTn dur="1000"/>
                        <p:tgtEl>
                          <p:spTgt spid="63492"/>
                        </p:tgtEl>
                      </p:cBhvr>
                    </p:animEffect>
                    <p:anim calcmode="lin" valueType="num">
                      <p:cBhvr>
                        <p:cTn dur="1000" fill="hold"/>
                        <p:tgtEl>
                          <p:spTgt spid="63492"/>
                        </p:tgtEl>
                        <p:attrNameLst>
                          <p:attrName>ppt_x</p:attrName>
                        </p:attrNameLst>
                      </p:cBhvr>
                      <p:tavLst>
                        <p:tav tm="0">
                          <p:val>
                            <p:strVal val="#ppt_x"/>
                          </p:val>
                        </p:tav>
                        <p:tav tm="100000">
                          <p:val>
                            <p:strVal val="#ppt_x"/>
                          </p:val>
                        </p:tav>
                      </p:tavLst>
                    </p:anim>
                    <p:anim calcmode="lin" valueType="num">
                      <p:cBhvr>
                        <p:cTn dur="898" decel="100000" fill="hold"/>
                        <p:tgtEl>
                          <p:spTgt spid="63492"/>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63492"/>
                        </p:tgtEl>
                        <p:attrNameLst>
                          <p:attrName>ppt_y</p:attrName>
                        </p:attrNameLst>
                      </p:cBhvr>
                      <p:tavLst>
                        <p:tav tm="0">
                          <p:val>
                            <p:strVal val="#ppt_y-.03"/>
                          </p:val>
                        </p:tav>
                        <p:tav tm="100000">
                          <p:val>
                            <p:strVal val="#ppt_y"/>
                          </p:val>
                        </p:tav>
                      </p:tavLst>
                    </p:anim>
                  </p:childTnLst>
                </p:cTn>
              </p:par>
            </p:tnLst>
          </p:tmpl>
          <p:tmpl lvl="3">
            <p:tnLst>
              <p:par>
                <p:cTn presetID="37" presetClass="entr" presetSubtype="0" fill="hold" nodeType="withEffect">
                  <p:stCondLst>
                    <p:cond delay="0"/>
                  </p:stCondLst>
                  <p:childTnLst>
                    <p:set>
                      <p:cBhvr>
                        <p:cTn dur="1" fill="hold">
                          <p:stCondLst>
                            <p:cond delay="0"/>
                          </p:stCondLst>
                        </p:cTn>
                        <p:tgtEl>
                          <p:spTgt spid="63492"/>
                        </p:tgtEl>
                        <p:attrNameLst>
                          <p:attrName>style.visibility</p:attrName>
                        </p:attrNameLst>
                      </p:cBhvr>
                      <p:to>
                        <p:strVal val="visible"/>
                      </p:to>
                    </p:set>
                    <p:animEffect transition="in" filter="fade">
                      <p:cBhvr>
                        <p:cTn dur="1000"/>
                        <p:tgtEl>
                          <p:spTgt spid="63492"/>
                        </p:tgtEl>
                      </p:cBhvr>
                    </p:animEffect>
                    <p:anim calcmode="lin" valueType="num">
                      <p:cBhvr>
                        <p:cTn dur="1000" fill="hold"/>
                        <p:tgtEl>
                          <p:spTgt spid="63492"/>
                        </p:tgtEl>
                        <p:attrNameLst>
                          <p:attrName>ppt_x</p:attrName>
                        </p:attrNameLst>
                      </p:cBhvr>
                      <p:tavLst>
                        <p:tav tm="0">
                          <p:val>
                            <p:strVal val="#ppt_x"/>
                          </p:val>
                        </p:tav>
                        <p:tav tm="100000">
                          <p:val>
                            <p:strVal val="#ppt_x"/>
                          </p:val>
                        </p:tav>
                      </p:tavLst>
                    </p:anim>
                    <p:anim calcmode="lin" valueType="num">
                      <p:cBhvr>
                        <p:cTn dur="898" decel="100000" fill="hold"/>
                        <p:tgtEl>
                          <p:spTgt spid="63492"/>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63492"/>
                        </p:tgtEl>
                        <p:attrNameLst>
                          <p:attrName>ppt_y</p:attrName>
                        </p:attrNameLst>
                      </p:cBhvr>
                      <p:tavLst>
                        <p:tav tm="0">
                          <p:val>
                            <p:strVal val="#ppt_y-.03"/>
                          </p:val>
                        </p:tav>
                        <p:tav tm="100000">
                          <p:val>
                            <p:strVal val="#ppt_y"/>
                          </p:val>
                        </p:tav>
                      </p:tavLst>
                    </p:anim>
                  </p:childTnLst>
                </p:cTn>
              </p:par>
            </p:tnLst>
          </p:tmpl>
          <p:tmpl lvl="4">
            <p:tnLst>
              <p:par>
                <p:cTn presetID="37" presetClass="entr" presetSubtype="0" fill="hold" nodeType="withEffect">
                  <p:stCondLst>
                    <p:cond delay="0"/>
                  </p:stCondLst>
                  <p:childTnLst>
                    <p:set>
                      <p:cBhvr>
                        <p:cTn dur="1" fill="hold">
                          <p:stCondLst>
                            <p:cond delay="0"/>
                          </p:stCondLst>
                        </p:cTn>
                        <p:tgtEl>
                          <p:spTgt spid="63492"/>
                        </p:tgtEl>
                        <p:attrNameLst>
                          <p:attrName>style.visibility</p:attrName>
                        </p:attrNameLst>
                      </p:cBhvr>
                      <p:to>
                        <p:strVal val="visible"/>
                      </p:to>
                    </p:set>
                    <p:animEffect transition="in" filter="fade">
                      <p:cBhvr>
                        <p:cTn dur="1000"/>
                        <p:tgtEl>
                          <p:spTgt spid="63492"/>
                        </p:tgtEl>
                      </p:cBhvr>
                    </p:animEffect>
                    <p:anim calcmode="lin" valueType="num">
                      <p:cBhvr>
                        <p:cTn dur="1000" fill="hold"/>
                        <p:tgtEl>
                          <p:spTgt spid="63492"/>
                        </p:tgtEl>
                        <p:attrNameLst>
                          <p:attrName>ppt_x</p:attrName>
                        </p:attrNameLst>
                      </p:cBhvr>
                      <p:tavLst>
                        <p:tav tm="0">
                          <p:val>
                            <p:strVal val="#ppt_x"/>
                          </p:val>
                        </p:tav>
                        <p:tav tm="100000">
                          <p:val>
                            <p:strVal val="#ppt_x"/>
                          </p:val>
                        </p:tav>
                      </p:tavLst>
                    </p:anim>
                    <p:anim calcmode="lin" valueType="num">
                      <p:cBhvr>
                        <p:cTn dur="898" decel="100000" fill="hold"/>
                        <p:tgtEl>
                          <p:spTgt spid="63492"/>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63492"/>
                        </p:tgtEl>
                        <p:attrNameLst>
                          <p:attrName>ppt_y</p:attrName>
                        </p:attrNameLst>
                      </p:cBhvr>
                      <p:tavLst>
                        <p:tav tm="0">
                          <p:val>
                            <p:strVal val="#ppt_y-.03"/>
                          </p:val>
                        </p:tav>
                        <p:tav tm="100000">
                          <p:val>
                            <p:strVal val="#ppt_y"/>
                          </p:val>
                        </p:tav>
                      </p:tavLst>
                    </p:anim>
                  </p:childTnLst>
                </p:cTn>
              </p:par>
            </p:tnLst>
          </p:tmpl>
          <p:tmpl lvl="5">
            <p:tnLst>
              <p:par>
                <p:cTn presetID="37" presetClass="entr" presetSubtype="0" fill="hold" nodeType="withEffect">
                  <p:stCondLst>
                    <p:cond delay="0"/>
                  </p:stCondLst>
                  <p:childTnLst>
                    <p:set>
                      <p:cBhvr>
                        <p:cTn dur="1" fill="hold">
                          <p:stCondLst>
                            <p:cond delay="0"/>
                          </p:stCondLst>
                        </p:cTn>
                        <p:tgtEl>
                          <p:spTgt spid="63492"/>
                        </p:tgtEl>
                        <p:attrNameLst>
                          <p:attrName>style.visibility</p:attrName>
                        </p:attrNameLst>
                      </p:cBhvr>
                      <p:to>
                        <p:strVal val="visible"/>
                      </p:to>
                    </p:set>
                    <p:animEffect transition="in" filter="fade">
                      <p:cBhvr>
                        <p:cTn dur="1000"/>
                        <p:tgtEl>
                          <p:spTgt spid="63492"/>
                        </p:tgtEl>
                      </p:cBhvr>
                    </p:animEffect>
                    <p:anim calcmode="lin" valueType="num">
                      <p:cBhvr>
                        <p:cTn dur="1000" fill="hold"/>
                        <p:tgtEl>
                          <p:spTgt spid="63492"/>
                        </p:tgtEl>
                        <p:attrNameLst>
                          <p:attrName>ppt_x</p:attrName>
                        </p:attrNameLst>
                      </p:cBhvr>
                      <p:tavLst>
                        <p:tav tm="0">
                          <p:val>
                            <p:strVal val="#ppt_x"/>
                          </p:val>
                        </p:tav>
                        <p:tav tm="100000">
                          <p:val>
                            <p:strVal val="#ppt_x"/>
                          </p:val>
                        </p:tav>
                      </p:tavLst>
                    </p:anim>
                    <p:anim calcmode="lin" valueType="num">
                      <p:cBhvr>
                        <p:cTn dur="898" decel="100000" fill="hold"/>
                        <p:tgtEl>
                          <p:spTgt spid="63492"/>
                        </p:tgtEl>
                        <p:attrNameLst>
                          <p:attrName>ppt_y</p:attrName>
                        </p:attrNameLst>
                      </p:cBhvr>
                      <p:tavLst>
                        <p:tav tm="0">
                          <p:val>
                            <p:strVal val="#ppt_y+1"/>
                          </p:val>
                        </p:tav>
                        <p:tav tm="100000">
                          <p:val>
                            <p:strVal val="#ppt_y-.03"/>
                          </p:val>
                        </p:tav>
                      </p:tavLst>
                    </p:anim>
                    <p:anim calcmode="lin" valueType="num">
                      <p:cBhvr>
                        <p:cTn dur="100" accel="100000" fill="hold">
                          <p:stCondLst>
                            <p:cond delay="898"/>
                          </p:stCondLst>
                        </p:cTn>
                        <p:tgtEl>
                          <p:spTgt spid="63492"/>
                        </p:tgtEl>
                        <p:attrNameLst>
                          <p:attrName>ppt_y</p:attrName>
                        </p:attrNameLst>
                      </p:cBhvr>
                      <p:tavLst>
                        <p:tav tm="0">
                          <p:val>
                            <p:strVal val="#ppt_y-.03"/>
                          </p:val>
                        </p:tav>
                        <p:tav tm="100000">
                          <p:val>
                            <p:strVal val="#ppt_y"/>
                          </p:val>
                        </p:tav>
                      </p:tavLst>
                    </p:anim>
                  </p:childTnLst>
                </p:cTn>
              </p:par>
            </p:tnLst>
          </p:tmpl>
        </p:tmplLst>
      </p:bldP>
    </p:bldLst>
  </p:timing>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Comic Sans MS" pitchFamily="66" charset="0"/>
        </a:defRPr>
      </a:lvl2pPr>
      <a:lvl3pPr algn="ctr" rtl="0" fontAlgn="base">
        <a:spcBef>
          <a:spcPct val="0"/>
        </a:spcBef>
        <a:spcAft>
          <a:spcPct val="0"/>
        </a:spcAft>
        <a:defRPr sz="4400">
          <a:solidFill>
            <a:schemeClr val="tx1"/>
          </a:solidFill>
          <a:latin typeface="Comic Sans MS" pitchFamily="66" charset="0"/>
        </a:defRPr>
      </a:lvl3pPr>
      <a:lvl4pPr algn="ctr" rtl="0" fontAlgn="base">
        <a:spcBef>
          <a:spcPct val="0"/>
        </a:spcBef>
        <a:spcAft>
          <a:spcPct val="0"/>
        </a:spcAft>
        <a:defRPr sz="4400">
          <a:solidFill>
            <a:schemeClr val="tx1"/>
          </a:solidFill>
          <a:latin typeface="Comic Sans MS" pitchFamily="66" charset="0"/>
        </a:defRPr>
      </a:lvl4pPr>
      <a:lvl5pPr algn="ctr" rtl="0" fontAlgn="base">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s-ES"/>
              <a:t>La Formación de Niños Respetuosos</a:t>
            </a:r>
            <a:r>
              <a:rPr lang="en-US"/>
              <a:t> </a:t>
            </a:r>
          </a:p>
        </p:txBody>
      </p:sp>
      <p:sp>
        <p:nvSpPr>
          <p:cNvPr id="2051" name="Rectangle 3"/>
          <p:cNvSpPr>
            <a:spLocks noGrp="1" noChangeArrowheads="1"/>
          </p:cNvSpPr>
          <p:nvPr>
            <p:ph type="subTitle" idx="1"/>
          </p:nvPr>
        </p:nvSpPr>
        <p:spPr/>
        <p:txBody>
          <a:bodyPr/>
          <a:lstStyle/>
          <a:p>
            <a:r>
              <a:rPr lang="es-ES" b="1"/>
              <a:t>Ef 6:1-4</a:t>
            </a:r>
          </a:p>
          <a:p>
            <a:r>
              <a:rPr lang="es-ES" b="1"/>
              <a:t>Ex 20:12</a:t>
            </a:r>
          </a:p>
          <a:p>
            <a:r>
              <a:rPr lang="es-ES" b="1"/>
              <a:t>1 Tim. 6:1-2</a:t>
            </a:r>
            <a:endParaRPr lang="en-US"/>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p:txBody>
          <a:bodyPr/>
          <a:lstStyle/>
          <a:p>
            <a:r>
              <a:rPr lang="es-ES_tradnl"/>
              <a:t>2 Timoteo 3:16-17; 4:2</a:t>
            </a:r>
          </a:p>
        </p:txBody>
      </p:sp>
      <p:sp>
        <p:nvSpPr>
          <p:cNvPr id="75779" name="Rectangle 3"/>
          <p:cNvSpPr>
            <a:spLocks noGrp="1" noChangeArrowheads="1"/>
          </p:cNvSpPr>
          <p:nvPr>
            <p:ph type="body" idx="1"/>
          </p:nvPr>
        </p:nvSpPr>
        <p:spPr/>
        <p:txBody>
          <a:bodyPr/>
          <a:lstStyle/>
          <a:p>
            <a:pPr>
              <a:lnSpc>
                <a:spcPct val="90000"/>
              </a:lnSpc>
              <a:buFontTx/>
              <a:buNone/>
            </a:pPr>
            <a:r>
              <a:rPr lang="es-ES" b="1"/>
              <a:t>B. No “penalizar” infracciones; más bien, buscar </a:t>
            </a:r>
            <a:r>
              <a:rPr lang="es-ES" b="1" u="sng"/>
              <a:t>corregir</a:t>
            </a:r>
            <a:r>
              <a:rPr lang="es-ES" b="1"/>
              <a:t> al niño, </a:t>
            </a:r>
            <a:r>
              <a:rPr lang="es-ES" b="1" u="sng"/>
              <a:t>restaurarle</a:t>
            </a:r>
            <a:r>
              <a:rPr lang="es-ES" b="1"/>
              <a:t> al camino de rectitud y formar en él la </a:t>
            </a:r>
            <a:r>
              <a:rPr lang="es-ES" b="1" u="sng"/>
              <a:t>disciplina propia (2Tim. 1:7; Ef. 5:23)</a:t>
            </a:r>
            <a:r>
              <a:rPr lang="es-ES" b="1"/>
              <a:t>. </a:t>
            </a:r>
          </a:p>
          <a:p>
            <a:pPr lvl="1">
              <a:lnSpc>
                <a:spcPct val="90000"/>
              </a:lnSpc>
              <a:buFontTx/>
              <a:buNone/>
            </a:pPr>
            <a:r>
              <a:rPr lang="en-US" b="1"/>
              <a:t>(Hay una diferencia entre “penalizar” el acto y “disciplinar” al niño. Disciplinar es “entrenar”. Prov. 22:6)</a:t>
            </a:r>
            <a:endParaRPr lang="es-ES_tradnl" b="1"/>
          </a:p>
        </p:txBody>
      </p:sp>
    </p:spTree>
  </p:cSld>
  <p:clrMapOvr>
    <a:masterClrMapping/>
  </p:clrMapOvr>
  <p:transition>
    <p:wipe dir="d"/>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sz="4000"/>
              <a:t>VI. Utilizar una disciplina equilibrada</a:t>
            </a:r>
          </a:p>
        </p:txBody>
      </p:sp>
      <p:sp>
        <p:nvSpPr>
          <p:cNvPr id="17411" name="Rectangle 3"/>
          <p:cNvSpPr>
            <a:spLocks noGrp="1" noChangeArrowheads="1"/>
          </p:cNvSpPr>
          <p:nvPr>
            <p:ph type="body" idx="1"/>
          </p:nvPr>
        </p:nvSpPr>
        <p:spPr/>
        <p:txBody>
          <a:bodyPr/>
          <a:lstStyle/>
          <a:p>
            <a:pPr>
              <a:buFontTx/>
              <a:buNone/>
            </a:pPr>
            <a:r>
              <a:rPr lang="en-US" b="1"/>
              <a:t> Efesios 6:4; Pr. 13:24; 19:18; 22:15; 23:13; 25:11; 2Ti 4:2</a:t>
            </a:r>
          </a:p>
          <a:p>
            <a:pPr>
              <a:buFontTx/>
              <a:buNone/>
            </a:pPr>
            <a:r>
              <a:rPr lang="en-US" b="1"/>
              <a:t>A. Hace falta la disciplina corporal para niños rebeldes (más con algunos). (Dt.21:18-21) </a:t>
            </a:r>
          </a:p>
          <a:p>
            <a:pPr lvl="1"/>
            <a:r>
              <a:rPr lang="en-US" b="1"/>
              <a:t>Pero enseña al niño las razones por tal castigo cuando pueden entender</a:t>
            </a:r>
            <a:endParaRPr lang="es-ES" b="1"/>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lstStyle/>
          <a:p>
            <a:r>
              <a:rPr lang="es-ES_tradnl"/>
              <a:t>Razones por la “vara”</a:t>
            </a:r>
          </a:p>
        </p:txBody>
      </p:sp>
      <p:sp>
        <p:nvSpPr>
          <p:cNvPr id="76803" name="Rectangle 3"/>
          <p:cNvSpPr>
            <a:spLocks noGrp="1" noChangeArrowheads="1"/>
          </p:cNvSpPr>
          <p:nvPr>
            <p:ph type="body" idx="1"/>
          </p:nvPr>
        </p:nvSpPr>
        <p:spPr/>
        <p:txBody>
          <a:bodyPr/>
          <a:lstStyle/>
          <a:p>
            <a:pPr>
              <a:lnSpc>
                <a:spcPct val="90000"/>
              </a:lnSpc>
              <a:buFontTx/>
              <a:buNone/>
            </a:pPr>
            <a:r>
              <a:rPr lang="es-ES" b="1"/>
              <a:t>1. Reconocer que hay consecuencias duras del pecado (pero disciplina tan suave como posible)</a:t>
            </a:r>
          </a:p>
          <a:p>
            <a:pPr>
              <a:lnSpc>
                <a:spcPct val="90000"/>
              </a:lnSpc>
              <a:buFontTx/>
              <a:buNone/>
            </a:pPr>
            <a:r>
              <a:rPr lang="es-ES" b="1"/>
              <a:t>2. Ver que algunos pecados traen consecuencias más severas.</a:t>
            </a:r>
          </a:p>
          <a:p>
            <a:pPr>
              <a:lnSpc>
                <a:spcPct val="90000"/>
              </a:lnSpc>
              <a:buFontTx/>
              <a:buNone/>
            </a:pPr>
            <a:r>
              <a:rPr lang="es-ES" b="1"/>
              <a:t>3. Machacar que un malhechor debe temer a las autoridades.</a:t>
            </a:r>
            <a:endParaRPr lang="es-ES_tradnl" b="1"/>
          </a:p>
        </p:txBody>
      </p:sp>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685800"/>
            <a:ext cx="6870700" cy="1066800"/>
          </a:xfrm>
        </p:spPr>
        <p:txBody>
          <a:bodyPr/>
          <a:lstStyle/>
          <a:p>
            <a:r>
              <a:rPr lang="en-US" sz="3200" b="1"/>
              <a:t>Reglas</a:t>
            </a:r>
            <a:br>
              <a:rPr lang="en-US" sz="3200" b="1"/>
            </a:br>
            <a:r>
              <a:rPr lang="en-US" sz="3200" b="1"/>
              <a:t>Ef. 6:4; Col. 3:21; Sal. 69:20</a:t>
            </a:r>
          </a:p>
        </p:txBody>
      </p:sp>
      <p:sp>
        <p:nvSpPr>
          <p:cNvPr id="19459" name="Rectangle 3"/>
          <p:cNvSpPr>
            <a:spLocks noGrp="1" noChangeArrowheads="1"/>
          </p:cNvSpPr>
          <p:nvPr>
            <p:ph type="body" idx="1"/>
          </p:nvPr>
        </p:nvSpPr>
        <p:spPr>
          <a:xfrm>
            <a:off x="685800" y="1828800"/>
            <a:ext cx="7924800" cy="3657600"/>
          </a:xfrm>
        </p:spPr>
        <p:txBody>
          <a:bodyPr/>
          <a:lstStyle/>
          <a:p>
            <a:pPr>
              <a:lnSpc>
                <a:spcPct val="90000"/>
              </a:lnSpc>
              <a:buFontTx/>
              <a:buNone/>
            </a:pPr>
            <a:r>
              <a:rPr lang="en-US" b="1"/>
              <a:t>B. Hacer tan pocas reglas como sea posible </a:t>
            </a:r>
          </a:p>
          <a:p>
            <a:pPr>
              <a:lnSpc>
                <a:spcPct val="90000"/>
              </a:lnSpc>
            </a:pPr>
            <a:r>
              <a:rPr lang="en-US" b="1"/>
              <a:t>Hacer reglas SIMPLES para comprender </a:t>
            </a:r>
          </a:p>
          <a:p>
            <a:pPr>
              <a:lnSpc>
                <a:spcPct val="90000"/>
              </a:lnSpc>
              <a:buFontTx/>
              <a:buNone/>
            </a:pPr>
            <a:endParaRPr lang="en-US" sz="1600" b="1"/>
          </a:p>
          <a:p>
            <a:pPr>
              <a:lnSpc>
                <a:spcPct val="90000"/>
              </a:lnSpc>
            </a:pPr>
            <a:r>
              <a:rPr lang="en-US" b="1"/>
              <a:t>Da un castigo adecuado segun la gravedad de la ofensa. </a:t>
            </a:r>
          </a:p>
          <a:p>
            <a:pPr lvl="1">
              <a:lnSpc>
                <a:spcPct val="90000"/>
              </a:lnSpc>
            </a:pPr>
            <a:r>
              <a:rPr lang="en-US" b="1"/>
              <a:t>Algunos castigan demasiado duro.    </a:t>
            </a: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81000" y="457200"/>
            <a:ext cx="7175500" cy="1066800"/>
          </a:xfrm>
        </p:spPr>
        <p:txBody>
          <a:bodyPr/>
          <a:lstStyle/>
          <a:p>
            <a:r>
              <a:rPr lang="en-US" sz="3600" b="1"/>
              <a:t>Premios</a:t>
            </a:r>
            <a:br>
              <a:rPr lang="en-US" sz="3600" b="1"/>
            </a:br>
            <a:r>
              <a:rPr lang="en-US" sz="3200" b="1"/>
              <a:t>Pr. 3:27; 15:23; 25:11; Is. 50:4</a:t>
            </a:r>
          </a:p>
        </p:txBody>
      </p:sp>
      <p:sp>
        <p:nvSpPr>
          <p:cNvPr id="21507" name="Rectangle 3"/>
          <p:cNvSpPr>
            <a:spLocks noGrp="1" noChangeArrowheads="1"/>
          </p:cNvSpPr>
          <p:nvPr>
            <p:ph type="body" idx="1"/>
          </p:nvPr>
        </p:nvSpPr>
        <p:spPr/>
        <p:txBody>
          <a:bodyPr/>
          <a:lstStyle/>
          <a:p>
            <a:pPr>
              <a:lnSpc>
                <a:spcPct val="90000"/>
              </a:lnSpc>
              <a:buFontTx/>
              <a:buNone/>
            </a:pPr>
            <a:r>
              <a:rPr lang="es-ES" sz="2400" b="1"/>
              <a:t>C. Estimular, aprobar y apoyar BUENOS actos tanto como castigas y corriges las maldades. </a:t>
            </a:r>
          </a:p>
          <a:p>
            <a:pPr>
              <a:lnSpc>
                <a:spcPct val="90000"/>
              </a:lnSpc>
              <a:buFontTx/>
              <a:buNone/>
            </a:pPr>
            <a:endParaRPr lang="es-ES" sz="1400" b="1"/>
          </a:p>
          <a:p>
            <a:pPr>
              <a:lnSpc>
                <a:spcPct val="90000"/>
              </a:lnSpc>
            </a:pPr>
            <a:r>
              <a:rPr lang="en-US" sz="2400" b="1"/>
              <a:t>Niños hacen el bien 80% de las veces pero 80% de nuestro trato con los niños es negativo. </a:t>
            </a:r>
          </a:p>
          <a:p>
            <a:pPr lvl="1">
              <a:lnSpc>
                <a:spcPct val="90000"/>
              </a:lnSpc>
            </a:pPr>
            <a:r>
              <a:rPr lang="en-US" sz="2000" b="1"/>
              <a:t>Algunos sólo hablan con ellos cuando hacen mal.</a:t>
            </a:r>
          </a:p>
          <a:p>
            <a:pPr>
              <a:lnSpc>
                <a:spcPct val="90000"/>
              </a:lnSpc>
            </a:pPr>
            <a:endParaRPr lang="es-ES" sz="1200" b="1"/>
          </a:p>
          <a:p>
            <a:pPr>
              <a:lnSpc>
                <a:spcPct val="90000"/>
              </a:lnSpc>
            </a:pPr>
            <a:r>
              <a:rPr lang="es-ES" sz="2400" b="1"/>
              <a:t>Las palabras de ánimo y un abrazo son mejores “premios” que regalos y caramelos	para el buen comportamiento.</a:t>
            </a:r>
            <a:endParaRPr lang="en-US" sz="2400" b="1"/>
          </a:p>
        </p:txBody>
      </p:sp>
    </p:spTree>
  </p:cSld>
  <p:clrMapOvr>
    <a:masterClrMapping/>
  </p:clrMapOvr>
  <p:transition>
    <p:wipe dir="d"/>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es-ES" sz="3200" b="1" u="sng"/>
              <a:t>La Disciplina Biblica en el Hogar</a:t>
            </a:r>
            <a:r>
              <a:rPr lang="es-ES"/>
              <a:t> </a:t>
            </a:r>
            <a:r>
              <a:rPr lang="es-ES" sz="2800"/>
              <a:t>(según </a:t>
            </a:r>
            <a:r>
              <a:rPr lang="es-ES" sz="2800" b="1" i="1"/>
              <a:t>Proverbios</a:t>
            </a:r>
            <a:r>
              <a:rPr lang="es-ES" sz="2800"/>
              <a:t>)</a:t>
            </a:r>
            <a:endParaRPr lang="en-US" sz="2800"/>
          </a:p>
        </p:txBody>
      </p:sp>
      <p:sp>
        <p:nvSpPr>
          <p:cNvPr id="27651" name="Rectangle 3"/>
          <p:cNvSpPr>
            <a:spLocks noGrp="1" noChangeArrowheads="1"/>
          </p:cNvSpPr>
          <p:nvPr>
            <p:ph type="body" idx="1"/>
          </p:nvPr>
        </p:nvSpPr>
        <p:spPr>
          <a:xfrm>
            <a:off x="685800" y="2209800"/>
            <a:ext cx="7696200" cy="2590800"/>
          </a:xfrm>
        </p:spPr>
        <p:txBody>
          <a:bodyPr/>
          <a:lstStyle/>
          <a:p>
            <a:pPr algn="ctr">
              <a:buFontTx/>
              <a:buNone/>
            </a:pPr>
            <a:r>
              <a:rPr lang="es-ES" sz="2800" b="1"/>
              <a:t>Disciplina al perezoso – Prov. 10:5 </a:t>
            </a:r>
          </a:p>
          <a:p>
            <a:pPr algn="ctr">
              <a:buFontTx/>
              <a:buNone/>
            </a:pPr>
            <a:endParaRPr lang="es-ES" sz="2800" b="1"/>
          </a:p>
          <a:p>
            <a:pPr algn="ctr">
              <a:buFontTx/>
              <a:buNone/>
            </a:pPr>
            <a:r>
              <a:rPr lang="es-ES" sz="2800" b="1"/>
              <a:t>El que recoge en el verano es un hijo sensato; pero el que duerme en el tiempo de la siega es un hijo que avergüenza. </a:t>
            </a:r>
          </a:p>
        </p:txBody>
      </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t>Evidencias de un Necio</a:t>
            </a:r>
          </a:p>
        </p:txBody>
      </p:sp>
      <p:sp>
        <p:nvSpPr>
          <p:cNvPr id="65539" name="Rectangle 3"/>
          <p:cNvSpPr>
            <a:spLocks noGrp="1" noChangeArrowheads="1"/>
          </p:cNvSpPr>
          <p:nvPr>
            <p:ph type="body" idx="1"/>
          </p:nvPr>
        </p:nvSpPr>
        <p:spPr>
          <a:xfrm>
            <a:off x="381000" y="1828800"/>
            <a:ext cx="8001000" cy="3657600"/>
          </a:xfrm>
        </p:spPr>
        <p:txBody>
          <a:bodyPr/>
          <a:lstStyle/>
          <a:p>
            <a:pPr>
              <a:lnSpc>
                <a:spcPct val="90000"/>
              </a:lnSpc>
            </a:pPr>
            <a:r>
              <a:rPr lang="es-ES" sz="2400" b="1"/>
              <a:t>Pr 11:2; Pr 12:16 (da a conocer su </a:t>
            </a:r>
            <a:r>
              <a:rPr lang="es-ES" sz="2400" b="1" u="sng"/>
              <a:t>IRA</a:t>
            </a:r>
            <a:r>
              <a:rPr lang="es-ES" sz="2400" b="1"/>
              <a:t>)</a:t>
            </a:r>
          </a:p>
          <a:p>
            <a:pPr lvl="1">
              <a:lnSpc>
                <a:spcPct val="90000"/>
              </a:lnSpc>
            </a:pPr>
            <a:r>
              <a:rPr lang="es-ES" sz="2000" b="1"/>
              <a:t>Padres, No ser “necios” al dar de conocer SU ira- Hijos siguen su ejemplo </a:t>
            </a:r>
            <a:r>
              <a:rPr lang="es-ES" sz="2000" b="1">
                <a:sym typeface="Wingdings" pitchFamily="2" charset="2"/>
              </a:rPr>
              <a:t></a:t>
            </a:r>
            <a:r>
              <a:rPr lang="es-ES" sz="2000" b="1"/>
              <a:t>… </a:t>
            </a:r>
          </a:p>
          <a:p>
            <a:pPr lvl="1">
              <a:lnSpc>
                <a:spcPct val="90000"/>
              </a:lnSpc>
            </a:pPr>
            <a:r>
              <a:rPr lang="es-ES" sz="2000" b="1" u="sng"/>
              <a:t>NO levantar su voz en ira</a:t>
            </a:r>
            <a:r>
              <a:rPr lang="es-ES" sz="2000" b="1"/>
              <a:t>:  Recuerda Sant 1:19-20; 1 Tim. 3:3; 2 Tim. 2:24;  </a:t>
            </a:r>
          </a:p>
          <a:p>
            <a:pPr lvl="1">
              <a:lnSpc>
                <a:spcPct val="90000"/>
              </a:lnSpc>
            </a:pPr>
            <a:r>
              <a:rPr lang="es-ES" sz="2000" b="1"/>
              <a:t>Dios no estaba en el trueno con Elias—le habla con voz “suave y apacible”  </a:t>
            </a:r>
          </a:p>
          <a:p>
            <a:pPr>
              <a:lnSpc>
                <a:spcPct val="90000"/>
              </a:lnSpc>
            </a:pPr>
            <a:r>
              <a:rPr lang="es-ES" sz="2400" b="1"/>
              <a:t>13:5-mentira; </a:t>
            </a:r>
          </a:p>
          <a:p>
            <a:pPr>
              <a:lnSpc>
                <a:spcPct val="90000"/>
              </a:lnSpc>
            </a:pPr>
            <a:r>
              <a:rPr lang="es-ES" sz="2400" b="1"/>
              <a:t>13:18-desprecia la disciplina; </a:t>
            </a:r>
          </a:p>
          <a:p>
            <a:pPr>
              <a:lnSpc>
                <a:spcPct val="90000"/>
              </a:lnSpc>
            </a:pPr>
            <a:r>
              <a:rPr lang="es-ES" sz="2400" b="1"/>
              <a:t>14:35; 17:2;18:13 -responde antes de oír;</a:t>
            </a:r>
            <a:endParaRPr lang="en-US" sz="2400" b="1"/>
          </a:p>
        </p:txBody>
      </p:sp>
    </p:spTree>
  </p:cSld>
  <p:clrMapOvr>
    <a:masterClrMapping/>
  </p:clrMapOvr>
  <p:transition>
    <p:wipe dir="d"/>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t>Corrigiendo al necio</a:t>
            </a:r>
          </a:p>
        </p:txBody>
      </p:sp>
      <p:sp>
        <p:nvSpPr>
          <p:cNvPr id="67587" name="Rectangle 3"/>
          <p:cNvSpPr>
            <a:spLocks noGrp="1" noChangeArrowheads="1"/>
          </p:cNvSpPr>
          <p:nvPr>
            <p:ph type="body" idx="1"/>
          </p:nvPr>
        </p:nvSpPr>
        <p:spPr>
          <a:xfrm>
            <a:off x="685800" y="1828800"/>
            <a:ext cx="7696200" cy="2971800"/>
          </a:xfrm>
        </p:spPr>
        <p:txBody>
          <a:bodyPr/>
          <a:lstStyle/>
          <a:p>
            <a:r>
              <a:rPr lang="es-ES" b="1"/>
              <a:t>19:26; 25:8-12; 29:15  </a:t>
            </a:r>
          </a:p>
          <a:p>
            <a:pPr>
              <a:buFontTx/>
              <a:buNone/>
            </a:pPr>
            <a:r>
              <a:rPr lang="es-ES" b="1"/>
              <a:t>La vara y la corrección dan sabiduría, pero el muchacho dejado por su cuenta avergüenza a su madre.</a:t>
            </a:r>
            <a:endParaRPr lang="en-US" b="1"/>
          </a:p>
        </p:txBody>
      </p:sp>
    </p:spTree>
  </p:cSld>
  <p:clrMapOvr>
    <a:masterClrMapping/>
  </p:clrMapOvr>
  <p:transition>
    <p:wipe dir="d"/>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es-ES" i="1"/>
              <a:t>El quinto Mandamiento</a:t>
            </a:r>
            <a:r>
              <a:rPr lang="es-ES"/>
              <a:t> </a:t>
            </a:r>
            <a:endParaRPr lang="en-US"/>
          </a:p>
        </p:txBody>
      </p:sp>
      <p:sp>
        <p:nvSpPr>
          <p:cNvPr id="29699" name="Rectangle 3"/>
          <p:cNvSpPr>
            <a:spLocks noGrp="1" noChangeArrowheads="1"/>
          </p:cNvSpPr>
          <p:nvPr>
            <p:ph type="body" idx="1"/>
          </p:nvPr>
        </p:nvSpPr>
        <p:spPr/>
        <p:txBody>
          <a:bodyPr/>
          <a:lstStyle/>
          <a:p>
            <a:r>
              <a:rPr lang="es-ES" sz="2800" b="1" i="1"/>
              <a:t>El quinto Mandamiento es un puente entre el amor y honor a Dios y el amor y honor al prójimo.  </a:t>
            </a:r>
          </a:p>
          <a:p>
            <a:r>
              <a:rPr lang="es-ES" sz="2800" b="1" i="1"/>
              <a:t>Los hijos aprenden a relacionarse con Dios y con los otros por medio de su relación con sus padres.  (Ef. 6:1)  </a:t>
            </a:r>
          </a:p>
          <a:p>
            <a:r>
              <a:rPr lang="es-ES" sz="2800" b="1"/>
              <a:t>Dios establece un simple requisito para padres e hijos:  </a:t>
            </a:r>
            <a:endParaRPr lang="es-ES" sz="2800" b="1" i="1"/>
          </a:p>
        </p:txBody>
      </p:sp>
    </p:spTree>
  </p:cSld>
  <p:clrMapOvr>
    <a:masterClrMapping/>
  </p:clrMapOvr>
  <p:transition>
    <p:wipe dir="d"/>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US"/>
              <a:t>Tareas de Padres e Hijos</a:t>
            </a:r>
          </a:p>
        </p:txBody>
      </p:sp>
      <p:sp>
        <p:nvSpPr>
          <p:cNvPr id="31747" name="Rectangle 3"/>
          <p:cNvSpPr>
            <a:spLocks noGrp="1" noChangeArrowheads="1"/>
          </p:cNvSpPr>
          <p:nvPr>
            <p:ph type="body" idx="1"/>
          </p:nvPr>
        </p:nvSpPr>
        <p:spPr/>
        <p:txBody>
          <a:bodyPr/>
          <a:lstStyle/>
          <a:p>
            <a:r>
              <a:rPr lang="es-ES" sz="2800" b="1" i="1"/>
              <a:t>Para padres:  Disciplinar con amor.</a:t>
            </a:r>
          </a:p>
          <a:p>
            <a:r>
              <a:rPr lang="es-ES" sz="2800" b="1" i="1"/>
              <a:t>Para hijos:     Obedecer con respeto.</a:t>
            </a:r>
            <a:endParaRPr lang="es-ES" sz="2800" b="1"/>
          </a:p>
          <a:p>
            <a:pPr lvl="1"/>
            <a:endParaRPr lang="es-ES" sz="2000" b="1"/>
          </a:p>
          <a:p>
            <a:pPr lvl="1"/>
            <a:r>
              <a:rPr lang="es-ES" sz="2000" b="1"/>
              <a:t>La tarea de los padres es más difícil que la de los hijos.  Es más fácil obedecer que tomar la responsabilidad por dar órdenes sabias (nota el juicio de los maestros en </a:t>
            </a:r>
            <a:r>
              <a:rPr lang="es-ES" sz="2000" b="1" i="1"/>
              <a:t>Santiago 3</a:t>
            </a:r>
            <a:r>
              <a:rPr lang="es-ES" sz="2000" b="1"/>
              <a:t>).  </a:t>
            </a:r>
          </a:p>
          <a:p>
            <a:pPr lvl="1"/>
            <a:r>
              <a:rPr lang="es-ES" sz="2000" b="1"/>
              <a:t>Los padres necesitan la sabiduría que sólo Dios les puede dar a entrenar a los hijos a obedecer “en todo” “como al Señor.” </a:t>
            </a:r>
            <a:endParaRPr lang="en-US" sz="2000" b="1"/>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US" sz="4000"/>
              <a:t>Ef. 6:1 – Aclarar que DIOS es la autoridad final</a:t>
            </a:r>
          </a:p>
        </p:txBody>
      </p:sp>
      <p:sp>
        <p:nvSpPr>
          <p:cNvPr id="5123" name="Rectangle 3"/>
          <p:cNvSpPr>
            <a:spLocks noGrp="1" noChangeArrowheads="1"/>
          </p:cNvSpPr>
          <p:nvPr>
            <p:ph type="body" idx="1"/>
          </p:nvPr>
        </p:nvSpPr>
        <p:spPr/>
        <p:txBody>
          <a:bodyPr/>
          <a:lstStyle/>
          <a:p>
            <a:pPr algn="ctr"/>
            <a:r>
              <a:rPr lang="en-US" sz="2800"/>
              <a:t>El respeto por las autoridades establecidas por Dios es necesario para disfrutar de una vida feliz y pacífica.</a:t>
            </a:r>
            <a:endParaRPr lang="en-US" sz="1600"/>
          </a:p>
          <a:p>
            <a:pPr algn="ctr">
              <a:buFontTx/>
              <a:buNone/>
            </a:pPr>
            <a:r>
              <a:rPr lang="en-US" sz="1600"/>
              <a:t> </a:t>
            </a:r>
          </a:p>
          <a:p>
            <a:pPr algn="ctr"/>
            <a:r>
              <a:rPr lang="es-ES"/>
              <a:t>A. Por lo normal, los </a:t>
            </a:r>
            <a:r>
              <a:rPr lang="es-ES" u="sng"/>
              <a:t>PADRES</a:t>
            </a:r>
            <a:r>
              <a:rPr lang="es-ES"/>
              <a:t> son primarios y delegan autoridad. </a:t>
            </a:r>
            <a:r>
              <a:rPr lang="en-US"/>
              <a:t>Maestros, suegros, etc. deben respetar esa autoridad.</a:t>
            </a:r>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US"/>
              <a:t>El Hogar en la vida del Hijo</a:t>
            </a:r>
          </a:p>
        </p:txBody>
      </p:sp>
      <p:sp>
        <p:nvSpPr>
          <p:cNvPr id="33795" name="Rectangle 3"/>
          <p:cNvSpPr>
            <a:spLocks noGrp="1" noChangeArrowheads="1"/>
          </p:cNvSpPr>
          <p:nvPr>
            <p:ph type="body" idx="1"/>
          </p:nvPr>
        </p:nvSpPr>
        <p:spPr/>
        <p:txBody>
          <a:bodyPr/>
          <a:lstStyle/>
          <a:p>
            <a:r>
              <a:rPr lang="es-ES" b="1" i="1"/>
              <a:t>El hogar es el mejor vehículo que Dios tiene para esparcir Su verdad al mundo y evangelizarlo.</a:t>
            </a:r>
            <a:endParaRPr lang="es-ES" sz="2400" b="1" i="1"/>
          </a:p>
          <a:p>
            <a:pPr>
              <a:buFontTx/>
              <a:buNone/>
            </a:pPr>
            <a:r>
              <a:rPr lang="es-ES" sz="1400" b="1" i="1"/>
              <a:t> </a:t>
            </a:r>
            <a:r>
              <a:rPr lang="es-ES" sz="2400" b="1" i="1"/>
              <a:t> </a:t>
            </a:r>
          </a:p>
          <a:p>
            <a:r>
              <a:rPr lang="es-ES" b="1" i="1"/>
              <a:t>Por lo tanto, Satanás quiere destruir este vehículo principal de la evangelización sobre todo.</a:t>
            </a:r>
            <a:endParaRPr lang="en-US" b="1" i="1"/>
          </a:p>
        </p:txBody>
      </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es-ES" b="1" u="sng"/>
              <a:t>I.  Los motivos por la disciplina  </a:t>
            </a:r>
            <a:r>
              <a:rPr lang="es-ES" sz="3200" b="1" i="1" u="sng"/>
              <a:t>Efesios 6:4</a:t>
            </a:r>
            <a:endParaRPr lang="en-US" sz="3200" b="1"/>
          </a:p>
        </p:txBody>
      </p:sp>
      <p:sp>
        <p:nvSpPr>
          <p:cNvPr id="35843" name="Rectangle 3"/>
          <p:cNvSpPr>
            <a:spLocks noGrp="1" noChangeArrowheads="1"/>
          </p:cNvSpPr>
          <p:nvPr>
            <p:ph type="body" idx="1"/>
          </p:nvPr>
        </p:nvSpPr>
        <p:spPr/>
        <p:txBody>
          <a:bodyPr/>
          <a:lstStyle/>
          <a:p>
            <a:pPr marL="609600" indent="-609600">
              <a:buFontTx/>
              <a:buAutoNum type="alphaUcPeriod"/>
            </a:pPr>
            <a:r>
              <a:rPr lang="es-ES" b="1"/>
              <a:t>Dios lo manda  </a:t>
            </a:r>
            <a:r>
              <a:rPr lang="es-ES" b="1" i="1" u="sng"/>
              <a:t>Prov 23:13;</a:t>
            </a:r>
            <a:endParaRPr lang="es-ES" b="1" u="sng"/>
          </a:p>
          <a:p>
            <a:pPr marL="609600" indent="-609600">
              <a:buFontTx/>
              <a:buAutoNum type="alphaUcPeriod"/>
            </a:pPr>
            <a:r>
              <a:rPr lang="es-ES" b="1"/>
              <a:t>El Amor del Padre  </a:t>
            </a:r>
            <a:r>
              <a:rPr lang="es-ES" b="1" i="1" u="sng"/>
              <a:t>Prov 13:24</a:t>
            </a:r>
            <a:endParaRPr lang="es-ES"/>
          </a:p>
          <a:p>
            <a:pPr marL="609600" indent="-609600"/>
            <a:r>
              <a:rPr lang="es-ES" sz="2800"/>
              <a:t>Dios (que es Amor) nos da el ejemplo.</a:t>
            </a:r>
            <a:endParaRPr lang="es-ES" b="1" i="1"/>
          </a:p>
          <a:p>
            <a:pPr marL="609600" indent="-609600"/>
            <a:r>
              <a:rPr lang="en-US" sz="2000" b="1" i="1"/>
              <a:t>(Pr.3:17; Heb.12:5-8; Sal.103:13-14)</a:t>
            </a:r>
            <a:endParaRPr lang="es-ES" sz="2000" b="1"/>
          </a:p>
          <a:p>
            <a:pPr marL="609600" indent="-609600"/>
            <a:endParaRPr lang="es-ES" sz="2000" b="1"/>
          </a:p>
          <a:p>
            <a:pPr marL="609600" indent="-609600"/>
            <a:r>
              <a:rPr lang="es-ES" sz="2000" b="1"/>
              <a:t>Unos dicen: “le amo demasiado para disciplinarle.”</a:t>
            </a:r>
            <a:r>
              <a:rPr lang="es-ES" b="1"/>
              <a:t> </a:t>
            </a:r>
          </a:p>
          <a:p>
            <a:pPr marL="609600" indent="-609600"/>
            <a:r>
              <a:rPr lang="es-ES" sz="2000" b="1"/>
              <a:t>Es mejor amar</a:t>
            </a:r>
            <a:r>
              <a:rPr lang="es-ES" sz="2000" b="1" i="1"/>
              <a:t> sabiamente </a:t>
            </a:r>
            <a:r>
              <a:rPr lang="es-ES" sz="2000" b="1"/>
              <a:t>más que amar </a:t>
            </a:r>
            <a:r>
              <a:rPr lang="es-ES" sz="2000" b="1" i="1"/>
              <a:t>“mucho”.</a:t>
            </a:r>
            <a:r>
              <a:rPr lang="es-ES" sz="2000"/>
              <a:t> </a:t>
            </a:r>
            <a:endParaRPr lang="en-US" sz="200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685800" y="381000"/>
            <a:ext cx="6870700" cy="762000"/>
          </a:xfrm>
        </p:spPr>
        <p:txBody>
          <a:bodyPr/>
          <a:lstStyle/>
          <a:p>
            <a:r>
              <a:rPr lang="es-ES" sz="3600" b="1"/>
              <a:t>C.  La Naturaleza del Niño</a:t>
            </a:r>
            <a:endParaRPr lang="en-US" sz="3600" b="1"/>
          </a:p>
        </p:txBody>
      </p:sp>
      <p:sp>
        <p:nvSpPr>
          <p:cNvPr id="37891" name="Rectangle 3"/>
          <p:cNvSpPr>
            <a:spLocks noGrp="1" noChangeArrowheads="1"/>
          </p:cNvSpPr>
          <p:nvPr>
            <p:ph type="body" idx="1"/>
          </p:nvPr>
        </p:nvSpPr>
        <p:spPr/>
        <p:txBody>
          <a:bodyPr/>
          <a:lstStyle/>
          <a:p>
            <a:r>
              <a:rPr lang="es-ES" b="1"/>
              <a:t>1. El propósito de Dios por crearle así.  </a:t>
            </a:r>
            <a:r>
              <a:rPr lang="es-ES" sz="2800" b="1" i="1" u="sng"/>
              <a:t>Proverbios 22:6</a:t>
            </a:r>
            <a:r>
              <a:rPr lang="es-ES" sz="2800" b="1" i="1"/>
              <a:t> </a:t>
            </a:r>
          </a:p>
          <a:p>
            <a:pPr lvl="1"/>
            <a:r>
              <a:rPr lang="es-ES" sz="2400" b="1"/>
              <a:t>(Nota el propósito para cada uno en Sal.139; Jer.1; Jn 1; Filip. 3)</a:t>
            </a:r>
          </a:p>
          <a:p>
            <a:pPr lvl="1"/>
            <a:endParaRPr lang="es-ES" sz="1600" b="1"/>
          </a:p>
          <a:p>
            <a:r>
              <a:rPr lang="es-ES" b="1"/>
              <a:t>2. La necedad ligada en su corazón </a:t>
            </a:r>
            <a:r>
              <a:rPr lang="es-ES" sz="2800" b="1" i="1" u="sng"/>
              <a:t>Proverbios 22:15</a:t>
            </a:r>
            <a:endParaRPr lang="en-US" sz="2800" b="1" i="1" u="sng"/>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es-ES"/>
              <a:t> </a:t>
            </a:r>
            <a:r>
              <a:rPr lang="es-ES" b="1"/>
              <a:t>D.  Los Resultados de la Disciplina</a:t>
            </a:r>
            <a:r>
              <a:rPr lang="en-US"/>
              <a:t> </a:t>
            </a:r>
          </a:p>
        </p:txBody>
      </p:sp>
      <p:sp>
        <p:nvSpPr>
          <p:cNvPr id="39939" name="Rectangle 3"/>
          <p:cNvSpPr>
            <a:spLocks noGrp="1" noChangeArrowheads="1"/>
          </p:cNvSpPr>
          <p:nvPr>
            <p:ph type="body" idx="1"/>
          </p:nvPr>
        </p:nvSpPr>
        <p:spPr/>
        <p:txBody>
          <a:bodyPr/>
          <a:lstStyle/>
          <a:p>
            <a:pPr>
              <a:lnSpc>
                <a:spcPct val="80000"/>
              </a:lnSpc>
              <a:buFontTx/>
              <a:buNone/>
            </a:pPr>
            <a:r>
              <a:rPr lang="es-ES" sz="2800" b="1"/>
              <a:t>1.  Medicina y Pureza  </a:t>
            </a:r>
            <a:r>
              <a:rPr lang="es-ES" sz="2800" b="1" u="sng"/>
              <a:t>Prov 20:30</a:t>
            </a:r>
            <a:r>
              <a:rPr lang="es-ES" sz="2800" b="1"/>
              <a:t>  </a:t>
            </a:r>
          </a:p>
          <a:p>
            <a:pPr>
              <a:lnSpc>
                <a:spcPct val="80000"/>
              </a:lnSpc>
              <a:buFontTx/>
              <a:buNone/>
            </a:pPr>
            <a:r>
              <a:rPr lang="es-ES" sz="2800" b="1"/>
              <a:t>2.  Librar al alma del niño del infierno y de la muerte temprana.   </a:t>
            </a:r>
            <a:r>
              <a:rPr lang="es-ES" sz="2800" b="1" i="1" u="sng"/>
              <a:t>Prov 23:13-14</a:t>
            </a:r>
            <a:endParaRPr lang="es-ES" sz="2800" b="1"/>
          </a:p>
          <a:p>
            <a:pPr>
              <a:lnSpc>
                <a:spcPct val="80000"/>
              </a:lnSpc>
              <a:buFontTx/>
              <a:buNone/>
            </a:pPr>
            <a:r>
              <a:rPr lang="es-ES" sz="2800" b="1"/>
              <a:t>3.  Darle sabiduría y evitar que se averguenza a sí mismo y a la familia.</a:t>
            </a:r>
          </a:p>
          <a:p>
            <a:pPr lvl="1">
              <a:lnSpc>
                <a:spcPct val="80000"/>
              </a:lnSpc>
              <a:buFontTx/>
              <a:buNone/>
            </a:pPr>
            <a:r>
              <a:rPr lang="es-ES" sz="2400" b="1" i="1" u="sng"/>
              <a:t>Prov 23:24-25; 29:15</a:t>
            </a:r>
            <a:endParaRPr lang="es-ES" sz="2400" b="1"/>
          </a:p>
          <a:p>
            <a:pPr>
              <a:lnSpc>
                <a:spcPct val="80000"/>
              </a:lnSpc>
              <a:buFontTx/>
              <a:buNone/>
            </a:pPr>
            <a:r>
              <a:rPr lang="es-ES" sz="2800" b="1"/>
              <a:t>*Si “consentido” </a:t>
            </a:r>
            <a:r>
              <a:rPr lang="es-ES" sz="2400" b="1"/>
              <a:t>(“enviado afuera”; “dejado a sí mismo”)</a:t>
            </a:r>
            <a:r>
              <a:rPr lang="es-ES" sz="2800" b="1"/>
              <a:t> averguenza. (1 Reyes 1:6; 2:24)</a:t>
            </a:r>
            <a:endParaRPr lang="en-US" sz="2800" b="1"/>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s-ES" sz="4000" b="1"/>
              <a:t>II. </a:t>
            </a:r>
            <a:r>
              <a:rPr lang="es-ES" sz="4000" b="1" u="sng"/>
              <a:t>Dos Clases de Disciplina</a:t>
            </a:r>
            <a:r>
              <a:rPr lang="es-ES" sz="4000"/>
              <a:t> </a:t>
            </a:r>
            <a:endParaRPr lang="en-US" sz="4000"/>
          </a:p>
        </p:txBody>
      </p:sp>
      <p:sp>
        <p:nvSpPr>
          <p:cNvPr id="46083" name="Rectangle 3"/>
          <p:cNvSpPr>
            <a:spLocks noGrp="1" noChangeArrowheads="1"/>
          </p:cNvSpPr>
          <p:nvPr>
            <p:ph type="body" idx="1"/>
          </p:nvPr>
        </p:nvSpPr>
        <p:spPr>
          <a:xfrm>
            <a:off x="609600" y="1828800"/>
            <a:ext cx="8153400" cy="4191000"/>
          </a:xfrm>
        </p:spPr>
        <p:txBody>
          <a:bodyPr/>
          <a:lstStyle/>
          <a:p>
            <a:pPr>
              <a:buFontTx/>
              <a:buNone/>
            </a:pPr>
            <a:r>
              <a:rPr lang="es-ES" b="1"/>
              <a:t> A.  Preventativo</a:t>
            </a:r>
          </a:p>
          <a:p>
            <a:pPr>
              <a:buFontTx/>
              <a:buNone/>
            </a:pPr>
            <a:r>
              <a:rPr lang="es-ES" b="1"/>
              <a:t>1. “Temprano”</a:t>
            </a:r>
            <a:r>
              <a:rPr lang="es-ES" b="1" i="1" u="sng"/>
              <a:t>Proverbios 19:18</a:t>
            </a:r>
          </a:p>
          <a:p>
            <a:pPr>
              <a:buFontTx/>
              <a:buNone/>
            </a:pPr>
            <a:r>
              <a:rPr lang="es-ES" sz="2400" b="1"/>
              <a:t>(El diablo y el pecado comienzan a obrar temprano. Hay que comenzar la disciplina temprano.)</a:t>
            </a:r>
          </a:p>
          <a:p>
            <a:pPr lvl="1">
              <a:buFontTx/>
              <a:buNone/>
            </a:pPr>
            <a:r>
              <a:rPr lang="es-ES" b="1"/>
              <a:t>a.  En edad temprana   </a:t>
            </a:r>
            <a:r>
              <a:rPr lang="es-ES" b="1" i="1" u="sng"/>
              <a:t>Salmo 58:3</a:t>
            </a:r>
            <a:r>
              <a:rPr lang="es-ES" b="1"/>
              <a:t> </a:t>
            </a:r>
          </a:p>
          <a:p>
            <a:pPr lvl="1">
              <a:buFontTx/>
              <a:buNone/>
            </a:pPr>
            <a:r>
              <a:rPr lang="es-ES" b="1"/>
              <a:t>b.  En las primeras evidencias de problemas en acciones desobedientes o actitudes de falta de respeto.</a:t>
            </a:r>
          </a:p>
        </p:txBody>
      </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r>
              <a:rPr lang="en-US"/>
              <a:t>Disciplina de prevencion</a:t>
            </a:r>
          </a:p>
        </p:txBody>
      </p:sp>
      <p:sp>
        <p:nvSpPr>
          <p:cNvPr id="41987" name="Rectangle 3"/>
          <p:cNvSpPr>
            <a:spLocks noGrp="1" noChangeArrowheads="1"/>
          </p:cNvSpPr>
          <p:nvPr>
            <p:ph type="body" idx="1"/>
          </p:nvPr>
        </p:nvSpPr>
        <p:spPr/>
        <p:txBody>
          <a:bodyPr/>
          <a:lstStyle/>
          <a:p>
            <a:pPr>
              <a:lnSpc>
                <a:spcPct val="80000"/>
              </a:lnSpc>
              <a:buFontTx/>
              <a:buNone/>
            </a:pPr>
            <a:r>
              <a:rPr lang="es-ES" sz="2800" b="1"/>
              <a:t>2.  Con “instrucción” y mandatos   </a:t>
            </a:r>
            <a:r>
              <a:rPr lang="es-ES" sz="2800" b="1" i="1" u="sng"/>
              <a:t>Proverbios 6:20-23</a:t>
            </a:r>
          </a:p>
          <a:p>
            <a:pPr>
              <a:lnSpc>
                <a:spcPct val="80000"/>
              </a:lnSpc>
              <a:buFontTx/>
              <a:buNone/>
            </a:pPr>
            <a:endParaRPr lang="es-ES" sz="2800" b="1" i="1" u="sng"/>
          </a:p>
          <a:p>
            <a:pPr algn="ctr">
              <a:lnSpc>
                <a:spcPct val="80000"/>
              </a:lnSpc>
              <a:buFontTx/>
              <a:buNone/>
            </a:pPr>
            <a:r>
              <a:rPr lang="es-ES" sz="2800" b="1"/>
              <a:t>3.  Con ejemplo “día y noche” Dt. 6:7-9</a:t>
            </a:r>
          </a:p>
          <a:p>
            <a:pPr>
              <a:lnSpc>
                <a:spcPct val="80000"/>
              </a:lnSpc>
            </a:pPr>
            <a:endParaRPr lang="es-ES" sz="2000" b="1" i="1"/>
          </a:p>
          <a:p>
            <a:pPr>
              <a:lnSpc>
                <a:spcPct val="80000"/>
              </a:lnSpc>
            </a:pPr>
            <a:r>
              <a:rPr lang="es-ES" sz="2000" b="1" i="1"/>
              <a:t>El que no disciplina correctamente no ama mucho.  </a:t>
            </a:r>
            <a:r>
              <a:rPr lang="es-ES" sz="2000" b="1"/>
              <a:t>Sólo uno que ama de verdad usaría tanta energía que se necesita para disiplinar con cariño y persistencia hasta que el niño aprenda.  </a:t>
            </a:r>
          </a:p>
          <a:p>
            <a:pPr>
              <a:lnSpc>
                <a:spcPct val="80000"/>
              </a:lnSpc>
            </a:pPr>
            <a:r>
              <a:rPr lang="es-ES" sz="2000" b="1"/>
              <a:t>Pocos quisieran criar a hijos que no son </a:t>
            </a:r>
            <a:r>
              <a:rPr lang="es-ES" sz="2000" b="1" i="1"/>
              <a:t>suyos</a:t>
            </a:r>
            <a:r>
              <a:rPr lang="es-ES" sz="2000" b="1"/>
              <a:t>, pues hace falta demasiado esfuerzo de amor.</a:t>
            </a:r>
            <a:endParaRPr lang="en-US" sz="2800" b="1"/>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685800" y="457200"/>
            <a:ext cx="6870700" cy="838200"/>
          </a:xfrm>
        </p:spPr>
        <p:txBody>
          <a:bodyPr/>
          <a:lstStyle/>
          <a:p>
            <a:r>
              <a:rPr lang="es-ES" b="1"/>
              <a:t>B.  Correctivo </a:t>
            </a:r>
            <a:r>
              <a:rPr lang="es-ES" b="1" i="1"/>
              <a:t>Pr 20:30</a:t>
            </a:r>
            <a:endParaRPr lang="en-US" b="1" i="1"/>
          </a:p>
        </p:txBody>
      </p:sp>
      <p:sp>
        <p:nvSpPr>
          <p:cNvPr id="44035" name="Rectangle 3"/>
          <p:cNvSpPr>
            <a:spLocks noGrp="1" noChangeArrowheads="1"/>
          </p:cNvSpPr>
          <p:nvPr>
            <p:ph type="body" idx="1"/>
          </p:nvPr>
        </p:nvSpPr>
        <p:spPr>
          <a:xfrm>
            <a:off x="685800" y="1524000"/>
            <a:ext cx="7696200" cy="3962400"/>
          </a:xfrm>
        </p:spPr>
        <p:txBody>
          <a:bodyPr/>
          <a:lstStyle/>
          <a:p>
            <a:pPr marL="533400" indent="-533400">
              <a:buFontTx/>
              <a:buNone/>
            </a:pPr>
            <a:r>
              <a:rPr lang="es-ES" sz="2800" b="1"/>
              <a:t> 1.  Demostrar la severidad y consecuencias del pecado  </a:t>
            </a:r>
          </a:p>
          <a:p>
            <a:pPr marL="914400" lvl="1" indent="-457200">
              <a:buFontTx/>
              <a:buNone/>
            </a:pPr>
            <a:r>
              <a:rPr lang="es-ES" sz="2000" b="1"/>
              <a:t>(Desarrollar un temor respetuoso por las autoridades)</a:t>
            </a:r>
          </a:p>
          <a:p>
            <a:pPr marL="533400" indent="-533400">
              <a:buFontTx/>
              <a:buNone/>
            </a:pPr>
            <a:r>
              <a:rPr lang="es-ES" sz="2800" b="1"/>
              <a:t>2.  Desanimar la repetición del pecado</a:t>
            </a:r>
          </a:p>
          <a:p>
            <a:pPr marL="914400" lvl="1" indent="-457200">
              <a:buFontTx/>
              <a:buNone/>
            </a:pPr>
            <a:r>
              <a:rPr lang="es-ES" sz="2000" b="1"/>
              <a:t>(Ninguna es vengativa--No “penalizar” un acto solo porque le moslesta y menos con ira)</a:t>
            </a:r>
          </a:p>
          <a:p>
            <a:pPr marL="533400" indent="-533400">
              <a:buFontTx/>
              <a:buNone/>
            </a:pPr>
            <a:r>
              <a:rPr lang="es-ES" sz="2800" b="1"/>
              <a:t>3.  Llevarle al arrepentimiento y y al aprecio del  perdón   </a:t>
            </a:r>
          </a:p>
          <a:p>
            <a:pPr marL="914400" lvl="1" indent="-457200">
              <a:buFontTx/>
              <a:buNone/>
            </a:pPr>
            <a:r>
              <a:rPr lang="es-ES" sz="2400" b="1"/>
              <a:t>1 Jn. 1:9; Gálatas 3:24</a:t>
            </a:r>
            <a:endParaRPr lang="en-US" sz="2400" b="1"/>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152400"/>
            <a:ext cx="6870700" cy="1066800"/>
          </a:xfrm>
        </p:spPr>
        <p:txBody>
          <a:bodyPr/>
          <a:lstStyle/>
          <a:p>
            <a:r>
              <a:rPr lang="en-US" sz="3200" b="1"/>
              <a:t>Influyendo a hijos jovenes a ser Campeones espirituales-encuesta</a:t>
            </a:r>
          </a:p>
        </p:txBody>
      </p:sp>
      <p:sp>
        <p:nvSpPr>
          <p:cNvPr id="23555" name="Rectangle 3"/>
          <p:cNvSpPr>
            <a:spLocks noGrp="1" noChangeArrowheads="1"/>
          </p:cNvSpPr>
          <p:nvPr>
            <p:ph type="body" idx="1"/>
          </p:nvPr>
        </p:nvSpPr>
        <p:spPr>
          <a:xfrm>
            <a:off x="685800" y="1219200"/>
            <a:ext cx="7696200" cy="4267200"/>
          </a:xfrm>
        </p:spPr>
        <p:txBody>
          <a:bodyPr/>
          <a:lstStyle/>
          <a:p>
            <a:pPr>
              <a:lnSpc>
                <a:spcPct val="80000"/>
              </a:lnSpc>
            </a:pPr>
            <a:r>
              <a:rPr lang="es-ES" b="1"/>
              <a:t>Lo padres de hijos campeones establecieron normas mas altas que los otros:  </a:t>
            </a:r>
          </a:p>
          <a:p>
            <a:pPr>
              <a:lnSpc>
                <a:spcPct val="80000"/>
              </a:lnSpc>
            </a:pPr>
            <a:r>
              <a:rPr lang="es-ES" b="1"/>
              <a:t>No era suficiente tener hijos “buenos”, no alcoholicos o en pandillas, no criminales, saludables, etc.  </a:t>
            </a:r>
          </a:p>
          <a:p>
            <a:pPr>
              <a:lnSpc>
                <a:spcPct val="80000"/>
              </a:lnSpc>
            </a:pPr>
            <a:r>
              <a:rPr lang="en-US" b="1"/>
              <a:t>No se satifacian con el “evangelismo” del nino—enfatizaban el “discipulado” (Mat. 28)</a:t>
            </a:r>
            <a:endParaRPr lang="es-ES" b="1"/>
          </a:p>
        </p:txBody>
      </p:sp>
    </p:spTree>
  </p:cSld>
  <p:clrMapOvr>
    <a:masterClrMapping/>
  </p:clrMapOvr>
  <p:transition>
    <p:wipe dir="d"/>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152400"/>
            <a:ext cx="6870700" cy="838200"/>
          </a:xfrm>
        </p:spPr>
        <p:txBody>
          <a:bodyPr/>
          <a:lstStyle/>
          <a:p>
            <a:r>
              <a:rPr lang="es-ES_tradnl"/>
              <a:t>Campeones</a:t>
            </a:r>
          </a:p>
        </p:txBody>
      </p:sp>
      <p:sp>
        <p:nvSpPr>
          <p:cNvPr id="77827" name="Rectangle 3"/>
          <p:cNvSpPr>
            <a:spLocks noGrp="1" noChangeArrowheads="1"/>
          </p:cNvSpPr>
          <p:nvPr>
            <p:ph type="body" idx="1"/>
          </p:nvPr>
        </p:nvSpPr>
        <p:spPr>
          <a:xfrm>
            <a:off x="685800" y="1295400"/>
            <a:ext cx="7696200" cy="4191000"/>
          </a:xfrm>
        </p:spPr>
        <p:txBody>
          <a:bodyPr/>
          <a:lstStyle/>
          <a:p>
            <a:r>
              <a:rPr lang="es-ES" b="1"/>
              <a:t>75% Ayudan a los hijos a escoger sus amigos…. Y siempre vigila sus actividades </a:t>
            </a:r>
          </a:p>
          <a:p>
            <a:pPr lvl="1"/>
            <a:r>
              <a:rPr lang="es-ES" b="1"/>
              <a:t>siempre habia un limite de la hora de llegar a casa, las peliculas, los libros, etc. que los entretienen… </a:t>
            </a:r>
          </a:p>
          <a:p>
            <a:pPr lvl="1"/>
            <a:r>
              <a:rPr lang="es-ES" b="1"/>
              <a:t>los padres tenian que aprobar todo lo que leian o veian.</a:t>
            </a:r>
            <a:endParaRPr lang="es-ES_tradnl"/>
          </a:p>
        </p:txBody>
      </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685800" y="304800"/>
            <a:ext cx="6870700" cy="762000"/>
          </a:xfrm>
        </p:spPr>
        <p:txBody>
          <a:bodyPr/>
          <a:lstStyle/>
          <a:p>
            <a:r>
              <a:rPr lang="en-US"/>
              <a:t>Campeones</a:t>
            </a:r>
            <a:endParaRPr lang="en-US" sz="2400"/>
          </a:p>
        </p:txBody>
      </p:sp>
      <p:sp>
        <p:nvSpPr>
          <p:cNvPr id="71683" name="Rectangle 3"/>
          <p:cNvSpPr>
            <a:spLocks noGrp="1" noChangeArrowheads="1"/>
          </p:cNvSpPr>
          <p:nvPr>
            <p:ph type="body" idx="1"/>
          </p:nvPr>
        </p:nvSpPr>
        <p:spPr>
          <a:xfrm>
            <a:off x="685800" y="1295400"/>
            <a:ext cx="7696200" cy="4191000"/>
          </a:xfrm>
        </p:spPr>
        <p:txBody>
          <a:bodyPr/>
          <a:lstStyle/>
          <a:p>
            <a:r>
              <a:rPr lang="es-ES" sz="2800" b="1"/>
              <a:t>Ponen mucho enfasis en la ACTITUD y el CARÁCTER del nino, y no solo en el cumplimiento de ciertas acciones.</a:t>
            </a:r>
          </a:p>
          <a:p>
            <a:endParaRPr lang="es-ES" sz="1800" b="1"/>
          </a:p>
          <a:p>
            <a:r>
              <a:rPr lang="es-ES" sz="2800" b="1"/>
              <a:t>Hacen el hogar un “albergue” de estabilidad, paz y felicidad con conversaciones amenas.</a:t>
            </a:r>
          </a:p>
          <a:p>
            <a:endParaRPr lang="es-ES" sz="1600" b="1"/>
          </a:p>
          <a:p>
            <a:r>
              <a:rPr lang="es-ES" sz="2800" b="1"/>
              <a:t>Oraban mucho por sus hijos cada dia</a:t>
            </a:r>
            <a:endParaRPr lang="en-US" sz="2800" b="1"/>
          </a:p>
        </p:txBody>
      </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81000"/>
            <a:ext cx="7696200" cy="1066800"/>
          </a:xfrm>
        </p:spPr>
        <p:txBody>
          <a:bodyPr/>
          <a:lstStyle/>
          <a:p>
            <a:r>
              <a:rPr lang="es-ES" sz="3600"/>
              <a:t>B. Los padres necesitan estar </a:t>
            </a:r>
            <a:r>
              <a:rPr lang="es-ES" sz="3600" u="sng"/>
              <a:t>UNIDOS</a:t>
            </a:r>
            <a:r>
              <a:rPr lang="es-ES" sz="3600"/>
              <a:t> delante de los hijos.</a:t>
            </a:r>
            <a:endParaRPr lang="en-US" sz="3600"/>
          </a:p>
        </p:txBody>
      </p:sp>
      <p:sp>
        <p:nvSpPr>
          <p:cNvPr id="7171" name="Rectangle 3"/>
          <p:cNvSpPr>
            <a:spLocks noGrp="1" noChangeArrowheads="1"/>
          </p:cNvSpPr>
          <p:nvPr>
            <p:ph type="body" idx="1"/>
          </p:nvPr>
        </p:nvSpPr>
        <p:spPr>
          <a:xfrm>
            <a:off x="609600" y="1524000"/>
            <a:ext cx="7772400" cy="4114800"/>
          </a:xfrm>
        </p:spPr>
        <p:txBody>
          <a:bodyPr/>
          <a:lstStyle/>
          <a:p>
            <a:pPr>
              <a:buFontTx/>
              <a:buNone/>
            </a:pPr>
            <a:r>
              <a:rPr lang="es-ES"/>
              <a:t>1. No dar permisos sin pensarlo si tu conyuge este de acuerdo. </a:t>
            </a:r>
            <a:r>
              <a:rPr lang="en-US"/>
              <a:t>Dile al niño que está de acuerdo sólo si la otra pareja da permiso también.</a:t>
            </a:r>
            <a:endParaRPr lang="es-ES"/>
          </a:p>
          <a:p>
            <a:pPr>
              <a:buFontTx/>
              <a:buNone/>
            </a:pPr>
            <a:r>
              <a:rPr lang="es-ES"/>
              <a:t>2. Apoyar la disciplina del otro—aun cuando no este de acuerdo—hasta que puedes consultar con el otro.</a:t>
            </a:r>
            <a:endParaRPr lang="en-US"/>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762000" y="457200"/>
            <a:ext cx="6870700" cy="609600"/>
          </a:xfrm>
        </p:spPr>
        <p:txBody>
          <a:bodyPr/>
          <a:lstStyle/>
          <a:p>
            <a:r>
              <a:rPr lang="en-US" sz="3200" b="1"/>
              <a:t>Practicas de padres campeones</a:t>
            </a:r>
          </a:p>
        </p:txBody>
      </p:sp>
      <p:sp>
        <p:nvSpPr>
          <p:cNvPr id="25603" name="Rectangle 3"/>
          <p:cNvSpPr>
            <a:spLocks noGrp="1" noChangeArrowheads="1"/>
          </p:cNvSpPr>
          <p:nvPr>
            <p:ph type="body" idx="1"/>
          </p:nvPr>
        </p:nvSpPr>
        <p:spPr>
          <a:xfrm>
            <a:off x="685800" y="1295400"/>
            <a:ext cx="8001000" cy="4876800"/>
          </a:xfrm>
        </p:spPr>
        <p:txBody>
          <a:bodyPr/>
          <a:lstStyle/>
          <a:p>
            <a:pPr marL="609600" indent="-609600">
              <a:lnSpc>
                <a:spcPct val="80000"/>
              </a:lnSpc>
              <a:buFontTx/>
              <a:buAutoNum type="arabicPeriod"/>
            </a:pPr>
            <a:r>
              <a:rPr lang="en-US" sz="2800" b="1"/>
              <a:t>Casi TODOS aceptaban la responsabilidad para hallar un remedio para sus hijos.</a:t>
            </a:r>
          </a:p>
          <a:p>
            <a:pPr marL="609600" indent="-609600">
              <a:lnSpc>
                <a:spcPct val="80000"/>
              </a:lnSpc>
              <a:buFontTx/>
              <a:buNone/>
            </a:pPr>
            <a:endParaRPr lang="en-US" sz="1400" b="1"/>
          </a:p>
          <a:p>
            <a:pPr marL="609600" indent="-609600">
              <a:lnSpc>
                <a:spcPct val="80000"/>
              </a:lnSpc>
              <a:buFontTx/>
              <a:buAutoNum type="arabicPeriod" startAt="2"/>
            </a:pPr>
            <a:r>
              <a:rPr lang="en-US" sz="2800" b="1"/>
              <a:t>Reconocian que no era SU tarea tener éxito –sino ser OBEDIENTE a los mandatos de Dios y confiar en DIOS para obrar</a:t>
            </a:r>
            <a:r>
              <a:rPr lang="en-US" sz="2400" b="1"/>
              <a:t> (Dios les ama tambien)</a:t>
            </a:r>
          </a:p>
          <a:p>
            <a:pPr marL="609600" indent="-609600">
              <a:lnSpc>
                <a:spcPct val="80000"/>
              </a:lnSpc>
              <a:buFontTx/>
              <a:buAutoNum type="arabicPeriod" startAt="2"/>
            </a:pPr>
            <a:endParaRPr lang="en-US" sz="1000" b="1"/>
          </a:p>
          <a:p>
            <a:pPr marL="609600" indent="-609600">
              <a:lnSpc>
                <a:spcPct val="80000"/>
              </a:lnSpc>
              <a:buFontTx/>
              <a:buNone/>
            </a:pPr>
            <a:r>
              <a:rPr lang="en-US" sz="2800" b="1"/>
              <a:t>3. No se veían como “dictadores benignos” </a:t>
            </a:r>
            <a:r>
              <a:rPr lang="en-US" sz="2400" b="1"/>
              <a:t>(dando mandatos a los hijos)</a:t>
            </a:r>
            <a:r>
              <a:rPr lang="en-US" sz="2800" b="1"/>
              <a:t> sino como </a:t>
            </a:r>
            <a:r>
              <a:rPr lang="en-US" sz="2800" b="1" u="sng"/>
              <a:t>entrenadores</a:t>
            </a:r>
            <a:r>
              <a:rPr lang="en-US" sz="2800" b="1"/>
              <a:t> </a:t>
            </a:r>
            <a:r>
              <a:rPr lang="en-US" sz="2800" b="1" u="sng"/>
              <a:t>espirituales</a:t>
            </a:r>
            <a:r>
              <a:rPr lang="en-US" sz="2800" b="1"/>
              <a:t>, que todavia ejercen el “control” en la familia </a:t>
            </a:r>
          </a:p>
          <a:p>
            <a:pPr marL="609600" indent="-609600">
              <a:lnSpc>
                <a:spcPct val="80000"/>
              </a:lnSpc>
              <a:buFontTx/>
              <a:buNone/>
            </a:pPr>
            <a:r>
              <a:rPr lang="en-US" sz="2800" b="1"/>
              <a:t>	     (Amor firme, pero no “democratico”)</a:t>
            </a: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0" y="228600"/>
            <a:ext cx="8610600" cy="1066800"/>
          </a:xfrm>
        </p:spPr>
        <p:txBody>
          <a:bodyPr/>
          <a:lstStyle/>
          <a:p>
            <a:r>
              <a:rPr lang="en-US" sz="3200" b="1"/>
              <a:t>Entrena a tratar a la madre con HONOR:  </a:t>
            </a:r>
            <a:br>
              <a:rPr lang="en-US" sz="3200" b="1"/>
            </a:br>
            <a:r>
              <a:rPr lang="en-US" sz="3200" b="1"/>
              <a:t>La Falta de respeto NO es Permitido</a:t>
            </a:r>
          </a:p>
        </p:txBody>
      </p:sp>
      <p:sp>
        <p:nvSpPr>
          <p:cNvPr id="9219" name="Rectangle 3"/>
          <p:cNvSpPr>
            <a:spLocks noGrp="1" noChangeArrowheads="1"/>
          </p:cNvSpPr>
          <p:nvPr>
            <p:ph type="body" idx="1"/>
          </p:nvPr>
        </p:nvSpPr>
        <p:spPr>
          <a:xfrm>
            <a:off x="381000" y="1676400"/>
            <a:ext cx="8153400" cy="3352800"/>
          </a:xfrm>
        </p:spPr>
        <p:txBody>
          <a:bodyPr/>
          <a:lstStyle/>
          <a:p>
            <a:pPr>
              <a:buFontTx/>
              <a:buNone/>
            </a:pPr>
            <a:r>
              <a:rPr lang="en-US" sz="4000" b="1"/>
              <a:t>Efesios 6:2</a:t>
            </a:r>
            <a:r>
              <a:rPr lang="es-ES" sz="4000" b="1"/>
              <a:t> </a:t>
            </a:r>
          </a:p>
          <a:p>
            <a:pPr>
              <a:buFontTx/>
              <a:buNone/>
            </a:pPr>
            <a:r>
              <a:rPr lang="es-ES" sz="4000" b="1"/>
              <a:t>C. No permitir expresiones de IRRESPETO a la pareja—o a cualquier autoridad—sin dar un castigo o una “charla seria”. </a:t>
            </a:r>
          </a:p>
        </p:txBody>
      </p:sp>
    </p:spTree>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sz="4000" b="1"/>
              <a:t>II. Ser </a:t>
            </a:r>
            <a:r>
              <a:rPr lang="en-US" sz="4000" b="1" u="sng"/>
              <a:t>CONSECUENTES</a:t>
            </a:r>
            <a:r>
              <a:rPr lang="en-US" sz="4000" b="1"/>
              <a:t> </a:t>
            </a:r>
            <a:br>
              <a:rPr lang="en-US" sz="4000" b="1"/>
            </a:br>
            <a:r>
              <a:rPr lang="en-US" sz="4000" b="1"/>
              <a:t>Heb 13:8; Efesios 6:4</a:t>
            </a:r>
          </a:p>
        </p:txBody>
      </p:sp>
      <p:sp>
        <p:nvSpPr>
          <p:cNvPr id="11267" name="Rectangle 3"/>
          <p:cNvSpPr>
            <a:spLocks noGrp="1" noChangeArrowheads="1"/>
          </p:cNvSpPr>
          <p:nvPr>
            <p:ph type="body" idx="1"/>
          </p:nvPr>
        </p:nvSpPr>
        <p:spPr>
          <a:xfrm>
            <a:off x="762000" y="1828800"/>
            <a:ext cx="7620000" cy="4038600"/>
          </a:xfrm>
        </p:spPr>
        <p:txBody>
          <a:bodyPr/>
          <a:lstStyle/>
          <a:p>
            <a:pPr>
              <a:buFontTx/>
              <a:buNone/>
            </a:pPr>
            <a:r>
              <a:rPr lang="en-US" sz="4000"/>
              <a:t>A. Asegura que cada mandato se lleve a cabo por completo</a:t>
            </a:r>
          </a:p>
          <a:p>
            <a:pPr lvl="1"/>
            <a:r>
              <a:rPr lang="en-US" sz="3600"/>
              <a:t>a tiempo</a:t>
            </a:r>
          </a:p>
          <a:p>
            <a:pPr lvl="3"/>
            <a:r>
              <a:rPr lang="en-US" sz="2800"/>
              <a:t>Poner un tiempo “justo” para el cumplimiento del mandato (5 minutos o 5 horas)</a:t>
            </a:r>
          </a:p>
          <a:p>
            <a:pPr lvl="1"/>
            <a:r>
              <a:rPr lang="en-US" sz="3600"/>
              <a:t>y sin quejas.</a:t>
            </a:r>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s-ES_tradnl" b="1"/>
              <a:t>No “exasperar”</a:t>
            </a:r>
            <a:br>
              <a:rPr lang="es-ES_tradnl" b="1"/>
            </a:br>
            <a:r>
              <a:rPr lang="es-ES_tradnl" b="1"/>
              <a:t>Colosenses 3:21</a:t>
            </a:r>
          </a:p>
        </p:txBody>
      </p:sp>
      <p:sp>
        <p:nvSpPr>
          <p:cNvPr id="73731" name="Rectangle 3"/>
          <p:cNvSpPr>
            <a:spLocks noGrp="1" noChangeArrowheads="1"/>
          </p:cNvSpPr>
          <p:nvPr>
            <p:ph type="body" idx="1"/>
          </p:nvPr>
        </p:nvSpPr>
        <p:spPr/>
        <p:txBody>
          <a:bodyPr/>
          <a:lstStyle/>
          <a:p>
            <a:pPr>
              <a:buFontTx/>
              <a:buNone/>
            </a:pPr>
            <a:r>
              <a:rPr lang="en-US" sz="3600" b="1"/>
              <a:t>B. No cambiar las reglas y la severidad del castigo de un día a otro sin buenas razones </a:t>
            </a:r>
          </a:p>
          <a:p>
            <a:pPr lvl="1"/>
            <a:r>
              <a:rPr lang="en-US" b="1"/>
              <a:t>explica las reglas al niño de manera </a:t>
            </a:r>
            <a:r>
              <a:rPr lang="en-US" b="1" u="sng"/>
              <a:t>sencilla</a:t>
            </a:r>
            <a:r>
              <a:rPr lang="en-US" b="1"/>
              <a:t> y de </a:t>
            </a:r>
            <a:r>
              <a:rPr lang="en-US" b="1" u="sng"/>
              <a:t>antemano</a:t>
            </a:r>
            <a:r>
              <a:rPr lang="en-US" b="1"/>
              <a:t> o las reglas parecen injustas, severas y confusas al niño.</a:t>
            </a:r>
            <a:endParaRPr lang="es-ES_tradnl" b="1"/>
          </a:p>
        </p:txBody>
      </p:sp>
    </p:spTree>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685800" y="152400"/>
            <a:ext cx="6870700" cy="762000"/>
          </a:xfrm>
        </p:spPr>
        <p:txBody>
          <a:bodyPr/>
          <a:lstStyle/>
          <a:p>
            <a:r>
              <a:rPr lang="en-US"/>
              <a:t>Ejemplo y Tiempo</a:t>
            </a:r>
          </a:p>
        </p:txBody>
      </p:sp>
      <p:sp>
        <p:nvSpPr>
          <p:cNvPr id="13315" name="Rectangle 3"/>
          <p:cNvSpPr>
            <a:spLocks noGrp="1" noChangeArrowheads="1"/>
          </p:cNvSpPr>
          <p:nvPr>
            <p:ph type="body" idx="1"/>
          </p:nvPr>
        </p:nvSpPr>
        <p:spPr>
          <a:xfrm>
            <a:off x="762000" y="1143000"/>
            <a:ext cx="7696200" cy="4648200"/>
          </a:xfrm>
        </p:spPr>
        <p:txBody>
          <a:bodyPr/>
          <a:lstStyle/>
          <a:p>
            <a:pPr>
              <a:buFontTx/>
              <a:buNone/>
            </a:pPr>
            <a:r>
              <a:rPr lang="en-US" sz="4000" b="1"/>
              <a:t>III. Dar un buen ejemplo de </a:t>
            </a:r>
            <a:r>
              <a:rPr lang="en-US" sz="4000" b="1" u="sng"/>
              <a:t>RESPETO</a:t>
            </a:r>
            <a:r>
              <a:rPr lang="en-US" sz="4000" b="1"/>
              <a:t> a las autoridades en tu vida por tu trato de ellos y por tu forma de hablar de ellos. </a:t>
            </a:r>
          </a:p>
          <a:p>
            <a:pPr>
              <a:buFontTx/>
              <a:buNone/>
            </a:pPr>
            <a:r>
              <a:rPr lang="en-US" sz="4000" b="1"/>
              <a:t>Ex 20:12; 1 Thes. 5:12-13; Rom 13:1-2</a:t>
            </a:r>
          </a:p>
        </p:txBody>
      </p:sp>
    </p:spTree>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b="1"/>
              <a:t>Deuteronomio 6:6-9</a:t>
            </a:r>
            <a:br>
              <a:rPr lang="en-US" b="1"/>
            </a:br>
            <a:r>
              <a:rPr lang="en-US" b="1"/>
              <a:t>Proverbios 22:6</a:t>
            </a:r>
            <a:endParaRPr lang="es-ES_tradnl" b="1"/>
          </a:p>
        </p:txBody>
      </p:sp>
      <p:sp>
        <p:nvSpPr>
          <p:cNvPr id="74755" name="Rectangle 3"/>
          <p:cNvSpPr>
            <a:spLocks noGrp="1" noChangeArrowheads="1"/>
          </p:cNvSpPr>
          <p:nvPr>
            <p:ph type="body" idx="1"/>
          </p:nvPr>
        </p:nvSpPr>
        <p:spPr/>
        <p:txBody>
          <a:bodyPr/>
          <a:lstStyle/>
          <a:p>
            <a:r>
              <a:rPr lang="en-US" sz="4000" b="1"/>
              <a:t>IV. Dedicar tiempo y paciencia para educar a los niños a ser respetuosos. </a:t>
            </a:r>
          </a:p>
          <a:p>
            <a:pPr lvl="2"/>
            <a:r>
              <a:rPr lang="en-US" sz="3200" b="1"/>
              <a:t>La clave de la educación es la </a:t>
            </a:r>
            <a:r>
              <a:rPr lang="en-US" sz="3200" b="1" u="sng"/>
              <a:t>REPETICIÓN</a:t>
            </a:r>
            <a:r>
              <a:rPr lang="en-US" sz="3200" b="1"/>
              <a:t>; los niños se olvidan rápido.</a:t>
            </a:r>
            <a:endParaRPr lang="es-ES_tradnl" sz="3200" b="1"/>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152400"/>
            <a:ext cx="6870700" cy="838200"/>
          </a:xfrm>
        </p:spPr>
        <p:txBody>
          <a:bodyPr/>
          <a:lstStyle/>
          <a:p>
            <a:r>
              <a:rPr lang="en-US" b="1"/>
              <a:t>Disciplina con Amor</a:t>
            </a:r>
          </a:p>
        </p:txBody>
      </p:sp>
      <p:sp>
        <p:nvSpPr>
          <p:cNvPr id="15363" name="Rectangle 3"/>
          <p:cNvSpPr>
            <a:spLocks noGrp="1" noChangeArrowheads="1"/>
          </p:cNvSpPr>
          <p:nvPr>
            <p:ph type="body" idx="1"/>
          </p:nvPr>
        </p:nvSpPr>
        <p:spPr>
          <a:xfrm>
            <a:off x="685800" y="1219200"/>
            <a:ext cx="7696200" cy="4267200"/>
          </a:xfrm>
        </p:spPr>
        <p:txBody>
          <a:bodyPr/>
          <a:lstStyle/>
          <a:p>
            <a:pPr>
              <a:lnSpc>
                <a:spcPct val="90000"/>
              </a:lnSpc>
              <a:buFontTx/>
              <a:buNone/>
            </a:pPr>
            <a:r>
              <a:rPr lang="es-ES" sz="2800" b="1"/>
              <a:t>Pr 3:12; Heb 12:5-11; Ef 6:1-4; 		Col 3:20-21</a:t>
            </a:r>
            <a:r>
              <a:rPr lang="es-ES" b="1"/>
              <a:t> </a:t>
            </a:r>
          </a:p>
          <a:p>
            <a:pPr>
              <a:lnSpc>
                <a:spcPct val="90000"/>
              </a:lnSpc>
              <a:buFontTx/>
              <a:buNone/>
            </a:pPr>
            <a:endParaRPr lang="es-ES" sz="1800" b="1"/>
          </a:p>
          <a:p>
            <a:pPr>
              <a:lnSpc>
                <a:spcPct val="90000"/>
              </a:lnSpc>
              <a:buFontTx/>
              <a:buNone/>
            </a:pPr>
            <a:r>
              <a:rPr lang="es-ES" b="1"/>
              <a:t>V. Disciplinar con </a:t>
            </a:r>
            <a:r>
              <a:rPr lang="es-ES" b="1" u="sng"/>
              <a:t>AMOR, justicia y ENSENANZA</a:t>
            </a:r>
            <a:endParaRPr lang="en-US" sz="2800" b="1"/>
          </a:p>
          <a:p>
            <a:pPr lvl="1">
              <a:lnSpc>
                <a:spcPct val="90000"/>
              </a:lnSpc>
              <a:buFontTx/>
              <a:buNone/>
            </a:pPr>
            <a:r>
              <a:rPr lang="en-US" b="1"/>
              <a:t>	</a:t>
            </a:r>
          </a:p>
          <a:p>
            <a:pPr lvl="1">
              <a:lnSpc>
                <a:spcPct val="90000"/>
              </a:lnSpc>
              <a:buFontTx/>
              <a:buNone/>
            </a:pPr>
            <a:r>
              <a:rPr lang="en-US" b="1"/>
              <a:t>A. No ser severo, inflexible o literalista en la aplicación de reglas; pero no ser inconsistente tampoco.</a:t>
            </a:r>
            <a:endParaRPr lang="es-ES" b="1"/>
          </a:p>
        </p:txBody>
      </p:sp>
    </p:spTree>
  </p:cSld>
  <p:clrMapOvr>
    <a:masterClrMapping/>
  </p:clrMapOvr>
  <p:transition>
    <p:wipe dir="d"/>
  </p:transition>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Crayons</Template>
  <TotalTime>136</TotalTime>
  <Words>1595</Words>
  <Application>Microsoft Office PowerPoint</Application>
  <PresentationFormat>On-screen Show (4:3)</PresentationFormat>
  <Paragraphs>177</Paragraphs>
  <Slides>30</Slides>
  <Notes>30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Crayons</vt:lpstr>
      <vt:lpstr>La Formación de Niños Respetuosos </vt:lpstr>
      <vt:lpstr>Ef. 6:1 – Aclarar que DIOS es la autoridad final</vt:lpstr>
      <vt:lpstr>B. Los padres necesitan estar UNIDOS delante de los hijos.</vt:lpstr>
      <vt:lpstr>Entrena a tratar a la madre con HONOR:   La Falta de respeto NO es Permitido</vt:lpstr>
      <vt:lpstr>II. Ser CONSECUENTES  Heb 13:8; Efesios 6:4</vt:lpstr>
      <vt:lpstr>No “exasperar” Colosenses 3:21</vt:lpstr>
      <vt:lpstr>Ejemplo y Tiempo</vt:lpstr>
      <vt:lpstr>Deuteronomio 6:6-9 Proverbios 22:6</vt:lpstr>
      <vt:lpstr>Disciplina con Amor</vt:lpstr>
      <vt:lpstr>2 Timoteo 3:16-17; 4:2</vt:lpstr>
      <vt:lpstr>VI. Utilizar una disciplina equilibrada</vt:lpstr>
      <vt:lpstr>Razones por la “vara”</vt:lpstr>
      <vt:lpstr>Reglas Ef. 6:4; Col. 3:21; Sal. 69:20</vt:lpstr>
      <vt:lpstr>Premios Pr. 3:27; 15:23; 25:11; Is. 50:4</vt:lpstr>
      <vt:lpstr>La Disciplina Biblica en el Hogar (según Proverbios)</vt:lpstr>
      <vt:lpstr>Evidencias de un Necio</vt:lpstr>
      <vt:lpstr>Corrigiendo al necio</vt:lpstr>
      <vt:lpstr>El quinto Mandamiento </vt:lpstr>
      <vt:lpstr>Tareas de Padres e Hijos</vt:lpstr>
      <vt:lpstr>El Hogar en la vida del Hijo</vt:lpstr>
      <vt:lpstr>I.  Los motivos por la disciplina  Efesios 6:4</vt:lpstr>
      <vt:lpstr>C.  La Naturaleza del Niño</vt:lpstr>
      <vt:lpstr> D.  Los Resultados de la Disciplina </vt:lpstr>
      <vt:lpstr>II. Dos Clases de Disciplina </vt:lpstr>
      <vt:lpstr>Disciplina de prevencion</vt:lpstr>
      <vt:lpstr>B.  Correctivo Pr 20:30</vt:lpstr>
      <vt:lpstr>Influyendo a hijos jovenes a ser Campeones espirituales-encuesta</vt:lpstr>
      <vt:lpstr>Campeones</vt:lpstr>
      <vt:lpstr>Campeones</vt:lpstr>
      <vt:lpstr>Practicas de padres campeones</vt:lpstr>
    </vt:vector>
  </TitlesOfParts>
  <Company>IBBA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Formación de Niños Respetuosos </dc:title>
  <dc:creator>R Armstrong</dc:creator>
  <cp:lastModifiedBy>Iglesia Biblica Bautista Ant</cp:lastModifiedBy>
  <cp:revision>14</cp:revision>
  <dcterms:created xsi:type="dcterms:W3CDTF">2007-06-14T20:47:09Z</dcterms:created>
  <dcterms:modified xsi:type="dcterms:W3CDTF">2011-08-19T00:40:30Z</dcterms:modified>
</cp:coreProperties>
</file>