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0"/>
  </p:notesMasterIdLst>
  <p:sldIdLst>
    <p:sldId id="256" r:id="rId2"/>
    <p:sldId id="258" r:id="rId3"/>
    <p:sldId id="262" r:id="rId4"/>
    <p:sldId id="266" r:id="rId5"/>
    <p:sldId id="267" r:id="rId6"/>
    <p:sldId id="271" r:id="rId7"/>
    <p:sldId id="273" r:id="rId8"/>
    <p:sldId id="275" r:id="rId9"/>
    <p:sldId id="277" r:id="rId10"/>
    <p:sldId id="280" r:id="rId11"/>
    <p:sldId id="282" r:id="rId12"/>
    <p:sldId id="285" r:id="rId13"/>
    <p:sldId id="292" r:id="rId14"/>
    <p:sldId id="293" r:id="rId15"/>
    <p:sldId id="296" r:id="rId16"/>
    <p:sldId id="299" r:id="rId17"/>
    <p:sldId id="303" r:id="rId18"/>
    <p:sldId id="307" r:id="rId19"/>
    <p:sldId id="311" r:id="rId20"/>
    <p:sldId id="315" r:id="rId21"/>
    <p:sldId id="318" r:id="rId22"/>
    <p:sldId id="322" r:id="rId23"/>
    <p:sldId id="326" r:id="rId24"/>
    <p:sldId id="328" r:id="rId25"/>
    <p:sldId id="334" r:id="rId26"/>
    <p:sldId id="337" r:id="rId27"/>
    <p:sldId id="341" r:id="rId28"/>
    <p:sldId id="343" r:id="rId29"/>
  </p:sldIdLst>
  <p:sldSz cx="9144000" cy="6858000" type="screen4x3"/>
  <p:notesSz cx="6858000" cy="9144000"/>
  <p:defaultTextStyle>
    <a:defPPr>
      <a:defRPr lang="es-ES_trad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8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0BC971-5766-43B1-9AAA-CDDC5AC8805B}" type="datetimeFigureOut">
              <a:rPr lang="en-US" smtClean="0"/>
              <a:t>8/18/2011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53A11F-072C-4BD8-86BD-611DC09CB0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2267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53A11F-072C-4BD8-86BD-611DC09CB00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5872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53A11F-072C-4BD8-86BD-611DC09CB00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700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53A11F-072C-4BD8-86BD-611DC09CB00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0568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53A11F-072C-4BD8-86BD-611DC09CB00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32596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53A11F-072C-4BD8-86BD-611DC09CB00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2806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53A11F-072C-4BD8-86BD-611DC09CB00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85958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53A11F-072C-4BD8-86BD-611DC09CB00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51892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53A11F-072C-4BD8-86BD-611DC09CB007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99934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53A11F-072C-4BD8-86BD-611DC09CB007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05210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53A11F-072C-4BD8-86BD-611DC09CB007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70766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53A11F-072C-4BD8-86BD-611DC09CB007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381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53A11F-072C-4BD8-86BD-611DC09CB00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09575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53A11F-072C-4BD8-86BD-611DC09CB007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46949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53A11F-072C-4BD8-86BD-611DC09CB007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8261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53A11F-072C-4BD8-86BD-611DC09CB007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18728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53A11F-072C-4BD8-86BD-611DC09CB007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6412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53A11F-072C-4BD8-86BD-611DC09CB007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31299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53A11F-072C-4BD8-86BD-611DC09CB007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03081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53A11F-072C-4BD8-86BD-611DC09CB007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7399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53A11F-072C-4BD8-86BD-611DC09CB007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86526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53A11F-072C-4BD8-86BD-611DC09CB007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2744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53A11F-072C-4BD8-86BD-611DC09CB00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0469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53A11F-072C-4BD8-86BD-611DC09CB00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473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53A11F-072C-4BD8-86BD-611DC09CB00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3887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53A11F-072C-4BD8-86BD-611DC09CB00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5678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53A11F-072C-4BD8-86BD-611DC09CB00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5173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53A11F-072C-4BD8-86BD-611DC09CB00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2806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53A11F-072C-4BD8-86BD-611DC09CB00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935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258" name="Group 2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9625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26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6261" name="Freeform 5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>
              <a:gd name="T0" fmla="*/ 5748 w 5748"/>
              <a:gd name="T1" fmla="*/ 246 h 246"/>
              <a:gd name="T2" fmla="*/ 0 w 5748"/>
              <a:gd name="T3" fmla="*/ 246 h 246"/>
              <a:gd name="T4" fmla="*/ 0 w 5748"/>
              <a:gd name="T5" fmla="*/ 0 h 246"/>
              <a:gd name="T6" fmla="*/ 5748 w 5748"/>
              <a:gd name="T7" fmla="*/ 0 h 246"/>
              <a:gd name="T8" fmla="*/ 5748 w 5748"/>
              <a:gd name="T9" fmla="*/ 246 h 246"/>
              <a:gd name="T10" fmla="*/ 5748 w 5748"/>
              <a:gd name="T11" fmla="*/ 246 h 2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96262" name="Group 6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9626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>
                <a:gd name="T0" fmla="*/ 3132 w 3240"/>
                <a:gd name="T1" fmla="*/ 469 h 536"/>
                <a:gd name="T2" fmla="*/ 2995 w 3240"/>
                <a:gd name="T3" fmla="*/ 395 h 536"/>
                <a:gd name="T4" fmla="*/ 2911 w 3240"/>
                <a:gd name="T5" fmla="*/ 375 h 536"/>
                <a:gd name="T6" fmla="*/ 2678 w 3240"/>
                <a:gd name="T7" fmla="*/ 228 h 536"/>
                <a:gd name="T8" fmla="*/ 2553 w 3240"/>
                <a:gd name="T9" fmla="*/ 74 h 536"/>
                <a:gd name="T10" fmla="*/ 2457 w 3240"/>
                <a:gd name="T11" fmla="*/ 7 h 536"/>
                <a:gd name="T12" fmla="*/ 2403 w 3240"/>
                <a:gd name="T13" fmla="*/ 47 h 536"/>
                <a:gd name="T14" fmla="*/ 2289 w 3240"/>
                <a:gd name="T15" fmla="*/ 74 h 536"/>
                <a:gd name="T16" fmla="*/ 2134 w 3240"/>
                <a:gd name="T17" fmla="*/ 74 h 536"/>
                <a:gd name="T18" fmla="*/ 2044 w 3240"/>
                <a:gd name="T19" fmla="*/ 128 h 536"/>
                <a:gd name="T20" fmla="*/ 1775 w 3240"/>
                <a:gd name="T21" fmla="*/ 222 h 536"/>
                <a:gd name="T22" fmla="*/ 1602 w 3240"/>
                <a:gd name="T23" fmla="*/ 181 h 536"/>
                <a:gd name="T24" fmla="*/ 1560 w 3240"/>
                <a:gd name="T25" fmla="*/ 101 h 536"/>
                <a:gd name="T26" fmla="*/ 1542 w 3240"/>
                <a:gd name="T27" fmla="*/ 87 h 536"/>
                <a:gd name="T28" fmla="*/ 1446 w 3240"/>
                <a:gd name="T29" fmla="*/ 60 h 536"/>
                <a:gd name="T30" fmla="*/ 1375 w 3240"/>
                <a:gd name="T31" fmla="*/ 74 h 536"/>
                <a:gd name="T32" fmla="*/ 1309 w 3240"/>
                <a:gd name="T33" fmla="*/ 87 h 536"/>
                <a:gd name="T34" fmla="*/ 1243 w 3240"/>
                <a:gd name="T35" fmla="*/ 13 h 536"/>
                <a:gd name="T36" fmla="*/ 1225 w 3240"/>
                <a:gd name="T37" fmla="*/ 0 h 536"/>
                <a:gd name="T38" fmla="*/ 1189 w 3240"/>
                <a:gd name="T39" fmla="*/ 0 h 536"/>
                <a:gd name="T40" fmla="*/ 1106 w 3240"/>
                <a:gd name="T41" fmla="*/ 34 h 536"/>
                <a:gd name="T42" fmla="*/ 1106 w 3240"/>
                <a:gd name="T43" fmla="*/ 34 h 536"/>
                <a:gd name="T44" fmla="*/ 1094 w 3240"/>
                <a:gd name="T45" fmla="*/ 40 h 536"/>
                <a:gd name="T46" fmla="*/ 1070 w 3240"/>
                <a:gd name="T47" fmla="*/ 54 h 536"/>
                <a:gd name="T48" fmla="*/ 1034 w 3240"/>
                <a:gd name="T49" fmla="*/ 74 h 536"/>
                <a:gd name="T50" fmla="*/ 1004 w 3240"/>
                <a:gd name="T51" fmla="*/ 74 h 536"/>
                <a:gd name="T52" fmla="*/ 986 w 3240"/>
                <a:gd name="T53" fmla="*/ 74 h 536"/>
                <a:gd name="T54" fmla="*/ 956 w 3240"/>
                <a:gd name="T55" fmla="*/ 81 h 536"/>
                <a:gd name="T56" fmla="*/ 920 w 3240"/>
                <a:gd name="T57" fmla="*/ 94 h 536"/>
                <a:gd name="T58" fmla="*/ 884 w 3240"/>
                <a:gd name="T59" fmla="*/ 107 h 536"/>
                <a:gd name="T60" fmla="*/ 843 w 3240"/>
                <a:gd name="T61" fmla="*/ 128 h 536"/>
                <a:gd name="T62" fmla="*/ 813 w 3240"/>
                <a:gd name="T63" fmla="*/ 141 h 536"/>
                <a:gd name="T64" fmla="*/ 789 w 3240"/>
                <a:gd name="T65" fmla="*/ 148 h 536"/>
                <a:gd name="T66" fmla="*/ 783 w 3240"/>
                <a:gd name="T67" fmla="*/ 154 h 536"/>
                <a:gd name="T68" fmla="*/ 556 w 3240"/>
                <a:gd name="T69" fmla="*/ 228 h 536"/>
                <a:gd name="T70" fmla="*/ 394 w 3240"/>
                <a:gd name="T71" fmla="*/ 294 h 536"/>
                <a:gd name="T72" fmla="*/ 107 w 3240"/>
                <a:gd name="T73" fmla="*/ 462 h 536"/>
                <a:gd name="T74" fmla="*/ 0 w 3240"/>
                <a:gd name="T75" fmla="*/ 536 h 536"/>
                <a:gd name="T76" fmla="*/ 3240 w 3240"/>
                <a:gd name="T77" fmla="*/ 536 h 536"/>
                <a:gd name="T78" fmla="*/ 3132 w 3240"/>
                <a:gd name="T79" fmla="*/ 469 h 536"/>
                <a:gd name="T80" fmla="*/ 3132 w 3240"/>
                <a:gd name="T81" fmla="*/ 469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9626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9626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>
                  <a:gd name="T0" fmla="*/ 636 w 994"/>
                  <a:gd name="T1" fmla="*/ 373 h 529"/>
                  <a:gd name="T2" fmla="*/ 495 w 994"/>
                  <a:gd name="T3" fmla="*/ 370 h 529"/>
                  <a:gd name="T4" fmla="*/ 280 w 994"/>
                  <a:gd name="T5" fmla="*/ 249 h 529"/>
                  <a:gd name="T6" fmla="*/ 127 w 994"/>
                  <a:gd name="T7" fmla="*/ 66 h 529"/>
                  <a:gd name="T8" fmla="*/ 0 w 994"/>
                  <a:gd name="T9" fmla="*/ 0 h 529"/>
                  <a:gd name="T10" fmla="*/ 22 w 994"/>
                  <a:gd name="T11" fmla="*/ 26 h 529"/>
                  <a:gd name="T12" fmla="*/ 0 w 994"/>
                  <a:gd name="T13" fmla="*/ 65 h 529"/>
                  <a:gd name="T14" fmla="*/ 30 w 994"/>
                  <a:gd name="T15" fmla="*/ 119 h 529"/>
                  <a:gd name="T16" fmla="*/ 75 w 994"/>
                  <a:gd name="T17" fmla="*/ 243 h 529"/>
                  <a:gd name="T18" fmla="*/ 45 w 994"/>
                  <a:gd name="T19" fmla="*/ 422 h 529"/>
                  <a:gd name="T20" fmla="*/ 200 w 994"/>
                  <a:gd name="T21" fmla="*/ 329 h 529"/>
                  <a:gd name="T22" fmla="*/ 592 w 994"/>
                  <a:gd name="T23" fmla="*/ 527 h 529"/>
                  <a:gd name="T24" fmla="*/ 994 w 994"/>
                  <a:gd name="T25" fmla="*/ 529 h 529"/>
                  <a:gd name="T26" fmla="*/ 828 w 994"/>
                  <a:gd name="T27" fmla="*/ 473 h 529"/>
                  <a:gd name="T28" fmla="*/ 636 w 994"/>
                  <a:gd name="T29" fmla="*/ 373 h 5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26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18 h 353"/>
                  <a:gd name="T4" fmla="*/ 24 w 186"/>
                  <a:gd name="T5" fmla="*/ 30 h 353"/>
                  <a:gd name="T6" fmla="*/ 18 w 186"/>
                  <a:gd name="T7" fmla="*/ 66 h 353"/>
                  <a:gd name="T8" fmla="*/ 42 w 186"/>
                  <a:gd name="T9" fmla="*/ 114 h 353"/>
                  <a:gd name="T10" fmla="*/ 48 w 186"/>
                  <a:gd name="T11" fmla="*/ 162 h 353"/>
                  <a:gd name="T12" fmla="*/ 0 w 186"/>
                  <a:gd name="T13" fmla="*/ 353 h 353"/>
                  <a:gd name="T14" fmla="*/ 54 w 186"/>
                  <a:gd name="T15" fmla="*/ 233 h 353"/>
                  <a:gd name="T16" fmla="*/ 84 w 186"/>
                  <a:gd name="T17" fmla="*/ 216 h 353"/>
                  <a:gd name="T18" fmla="*/ 126 w 186"/>
                  <a:gd name="T19" fmla="*/ 126 h 353"/>
                  <a:gd name="T20" fmla="*/ 144 w 186"/>
                  <a:gd name="T21" fmla="*/ 120 h 353"/>
                  <a:gd name="T22" fmla="*/ 144 w 186"/>
                  <a:gd name="T23" fmla="*/ 90 h 353"/>
                  <a:gd name="T24" fmla="*/ 186 w 186"/>
                  <a:gd name="T25" fmla="*/ 66 h 353"/>
                  <a:gd name="T26" fmla="*/ 162 w 186"/>
                  <a:gd name="T27" fmla="*/ 60 h 353"/>
                  <a:gd name="T28" fmla="*/ 36 w 186"/>
                  <a:gd name="T29" fmla="*/ 0 h 353"/>
                  <a:gd name="T30" fmla="*/ 36 w 186"/>
                  <a:gd name="T31" fmla="*/ 0 h 3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26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26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6 h 66"/>
                  <a:gd name="T8" fmla="*/ 6 w 155"/>
                  <a:gd name="T9" fmla="*/ 18 h 66"/>
                  <a:gd name="T10" fmla="*/ 0 w 155"/>
                  <a:gd name="T11" fmla="*/ 24 h 66"/>
                  <a:gd name="T12" fmla="*/ 78 w 155"/>
                  <a:gd name="T13" fmla="*/ 60 h 66"/>
                  <a:gd name="T14" fmla="*/ 96 w 155"/>
                  <a:gd name="T15" fmla="*/ 42 h 66"/>
                  <a:gd name="T16" fmla="*/ 155 w 155"/>
                  <a:gd name="T17" fmla="*/ 66 h 66"/>
                  <a:gd name="T18" fmla="*/ 126 w 155"/>
                  <a:gd name="T19" fmla="*/ 24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26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36 h 72"/>
                  <a:gd name="T2" fmla="*/ 0 w 42"/>
                  <a:gd name="T3" fmla="*/ 18 h 72"/>
                  <a:gd name="T4" fmla="*/ 12 w 42"/>
                  <a:gd name="T5" fmla="*/ 6 h 72"/>
                  <a:gd name="T6" fmla="*/ 0 w 42"/>
                  <a:gd name="T7" fmla="*/ 6 h 72"/>
                  <a:gd name="T8" fmla="*/ 12 w 42"/>
                  <a:gd name="T9" fmla="*/ 6 h 72"/>
                  <a:gd name="T10" fmla="*/ 24 w 42"/>
                  <a:gd name="T11" fmla="*/ 6 h 72"/>
                  <a:gd name="T12" fmla="*/ 36 w 42"/>
                  <a:gd name="T13" fmla="*/ 6 h 72"/>
                  <a:gd name="T14" fmla="*/ 42 w 42"/>
                  <a:gd name="T15" fmla="*/ 0 h 72"/>
                  <a:gd name="T16" fmla="*/ 30 w 42"/>
                  <a:gd name="T17" fmla="*/ 18 h 72"/>
                  <a:gd name="T18" fmla="*/ 42 w 42"/>
                  <a:gd name="T19" fmla="*/ 48 h 72"/>
                  <a:gd name="T20" fmla="*/ 12 w 42"/>
                  <a:gd name="T21" fmla="*/ 72 h 72"/>
                  <a:gd name="T22" fmla="*/ 6 w 42"/>
                  <a:gd name="T23" fmla="*/ 36 h 72"/>
                  <a:gd name="T24" fmla="*/ 6 w 42"/>
                  <a:gd name="T25" fmla="*/ 36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627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>
                <a:gd name="T0" fmla="*/ 3976 w 3976"/>
                <a:gd name="T1" fmla="*/ 527 h 527"/>
                <a:gd name="T2" fmla="*/ 3970 w 3976"/>
                <a:gd name="T3" fmla="*/ 527 h 527"/>
                <a:gd name="T4" fmla="*/ 3844 w 3976"/>
                <a:gd name="T5" fmla="*/ 509 h 527"/>
                <a:gd name="T6" fmla="*/ 2487 w 3976"/>
                <a:gd name="T7" fmla="*/ 305 h 527"/>
                <a:gd name="T8" fmla="*/ 2039 w 3976"/>
                <a:gd name="T9" fmla="*/ 36 h 527"/>
                <a:gd name="T10" fmla="*/ 1907 w 3976"/>
                <a:gd name="T11" fmla="*/ 24 h 527"/>
                <a:gd name="T12" fmla="*/ 1883 w 3976"/>
                <a:gd name="T13" fmla="*/ 54 h 527"/>
                <a:gd name="T14" fmla="*/ 1859 w 3976"/>
                <a:gd name="T15" fmla="*/ 54 h 527"/>
                <a:gd name="T16" fmla="*/ 1830 w 3976"/>
                <a:gd name="T17" fmla="*/ 30 h 527"/>
                <a:gd name="T18" fmla="*/ 1704 w 3976"/>
                <a:gd name="T19" fmla="*/ 102 h 527"/>
                <a:gd name="T20" fmla="*/ 1608 w 3976"/>
                <a:gd name="T21" fmla="*/ 126 h 527"/>
                <a:gd name="T22" fmla="*/ 1561 w 3976"/>
                <a:gd name="T23" fmla="*/ 132 h 527"/>
                <a:gd name="T24" fmla="*/ 1495 w 3976"/>
                <a:gd name="T25" fmla="*/ 102 h 527"/>
                <a:gd name="T26" fmla="*/ 1357 w 3976"/>
                <a:gd name="T27" fmla="*/ 126 h 527"/>
                <a:gd name="T28" fmla="*/ 1285 w 3976"/>
                <a:gd name="T29" fmla="*/ 24 h 527"/>
                <a:gd name="T30" fmla="*/ 1280 w 3976"/>
                <a:gd name="T31" fmla="*/ 18 h 527"/>
                <a:gd name="T32" fmla="*/ 1262 w 3976"/>
                <a:gd name="T33" fmla="*/ 12 h 527"/>
                <a:gd name="T34" fmla="*/ 1238 w 3976"/>
                <a:gd name="T35" fmla="*/ 6 h 527"/>
                <a:gd name="T36" fmla="*/ 1220 w 3976"/>
                <a:gd name="T37" fmla="*/ 0 h 527"/>
                <a:gd name="T38" fmla="*/ 1196 w 3976"/>
                <a:gd name="T39" fmla="*/ 0 h 527"/>
                <a:gd name="T40" fmla="*/ 1166 w 3976"/>
                <a:gd name="T41" fmla="*/ 0 h 527"/>
                <a:gd name="T42" fmla="*/ 1142 w 3976"/>
                <a:gd name="T43" fmla="*/ 0 h 527"/>
                <a:gd name="T44" fmla="*/ 1136 w 3976"/>
                <a:gd name="T45" fmla="*/ 0 h 527"/>
                <a:gd name="T46" fmla="*/ 1130 w 3976"/>
                <a:gd name="T47" fmla="*/ 0 h 527"/>
                <a:gd name="T48" fmla="*/ 1124 w 3976"/>
                <a:gd name="T49" fmla="*/ 6 h 527"/>
                <a:gd name="T50" fmla="*/ 1118 w 3976"/>
                <a:gd name="T51" fmla="*/ 12 h 527"/>
                <a:gd name="T52" fmla="*/ 1100 w 3976"/>
                <a:gd name="T53" fmla="*/ 18 h 527"/>
                <a:gd name="T54" fmla="*/ 1088 w 3976"/>
                <a:gd name="T55" fmla="*/ 18 h 527"/>
                <a:gd name="T56" fmla="*/ 1070 w 3976"/>
                <a:gd name="T57" fmla="*/ 24 h 527"/>
                <a:gd name="T58" fmla="*/ 1052 w 3976"/>
                <a:gd name="T59" fmla="*/ 30 h 527"/>
                <a:gd name="T60" fmla="*/ 1034 w 3976"/>
                <a:gd name="T61" fmla="*/ 36 h 527"/>
                <a:gd name="T62" fmla="*/ 1028 w 3976"/>
                <a:gd name="T63" fmla="*/ 42 h 527"/>
                <a:gd name="T64" fmla="*/ 969 w 3976"/>
                <a:gd name="T65" fmla="*/ 60 h 527"/>
                <a:gd name="T66" fmla="*/ 921 w 3976"/>
                <a:gd name="T67" fmla="*/ 72 h 527"/>
                <a:gd name="T68" fmla="*/ 855 w 3976"/>
                <a:gd name="T69" fmla="*/ 48 h 527"/>
                <a:gd name="T70" fmla="*/ 825 w 3976"/>
                <a:gd name="T71" fmla="*/ 48 h 527"/>
                <a:gd name="T72" fmla="*/ 759 w 3976"/>
                <a:gd name="T73" fmla="*/ 72 h 527"/>
                <a:gd name="T74" fmla="*/ 735 w 3976"/>
                <a:gd name="T75" fmla="*/ 72 h 527"/>
                <a:gd name="T76" fmla="*/ 706 w 3976"/>
                <a:gd name="T77" fmla="*/ 60 h 527"/>
                <a:gd name="T78" fmla="*/ 640 w 3976"/>
                <a:gd name="T79" fmla="*/ 60 h 527"/>
                <a:gd name="T80" fmla="*/ 544 w 3976"/>
                <a:gd name="T81" fmla="*/ 72 h 527"/>
                <a:gd name="T82" fmla="*/ 389 w 3976"/>
                <a:gd name="T83" fmla="*/ 18 h 527"/>
                <a:gd name="T84" fmla="*/ 323 w 3976"/>
                <a:gd name="T85" fmla="*/ 60 h 527"/>
                <a:gd name="T86" fmla="*/ 317 w 3976"/>
                <a:gd name="T87" fmla="*/ 60 h 527"/>
                <a:gd name="T88" fmla="*/ 305 w 3976"/>
                <a:gd name="T89" fmla="*/ 72 h 527"/>
                <a:gd name="T90" fmla="*/ 287 w 3976"/>
                <a:gd name="T91" fmla="*/ 78 h 527"/>
                <a:gd name="T92" fmla="*/ 263 w 3976"/>
                <a:gd name="T93" fmla="*/ 90 h 527"/>
                <a:gd name="T94" fmla="*/ 203 w 3976"/>
                <a:gd name="T95" fmla="*/ 120 h 527"/>
                <a:gd name="T96" fmla="*/ 149 w 3976"/>
                <a:gd name="T97" fmla="*/ 150 h 527"/>
                <a:gd name="T98" fmla="*/ 78 w 3976"/>
                <a:gd name="T99" fmla="*/ 168 h 527"/>
                <a:gd name="T100" fmla="*/ 0 w 3976"/>
                <a:gd name="T101" fmla="*/ 180 h 527"/>
                <a:gd name="T102" fmla="*/ 0 w 3976"/>
                <a:gd name="T103" fmla="*/ 527 h 527"/>
                <a:gd name="T104" fmla="*/ 1010 w 3976"/>
                <a:gd name="T105" fmla="*/ 527 h 527"/>
                <a:gd name="T106" fmla="*/ 3725 w 3976"/>
                <a:gd name="T107" fmla="*/ 527 h 527"/>
                <a:gd name="T108" fmla="*/ 3976 w 3976"/>
                <a:gd name="T109" fmla="*/ 527 h 527"/>
                <a:gd name="T110" fmla="*/ 3976 w 3976"/>
                <a:gd name="T111" fmla="*/ 527 h 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6271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96272" name="Freeform 16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0 h 287"/>
                <a:gd name="T4" fmla="*/ 66 w 365"/>
                <a:gd name="T5" fmla="*/ 108 h 287"/>
                <a:gd name="T6" fmla="*/ 143 w 365"/>
                <a:gd name="T7" fmla="*/ 180 h 287"/>
                <a:gd name="T8" fmla="*/ 191 w 365"/>
                <a:gd name="T9" fmla="*/ 168 h 287"/>
                <a:gd name="T10" fmla="*/ 341 w 365"/>
                <a:gd name="T11" fmla="*/ 287 h 287"/>
                <a:gd name="T12" fmla="*/ 305 w 365"/>
                <a:gd name="T13" fmla="*/ 174 h 287"/>
                <a:gd name="T14" fmla="*/ 365 w 365"/>
                <a:gd name="T15" fmla="*/ 132 h 287"/>
                <a:gd name="T16" fmla="*/ 359 w 365"/>
                <a:gd name="T17" fmla="*/ 126 h 287"/>
                <a:gd name="T18" fmla="*/ 335 w 365"/>
                <a:gd name="T19" fmla="*/ 114 h 287"/>
                <a:gd name="T20" fmla="*/ 299 w 365"/>
                <a:gd name="T21" fmla="*/ 90 h 287"/>
                <a:gd name="T22" fmla="*/ 257 w 365"/>
                <a:gd name="T23" fmla="*/ 72 h 287"/>
                <a:gd name="T24" fmla="*/ 215 w 365"/>
                <a:gd name="T25" fmla="*/ 54 h 287"/>
                <a:gd name="T26" fmla="*/ 173 w 365"/>
                <a:gd name="T27" fmla="*/ 36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273" name="Freeform 17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274" name="Freeform 18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0 h 60"/>
                <a:gd name="T16" fmla="*/ 65 w 71"/>
                <a:gd name="T17" fmla="*/ 42 h 60"/>
                <a:gd name="T18" fmla="*/ 71 w 71"/>
                <a:gd name="T19" fmla="*/ 54 h 60"/>
                <a:gd name="T20" fmla="*/ 71 w 71"/>
                <a:gd name="T21" fmla="*/ 60 h 60"/>
                <a:gd name="T22" fmla="*/ 59 w 71"/>
                <a:gd name="T23" fmla="*/ 54 h 60"/>
                <a:gd name="T24" fmla="*/ 47 w 71"/>
                <a:gd name="T25" fmla="*/ 42 h 60"/>
                <a:gd name="T26" fmla="*/ 23 w 71"/>
                <a:gd name="T27" fmla="*/ 30 h 60"/>
                <a:gd name="T28" fmla="*/ 23 w 71"/>
                <a:gd name="T29" fmla="*/ 36 h 60"/>
                <a:gd name="T30" fmla="*/ 18 w 71"/>
                <a:gd name="T31" fmla="*/ 42 h 60"/>
                <a:gd name="T32" fmla="*/ 12 w 71"/>
                <a:gd name="T33" fmla="*/ 48 h 60"/>
                <a:gd name="T34" fmla="*/ 6 w 71"/>
                <a:gd name="T35" fmla="*/ 48 h 60"/>
                <a:gd name="T36" fmla="*/ 6 w 71"/>
                <a:gd name="T37" fmla="*/ 48 h 60"/>
                <a:gd name="T38" fmla="*/ 6 w 71"/>
                <a:gd name="T39" fmla="*/ 36 h 60"/>
                <a:gd name="T40" fmla="*/ 0 w 71"/>
                <a:gd name="T41" fmla="*/ 18 h 60"/>
                <a:gd name="T42" fmla="*/ 0 w 71"/>
                <a:gd name="T43" fmla="*/ 18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275" name="Freeform 19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4 h 162"/>
                <a:gd name="T10" fmla="*/ 96 w 161"/>
                <a:gd name="T11" fmla="*/ 60 h 162"/>
                <a:gd name="T12" fmla="*/ 102 w 161"/>
                <a:gd name="T13" fmla="*/ 72 h 162"/>
                <a:gd name="T14" fmla="*/ 108 w 161"/>
                <a:gd name="T15" fmla="*/ 84 h 162"/>
                <a:gd name="T16" fmla="*/ 120 w 161"/>
                <a:gd name="T17" fmla="*/ 96 h 162"/>
                <a:gd name="T18" fmla="*/ 143 w 161"/>
                <a:gd name="T19" fmla="*/ 114 h 162"/>
                <a:gd name="T20" fmla="*/ 155 w 161"/>
                <a:gd name="T21" fmla="*/ 138 h 162"/>
                <a:gd name="T22" fmla="*/ 161 w 161"/>
                <a:gd name="T23" fmla="*/ 156 h 162"/>
                <a:gd name="T24" fmla="*/ 161 w 161"/>
                <a:gd name="T25" fmla="*/ 162 h 162"/>
                <a:gd name="T26" fmla="*/ 96 w 161"/>
                <a:gd name="T27" fmla="*/ 102 h 162"/>
                <a:gd name="T28" fmla="*/ 30 w 161"/>
                <a:gd name="T29" fmla="*/ 54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276" name="Freeform 20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0 h 60"/>
                <a:gd name="T4" fmla="*/ 41 w 59"/>
                <a:gd name="T5" fmla="*/ 36 h 60"/>
                <a:gd name="T6" fmla="*/ 47 w 59"/>
                <a:gd name="T7" fmla="*/ 42 h 60"/>
                <a:gd name="T8" fmla="*/ 53 w 59"/>
                <a:gd name="T9" fmla="*/ 54 h 60"/>
                <a:gd name="T10" fmla="*/ 53 w 59"/>
                <a:gd name="T11" fmla="*/ 60 h 60"/>
                <a:gd name="T12" fmla="*/ 47 w 59"/>
                <a:gd name="T13" fmla="*/ 54 h 60"/>
                <a:gd name="T14" fmla="*/ 35 w 59"/>
                <a:gd name="T15" fmla="*/ 48 h 60"/>
                <a:gd name="T16" fmla="*/ 23 w 59"/>
                <a:gd name="T17" fmla="*/ 36 h 60"/>
                <a:gd name="T18" fmla="*/ 17 w 59"/>
                <a:gd name="T19" fmla="*/ 30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277" name="Freeform 21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36 h 204"/>
                <a:gd name="T2" fmla="*/ 245 w 245"/>
                <a:gd name="T3" fmla="*/ 42 h 204"/>
                <a:gd name="T4" fmla="*/ 209 w 245"/>
                <a:gd name="T5" fmla="*/ 84 h 204"/>
                <a:gd name="T6" fmla="*/ 143 w 245"/>
                <a:gd name="T7" fmla="*/ 132 h 204"/>
                <a:gd name="T8" fmla="*/ 167 w 245"/>
                <a:gd name="T9" fmla="*/ 156 h 204"/>
                <a:gd name="T10" fmla="*/ 179 w 245"/>
                <a:gd name="T11" fmla="*/ 204 h 204"/>
                <a:gd name="T12" fmla="*/ 77 w 245"/>
                <a:gd name="T13" fmla="*/ 132 h 204"/>
                <a:gd name="T14" fmla="*/ 47 w 245"/>
                <a:gd name="T15" fmla="*/ 84 h 204"/>
                <a:gd name="T16" fmla="*/ 89 w 245"/>
                <a:gd name="T17" fmla="*/ 66 h 204"/>
                <a:gd name="T18" fmla="*/ 59 w 245"/>
                <a:gd name="T19" fmla="*/ 36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36 h 204"/>
                <a:gd name="T50" fmla="*/ 233 w 245"/>
                <a:gd name="T51" fmla="*/ 36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6278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 sz="5400"/>
            </a:lvl1pPr>
          </a:lstStyle>
          <a:p>
            <a:pPr lvl="0"/>
            <a:r>
              <a:rPr lang="es-ES_tradnl" noProof="0" smtClean="0"/>
              <a:t>Click to edit Master title style</a:t>
            </a:r>
          </a:p>
        </p:txBody>
      </p:sp>
      <p:sp>
        <p:nvSpPr>
          <p:cNvPr id="96279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lvl="0"/>
            <a:r>
              <a:rPr lang="es-ES_tradnl" noProof="0" smtClean="0"/>
              <a:t>Click to edit Master subtitle style</a:t>
            </a:r>
          </a:p>
        </p:txBody>
      </p:sp>
      <p:sp>
        <p:nvSpPr>
          <p:cNvPr id="96280" name="Rectangle 2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96281" name="Rectangle 2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1923510A-C7E8-41FB-A94C-7DAAFA3D6485}" type="slidenum">
              <a:rPr lang="es-ES_tradnl"/>
              <a:pPr/>
              <a:t>‹#›</a:t>
            </a:fld>
            <a:endParaRPr lang="es-ES_tradnl"/>
          </a:p>
        </p:txBody>
      </p:sp>
      <p:sp>
        <p:nvSpPr>
          <p:cNvPr id="96282" name="Rectangle 2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A79204-07DB-4E02-82D0-C5E59D9BEF50}" type="slidenum">
              <a:rPr lang="es-ES_tradnl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942844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ECADE8-540E-4890-ABCB-14C9DCBF2692}" type="slidenum">
              <a:rPr lang="es-ES_tradnl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902189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97C98D-BF55-43FD-A9F1-05EEBC6C7E7F}" type="slidenum">
              <a:rPr lang="es-ES_tradnl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535718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17C4B1-F82A-4DB5-965F-D586757CAE84}" type="slidenum">
              <a:rPr lang="es-ES_tradnl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033571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EB0410-4519-42B7-AC64-88FF86814EA0}" type="slidenum">
              <a:rPr lang="es-ES_tradnl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611302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9255D5-7676-4353-AB38-8B7A9DC0B671}" type="slidenum">
              <a:rPr lang="es-ES_tradnl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054748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9A73D6-C61A-4015-8FB7-B4960283DB50}" type="slidenum">
              <a:rPr lang="es-ES_tradnl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06930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C30058-127F-476B-9AB9-E698CA15E2FC}" type="slidenum">
              <a:rPr lang="es-ES_tradnl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074221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A33232-ADB6-40F3-88C9-E4AC685089F7}" type="slidenum">
              <a:rPr lang="es-ES_tradnl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134457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C92A0A-7C50-4AFF-80ED-E32A20F9C37A}" type="slidenum">
              <a:rPr lang="es-ES_tradnl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224116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23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95235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236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5237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>
              <a:gd name="T0" fmla="*/ 5748 w 5748"/>
              <a:gd name="T1" fmla="*/ 246 h 246"/>
              <a:gd name="T2" fmla="*/ 0 w 5748"/>
              <a:gd name="T3" fmla="*/ 246 h 246"/>
              <a:gd name="T4" fmla="*/ 0 w 5748"/>
              <a:gd name="T5" fmla="*/ 0 h 246"/>
              <a:gd name="T6" fmla="*/ 5748 w 5748"/>
              <a:gd name="T7" fmla="*/ 0 h 246"/>
              <a:gd name="T8" fmla="*/ 5748 w 5748"/>
              <a:gd name="T9" fmla="*/ 246 h 246"/>
              <a:gd name="T10" fmla="*/ 5748 w 5748"/>
              <a:gd name="T11" fmla="*/ 246 h 2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95238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95239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>
                <a:gd name="T0" fmla="*/ 3132 w 3240"/>
                <a:gd name="T1" fmla="*/ 469 h 536"/>
                <a:gd name="T2" fmla="*/ 2995 w 3240"/>
                <a:gd name="T3" fmla="*/ 395 h 536"/>
                <a:gd name="T4" fmla="*/ 2911 w 3240"/>
                <a:gd name="T5" fmla="*/ 375 h 536"/>
                <a:gd name="T6" fmla="*/ 2678 w 3240"/>
                <a:gd name="T7" fmla="*/ 228 h 536"/>
                <a:gd name="T8" fmla="*/ 2553 w 3240"/>
                <a:gd name="T9" fmla="*/ 74 h 536"/>
                <a:gd name="T10" fmla="*/ 2457 w 3240"/>
                <a:gd name="T11" fmla="*/ 7 h 536"/>
                <a:gd name="T12" fmla="*/ 2403 w 3240"/>
                <a:gd name="T13" fmla="*/ 47 h 536"/>
                <a:gd name="T14" fmla="*/ 2289 w 3240"/>
                <a:gd name="T15" fmla="*/ 74 h 536"/>
                <a:gd name="T16" fmla="*/ 2134 w 3240"/>
                <a:gd name="T17" fmla="*/ 74 h 536"/>
                <a:gd name="T18" fmla="*/ 2044 w 3240"/>
                <a:gd name="T19" fmla="*/ 128 h 536"/>
                <a:gd name="T20" fmla="*/ 1775 w 3240"/>
                <a:gd name="T21" fmla="*/ 222 h 536"/>
                <a:gd name="T22" fmla="*/ 1602 w 3240"/>
                <a:gd name="T23" fmla="*/ 181 h 536"/>
                <a:gd name="T24" fmla="*/ 1560 w 3240"/>
                <a:gd name="T25" fmla="*/ 101 h 536"/>
                <a:gd name="T26" fmla="*/ 1542 w 3240"/>
                <a:gd name="T27" fmla="*/ 87 h 536"/>
                <a:gd name="T28" fmla="*/ 1446 w 3240"/>
                <a:gd name="T29" fmla="*/ 60 h 536"/>
                <a:gd name="T30" fmla="*/ 1375 w 3240"/>
                <a:gd name="T31" fmla="*/ 74 h 536"/>
                <a:gd name="T32" fmla="*/ 1309 w 3240"/>
                <a:gd name="T33" fmla="*/ 87 h 536"/>
                <a:gd name="T34" fmla="*/ 1243 w 3240"/>
                <a:gd name="T35" fmla="*/ 13 h 536"/>
                <a:gd name="T36" fmla="*/ 1225 w 3240"/>
                <a:gd name="T37" fmla="*/ 0 h 536"/>
                <a:gd name="T38" fmla="*/ 1189 w 3240"/>
                <a:gd name="T39" fmla="*/ 0 h 536"/>
                <a:gd name="T40" fmla="*/ 1106 w 3240"/>
                <a:gd name="T41" fmla="*/ 34 h 536"/>
                <a:gd name="T42" fmla="*/ 1106 w 3240"/>
                <a:gd name="T43" fmla="*/ 34 h 536"/>
                <a:gd name="T44" fmla="*/ 1094 w 3240"/>
                <a:gd name="T45" fmla="*/ 40 h 536"/>
                <a:gd name="T46" fmla="*/ 1070 w 3240"/>
                <a:gd name="T47" fmla="*/ 54 h 536"/>
                <a:gd name="T48" fmla="*/ 1034 w 3240"/>
                <a:gd name="T49" fmla="*/ 74 h 536"/>
                <a:gd name="T50" fmla="*/ 1004 w 3240"/>
                <a:gd name="T51" fmla="*/ 74 h 536"/>
                <a:gd name="T52" fmla="*/ 986 w 3240"/>
                <a:gd name="T53" fmla="*/ 74 h 536"/>
                <a:gd name="T54" fmla="*/ 956 w 3240"/>
                <a:gd name="T55" fmla="*/ 81 h 536"/>
                <a:gd name="T56" fmla="*/ 920 w 3240"/>
                <a:gd name="T57" fmla="*/ 94 h 536"/>
                <a:gd name="T58" fmla="*/ 884 w 3240"/>
                <a:gd name="T59" fmla="*/ 107 h 536"/>
                <a:gd name="T60" fmla="*/ 843 w 3240"/>
                <a:gd name="T61" fmla="*/ 128 h 536"/>
                <a:gd name="T62" fmla="*/ 813 w 3240"/>
                <a:gd name="T63" fmla="*/ 141 h 536"/>
                <a:gd name="T64" fmla="*/ 789 w 3240"/>
                <a:gd name="T65" fmla="*/ 148 h 536"/>
                <a:gd name="T66" fmla="*/ 783 w 3240"/>
                <a:gd name="T67" fmla="*/ 154 h 536"/>
                <a:gd name="T68" fmla="*/ 556 w 3240"/>
                <a:gd name="T69" fmla="*/ 228 h 536"/>
                <a:gd name="T70" fmla="*/ 394 w 3240"/>
                <a:gd name="T71" fmla="*/ 294 h 536"/>
                <a:gd name="T72" fmla="*/ 107 w 3240"/>
                <a:gd name="T73" fmla="*/ 462 h 536"/>
                <a:gd name="T74" fmla="*/ 0 w 3240"/>
                <a:gd name="T75" fmla="*/ 536 h 536"/>
                <a:gd name="T76" fmla="*/ 3240 w 3240"/>
                <a:gd name="T77" fmla="*/ 536 h 536"/>
                <a:gd name="T78" fmla="*/ 3132 w 3240"/>
                <a:gd name="T79" fmla="*/ 469 h 536"/>
                <a:gd name="T80" fmla="*/ 3132 w 3240"/>
                <a:gd name="T81" fmla="*/ 469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95240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95241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>
                  <a:gd name="T0" fmla="*/ 636 w 996"/>
                  <a:gd name="T1" fmla="*/ 373 h 533"/>
                  <a:gd name="T2" fmla="*/ 495 w 996"/>
                  <a:gd name="T3" fmla="*/ 370 h 533"/>
                  <a:gd name="T4" fmla="*/ 280 w 996"/>
                  <a:gd name="T5" fmla="*/ 249 h 533"/>
                  <a:gd name="T6" fmla="*/ 127 w 996"/>
                  <a:gd name="T7" fmla="*/ 66 h 533"/>
                  <a:gd name="T8" fmla="*/ 0 w 996"/>
                  <a:gd name="T9" fmla="*/ 0 h 533"/>
                  <a:gd name="T10" fmla="*/ 22 w 996"/>
                  <a:gd name="T11" fmla="*/ 26 h 533"/>
                  <a:gd name="T12" fmla="*/ 0 w 996"/>
                  <a:gd name="T13" fmla="*/ 65 h 533"/>
                  <a:gd name="T14" fmla="*/ 30 w 996"/>
                  <a:gd name="T15" fmla="*/ 119 h 533"/>
                  <a:gd name="T16" fmla="*/ 75 w 996"/>
                  <a:gd name="T17" fmla="*/ 243 h 533"/>
                  <a:gd name="T18" fmla="*/ 45 w 996"/>
                  <a:gd name="T19" fmla="*/ 422 h 533"/>
                  <a:gd name="T20" fmla="*/ 200 w 996"/>
                  <a:gd name="T21" fmla="*/ 329 h 533"/>
                  <a:gd name="T22" fmla="*/ 612 w 996"/>
                  <a:gd name="T23" fmla="*/ 533 h 533"/>
                  <a:gd name="T24" fmla="*/ 996 w 996"/>
                  <a:gd name="T25" fmla="*/ 529 h 533"/>
                  <a:gd name="T26" fmla="*/ 828 w 996"/>
                  <a:gd name="T27" fmla="*/ 473 h 533"/>
                  <a:gd name="T28" fmla="*/ 636 w 996"/>
                  <a:gd name="T29" fmla="*/ 373 h 5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5242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18 h 353"/>
                  <a:gd name="T4" fmla="*/ 24 w 186"/>
                  <a:gd name="T5" fmla="*/ 30 h 353"/>
                  <a:gd name="T6" fmla="*/ 18 w 186"/>
                  <a:gd name="T7" fmla="*/ 66 h 353"/>
                  <a:gd name="T8" fmla="*/ 42 w 186"/>
                  <a:gd name="T9" fmla="*/ 114 h 353"/>
                  <a:gd name="T10" fmla="*/ 48 w 186"/>
                  <a:gd name="T11" fmla="*/ 162 h 353"/>
                  <a:gd name="T12" fmla="*/ 0 w 186"/>
                  <a:gd name="T13" fmla="*/ 353 h 353"/>
                  <a:gd name="T14" fmla="*/ 54 w 186"/>
                  <a:gd name="T15" fmla="*/ 233 h 353"/>
                  <a:gd name="T16" fmla="*/ 84 w 186"/>
                  <a:gd name="T17" fmla="*/ 216 h 353"/>
                  <a:gd name="T18" fmla="*/ 126 w 186"/>
                  <a:gd name="T19" fmla="*/ 126 h 353"/>
                  <a:gd name="T20" fmla="*/ 144 w 186"/>
                  <a:gd name="T21" fmla="*/ 120 h 353"/>
                  <a:gd name="T22" fmla="*/ 144 w 186"/>
                  <a:gd name="T23" fmla="*/ 90 h 353"/>
                  <a:gd name="T24" fmla="*/ 186 w 186"/>
                  <a:gd name="T25" fmla="*/ 66 h 353"/>
                  <a:gd name="T26" fmla="*/ 162 w 186"/>
                  <a:gd name="T27" fmla="*/ 60 h 353"/>
                  <a:gd name="T28" fmla="*/ 36 w 186"/>
                  <a:gd name="T29" fmla="*/ 0 h 353"/>
                  <a:gd name="T30" fmla="*/ 36 w 186"/>
                  <a:gd name="T31" fmla="*/ 0 h 3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5243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5244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6 h 66"/>
                  <a:gd name="T8" fmla="*/ 6 w 155"/>
                  <a:gd name="T9" fmla="*/ 18 h 66"/>
                  <a:gd name="T10" fmla="*/ 0 w 155"/>
                  <a:gd name="T11" fmla="*/ 24 h 66"/>
                  <a:gd name="T12" fmla="*/ 78 w 155"/>
                  <a:gd name="T13" fmla="*/ 60 h 66"/>
                  <a:gd name="T14" fmla="*/ 96 w 155"/>
                  <a:gd name="T15" fmla="*/ 42 h 66"/>
                  <a:gd name="T16" fmla="*/ 155 w 155"/>
                  <a:gd name="T17" fmla="*/ 66 h 66"/>
                  <a:gd name="T18" fmla="*/ 126 w 155"/>
                  <a:gd name="T19" fmla="*/ 24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5245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36 h 72"/>
                  <a:gd name="T2" fmla="*/ 0 w 42"/>
                  <a:gd name="T3" fmla="*/ 18 h 72"/>
                  <a:gd name="T4" fmla="*/ 12 w 42"/>
                  <a:gd name="T5" fmla="*/ 6 h 72"/>
                  <a:gd name="T6" fmla="*/ 0 w 42"/>
                  <a:gd name="T7" fmla="*/ 6 h 72"/>
                  <a:gd name="T8" fmla="*/ 12 w 42"/>
                  <a:gd name="T9" fmla="*/ 6 h 72"/>
                  <a:gd name="T10" fmla="*/ 24 w 42"/>
                  <a:gd name="T11" fmla="*/ 6 h 72"/>
                  <a:gd name="T12" fmla="*/ 36 w 42"/>
                  <a:gd name="T13" fmla="*/ 6 h 72"/>
                  <a:gd name="T14" fmla="*/ 42 w 42"/>
                  <a:gd name="T15" fmla="*/ 0 h 72"/>
                  <a:gd name="T16" fmla="*/ 30 w 42"/>
                  <a:gd name="T17" fmla="*/ 18 h 72"/>
                  <a:gd name="T18" fmla="*/ 42 w 42"/>
                  <a:gd name="T19" fmla="*/ 48 h 72"/>
                  <a:gd name="T20" fmla="*/ 12 w 42"/>
                  <a:gd name="T21" fmla="*/ 72 h 72"/>
                  <a:gd name="T22" fmla="*/ 6 w 42"/>
                  <a:gd name="T23" fmla="*/ 36 h 72"/>
                  <a:gd name="T24" fmla="*/ 6 w 42"/>
                  <a:gd name="T25" fmla="*/ 36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5246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>
                <a:gd name="T0" fmla="*/ 3976 w 3976"/>
                <a:gd name="T1" fmla="*/ 527 h 527"/>
                <a:gd name="T2" fmla="*/ 3970 w 3976"/>
                <a:gd name="T3" fmla="*/ 527 h 527"/>
                <a:gd name="T4" fmla="*/ 3844 w 3976"/>
                <a:gd name="T5" fmla="*/ 509 h 527"/>
                <a:gd name="T6" fmla="*/ 2487 w 3976"/>
                <a:gd name="T7" fmla="*/ 305 h 527"/>
                <a:gd name="T8" fmla="*/ 2039 w 3976"/>
                <a:gd name="T9" fmla="*/ 36 h 527"/>
                <a:gd name="T10" fmla="*/ 1907 w 3976"/>
                <a:gd name="T11" fmla="*/ 24 h 527"/>
                <a:gd name="T12" fmla="*/ 1883 w 3976"/>
                <a:gd name="T13" fmla="*/ 54 h 527"/>
                <a:gd name="T14" fmla="*/ 1859 w 3976"/>
                <a:gd name="T15" fmla="*/ 54 h 527"/>
                <a:gd name="T16" fmla="*/ 1830 w 3976"/>
                <a:gd name="T17" fmla="*/ 30 h 527"/>
                <a:gd name="T18" fmla="*/ 1704 w 3976"/>
                <a:gd name="T19" fmla="*/ 102 h 527"/>
                <a:gd name="T20" fmla="*/ 1608 w 3976"/>
                <a:gd name="T21" fmla="*/ 126 h 527"/>
                <a:gd name="T22" fmla="*/ 1561 w 3976"/>
                <a:gd name="T23" fmla="*/ 132 h 527"/>
                <a:gd name="T24" fmla="*/ 1495 w 3976"/>
                <a:gd name="T25" fmla="*/ 102 h 527"/>
                <a:gd name="T26" fmla="*/ 1357 w 3976"/>
                <a:gd name="T27" fmla="*/ 126 h 527"/>
                <a:gd name="T28" fmla="*/ 1285 w 3976"/>
                <a:gd name="T29" fmla="*/ 24 h 527"/>
                <a:gd name="T30" fmla="*/ 1280 w 3976"/>
                <a:gd name="T31" fmla="*/ 18 h 527"/>
                <a:gd name="T32" fmla="*/ 1262 w 3976"/>
                <a:gd name="T33" fmla="*/ 12 h 527"/>
                <a:gd name="T34" fmla="*/ 1238 w 3976"/>
                <a:gd name="T35" fmla="*/ 6 h 527"/>
                <a:gd name="T36" fmla="*/ 1220 w 3976"/>
                <a:gd name="T37" fmla="*/ 0 h 527"/>
                <a:gd name="T38" fmla="*/ 1196 w 3976"/>
                <a:gd name="T39" fmla="*/ 0 h 527"/>
                <a:gd name="T40" fmla="*/ 1166 w 3976"/>
                <a:gd name="T41" fmla="*/ 0 h 527"/>
                <a:gd name="T42" fmla="*/ 1142 w 3976"/>
                <a:gd name="T43" fmla="*/ 0 h 527"/>
                <a:gd name="T44" fmla="*/ 1136 w 3976"/>
                <a:gd name="T45" fmla="*/ 0 h 527"/>
                <a:gd name="T46" fmla="*/ 1130 w 3976"/>
                <a:gd name="T47" fmla="*/ 0 h 527"/>
                <a:gd name="T48" fmla="*/ 1124 w 3976"/>
                <a:gd name="T49" fmla="*/ 6 h 527"/>
                <a:gd name="T50" fmla="*/ 1118 w 3976"/>
                <a:gd name="T51" fmla="*/ 12 h 527"/>
                <a:gd name="T52" fmla="*/ 1100 w 3976"/>
                <a:gd name="T53" fmla="*/ 18 h 527"/>
                <a:gd name="T54" fmla="*/ 1088 w 3976"/>
                <a:gd name="T55" fmla="*/ 18 h 527"/>
                <a:gd name="T56" fmla="*/ 1070 w 3976"/>
                <a:gd name="T57" fmla="*/ 24 h 527"/>
                <a:gd name="T58" fmla="*/ 1052 w 3976"/>
                <a:gd name="T59" fmla="*/ 30 h 527"/>
                <a:gd name="T60" fmla="*/ 1034 w 3976"/>
                <a:gd name="T61" fmla="*/ 36 h 527"/>
                <a:gd name="T62" fmla="*/ 1028 w 3976"/>
                <a:gd name="T63" fmla="*/ 42 h 527"/>
                <a:gd name="T64" fmla="*/ 969 w 3976"/>
                <a:gd name="T65" fmla="*/ 60 h 527"/>
                <a:gd name="T66" fmla="*/ 921 w 3976"/>
                <a:gd name="T67" fmla="*/ 72 h 527"/>
                <a:gd name="T68" fmla="*/ 855 w 3976"/>
                <a:gd name="T69" fmla="*/ 48 h 527"/>
                <a:gd name="T70" fmla="*/ 825 w 3976"/>
                <a:gd name="T71" fmla="*/ 48 h 527"/>
                <a:gd name="T72" fmla="*/ 759 w 3976"/>
                <a:gd name="T73" fmla="*/ 72 h 527"/>
                <a:gd name="T74" fmla="*/ 735 w 3976"/>
                <a:gd name="T75" fmla="*/ 72 h 527"/>
                <a:gd name="T76" fmla="*/ 706 w 3976"/>
                <a:gd name="T77" fmla="*/ 60 h 527"/>
                <a:gd name="T78" fmla="*/ 640 w 3976"/>
                <a:gd name="T79" fmla="*/ 60 h 527"/>
                <a:gd name="T80" fmla="*/ 544 w 3976"/>
                <a:gd name="T81" fmla="*/ 72 h 527"/>
                <a:gd name="T82" fmla="*/ 389 w 3976"/>
                <a:gd name="T83" fmla="*/ 18 h 527"/>
                <a:gd name="T84" fmla="*/ 323 w 3976"/>
                <a:gd name="T85" fmla="*/ 60 h 527"/>
                <a:gd name="T86" fmla="*/ 317 w 3976"/>
                <a:gd name="T87" fmla="*/ 60 h 527"/>
                <a:gd name="T88" fmla="*/ 305 w 3976"/>
                <a:gd name="T89" fmla="*/ 72 h 527"/>
                <a:gd name="T90" fmla="*/ 287 w 3976"/>
                <a:gd name="T91" fmla="*/ 78 h 527"/>
                <a:gd name="T92" fmla="*/ 263 w 3976"/>
                <a:gd name="T93" fmla="*/ 90 h 527"/>
                <a:gd name="T94" fmla="*/ 203 w 3976"/>
                <a:gd name="T95" fmla="*/ 120 h 527"/>
                <a:gd name="T96" fmla="*/ 149 w 3976"/>
                <a:gd name="T97" fmla="*/ 150 h 527"/>
                <a:gd name="T98" fmla="*/ 78 w 3976"/>
                <a:gd name="T99" fmla="*/ 168 h 527"/>
                <a:gd name="T100" fmla="*/ 0 w 3976"/>
                <a:gd name="T101" fmla="*/ 180 h 527"/>
                <a:gd name="T102" fmla="*/ 0 w 3976"/>
                <a:gd name="T103" fmla="*/ 527 h 527"/>
                <a:gd name="T104" fmla="*/ 1010 w 3976"/>
                <a:gd name="T105" fmla="*/ 527 h 527"/>
                <a:gd name="T106" fmla="*/ 3725 w 3976"/>
                <a:gd name="T107" fmla="*/ 527 h 527"/>
                <a:gd name="T108" fmla="*/ 3976 w 3976"/>
                <a:gd name="T109" fmla="*/ 527 h 527"/>
                <a:gd name="T110" fmla="*/ 3976 w 3976"/>
                <a:gd name="T111" fmla="*/ 527 h 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5247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95248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0 h 287"/>
                <a:gd name="T4" fmla="*/ 66 w 365"/>
                <a:gd name="T5" fmla="*/ 108 h 287"/>
                <a:gd name="T6" fmla="*/ 143 w 365"/>
                <a:gd name="T7" fmla="*/ 180 h 287"/>
                <a:gd name="T8" fmla="*/ 191 w 365"/>
                <a:gd name="T9" fmla="*/ 168 h 287"/>
                <a:gd name="T10" fmla="*/ 341 w 365"/>
                <a:gd name="T11" fmla="*/ 287 h 287"/>
                <a:gd name="T12" fmla="*/ 305 w 365"/>
                <a:gd name="T13" fmla="*/ 174 h 287"/>
                <a:gd name="T14" fmla="*/ 365 w 365"/>
                <a:gd name="T15" fmla="*/ 132 h 287"/>
                <a:gd name="T16" fmla="*/ 359 w 365"/>
                <a:gd name="T17" fmla="*/ 126 h 287"/>
                <a:gd name="T18" fmla="*/ 335 w 365"/>
                <a:gd name="T19" fmla="*/ 114 h 287"/>
                <a:gd name="T20" fmla="*/ 299 w 365"/>
                <a:gd name="T21" fmla="*/ 90 h 287"/>
                <a:gd name="T22" fmla="*/ 257 w 365"/>
                <a:gd name="T23" fmla="*/ 72 h 287"/>
                <a:gd name="T24" fmla="*/ 215 w 365"/>
                <a:gd name="T25" fmla="*/ 54 h 287"/>
                <a:gd name="T26" fmla="*/ 173 w 365"/>
                <a:gd name="T27" fmla="*/ 36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249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250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0 h 60"/>
                <a:gd name="T16" fmla="*/ 65 w 71"/>
                <a:gd name="T17" fmla="*/ 42 h 60"/>
                <a:gd name="T18" fmla="*/ 71 w 71"/>
                <a:gd name="T19" fmla="*/ 54 h 60"/>
                <a:gd name="T20" fmla="*/ 71 w 71"/>
                <a:gd name="T21" fmla="*/ 60 h 60"/>
                <a:gd name="T22" fmla="*/ 59 w 71"/>
                <a:gd name="T23" fmla="*/ 54 h 60"/>
                <a:gd name="T24" fmla="*/ 47 w 71"/>
                <a:gd name="T25" fmla="*/ 42 h 60"/>
                <a:gd name="T26" fmla="*/ 23 w 71"/>
                <a:gd name="T27" fmla="*/ 30 h 60"/>
                <a:gd name="T28" fmla="*/ 23 w 71"/>
                <a:gd name="T29" fmla="*/ 36 h 60"/>
                <a:gd name="T30" fmla="*/ 18 w 71"/>
                <a:gd name="T31" fmla="*/ 42 h 60"/>
                <a:gd name="T32" fmla="*/ 12 w 71"/>
                <a:gd name="T33" fmla="*/ 48 h 60"/>
                <a:gd name="T34" fmla="*/ 6 w 71"/>
                <a:gd name="T35" fmla="*/ 48 h 60"/>
                <a:gd name="T36" fmla="*/ 6 w 71"/>
                <a:gd name="T37" fmla="*/ 48 h 60"/>
                <a:gd name="T38" fmla="*/ 6 w 71"/>
                <a:gd name="T39" fmla="*/ 36 h 60"/>
                <a:gd name="T40" fmla="*/ 0 w 71"/>
                <a:gd name="T41" fmla="*/ 18 h 60"/>
                <a:gd name="T42" fmla="*/ 0 w 71"/>
                <a:gd name="T43" fmla="*/ 18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251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4 h 162"/>
                <a:gd name="T10" fmla="*/ 96 w 161"/>
                <a:gd name="T11" fmla="*/ 60 h 162"/>
                <a:gd name="T12" fmla="*/ 102 w 161"/>
                <a:gd name="T13" fmla="*/ 72 h 162"/>
                <a:gd name="T14" fmla="*/ 108 w 161"/>
                <a:gd name="T15" fmla="*/ 84 h 162"/>
                <a:gd name="T16" fmla="*/ 120 w 161"/>
                <a:gd name="T17" fmla="*/ 96 h 162"/>
                <a:gd name="T18" fmla="*/ 143 w 161"/>
                <a:gd name="T19" fmla="*/ 114 h 162"/>
                <a:gd name="T20" fmla="*/ 155 w 161"/>
                <a:gd name="T21" fmla="*/ 138 h 162"/>
                <a:gd name="T22" fmla="*/ 161 w 161"/>
                <a:gd name="T23" fmla="*/ 156 h 162"/>
                <a:gd name="T24" fmla="*/ 161 w 161"/>
                <a:gd name="T25" fmla="*/ 162 h 162"/>
                <a:gd name="T26" fmla="*/ 96 w 161"/>
                <a:gd name="T27" fmla="*/ 102 h 162"/>
                <a:gd name="T28" fmla="*/ 30 w 161"/>
                <a:gd name="T29" fmla="*/ 54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252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0 h 60"/>
                <a:gd name="T4" fmla="*/ 41 w 59"/>
                <a:gd name="T5" fmla="*/ 36 h 60"/>
                <a:gd name="T6" fmla="*/ 47 w 59"/>
                <a:gd name="T7" fmla="*/ 42 h 60"/>
                <a:gd name="T8" fmla="*/ 53 w 59"/>
                <a:gd name="T9" fmla="*/ 54 h 60"/>
                <a:gd name="T10" fmla="*/ 53 w 59"/>
                <a:gd name="T11" fmla="*/ 60 h 60"/>
                <a:gd name="T12" fmla="*/ 47 w 59"/>
                <a:gd name="T13" fmla="*/ 54 h 60"/>
                <a:gd name="T14" fmla="*/ 35 w 59"/>
                <a:gd name="T15" fmla="*/ 48 h 60"/>
                <a:gd name="T16" fmla="*/ 23 w 59"/>
                <a:gd name="T17" fmla="*/ 36 h 60"/>
                <a:gd name="T18" fmla="*/ 17 w 59"/>
                <a:gd name="T19" fmla="*/ 30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253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36 h 204"/>
                <a:gd name="T2" fmla="*/ 245 w 245"/>
                <a:gd name="T3" fmla="*/ 42 h 204"/>
                <a:gd name="T4" fmla="*/ 209 w 245"/>
                <a:gd name="T5" fmla="*/ 84 h 204"/>
                <a:gd name="T6" fmla="*/ 143 w 245"/>
                <a:gd name="T7" fmla="*/ 132 h 204"/>
                <a:gd name="T8" fmla="*/ 167 w 245"/>
                <a:gd name="T9" fmla="*/ 156 h 204"/>
                <a:gd name="T10" fmla="*/ 179 w 245"/>
                <a:gd name="T11" fmla="*/ 204 h 204"/>
                <a:gd name="T12" fmla="*/ 77 w 245"/>
                <a:gd name="T13" fmla="*/ 132 h 204"/>
                <a:gd name="T14" fmla="*/ 47 w 245"/>
                <a:gd name="T15" fmla="*/ 84 h 204"/>
                <a:gd name="T16" fmla="*/ 89 w 245"/>
                <a:gd name="T17" fmla="*/ 66 h 204"/>
                <a:gd name="T18" fmla="*/ 59 w 245"/>
                <a:gd name="T19" fmla="*/ 36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36 h 204"/>
                <a:gd name="T50" fmla="*/ 233 w 245"/>
                <a:gd name="T51" fmla="*/ 36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5254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Click to edit Master title style</a:t>
            </a:r>
          </a:p>
        </p:txBody>
      </p:sp>
      <p:sp>
        <p:nvSpPr>
          <p:cNvPr id="95255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</a:p>
        </p:txBody>
      </p:sp>
      <p:sp>
        <p:nvSpPr>
          <p:cNvPr id="95256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s-ES_tradnl"/>
          </a:p>
        </p:txBody>
      </p:sp>
      <p:sp>
        <p:nvSpPr>
          <p:cNvPr id="95257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s-ES_tradnl"/>
          </a:p>
        </p:txBody>
      </p:sp>
      <p:sp>
        <p:nvSpPr>
          <p:cNvPr id="95258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7533ECC8-F55C-43EF-886A-D4E175575CC7}" type="slidenum">
              <a:rPr lang="es-ES_tradnl"/>
              <a:pPr/>
              <a:t>‹#›</a:t>
            </a:fld>
            <a:endParaRPr lang="es-ES_tradnl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u="sng">
                <a:latin typeface="Times New Roman" pitchFamily="18" charset="0"/>
              </a:rPr>
              <a:t>Las Etapas del Matrimonio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sz="4000" b="1">
                <a:latin typeface="Times New Roman" pitchFamily="18" charset="0"/>
              </a:rPr>
              <a:t>Intro: Todos cambiamos y tenemos que aprender a amar al otro que cambia por los años.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>
                <a:latin typeface="Times New Roman" pitchFamily="18" charset="0"/>
              </a:rPr>
              <a:t>Ana—</a:t>
            </a:r>
            <a:r>
              <a:rPr lang="es-ES_tradnl" u="sng">
                <a:latin typeface="Times New Roman" pitchFamily="18" charset="0"/>
              </a:rPr>
              <a:t>1ª Samuel 1:8, 10, 27-28</a:t>
            </a:r>
            <a:endParaRPr lang="es-ES_tradnl">
              <a:latin typeface="Times New Roman" pitchFamily="18" charset="0"/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s-ES_tradnl" sz="3600" b="1">
                <a:latin typeface="Times New Roman" pitchFamily="18" charset="0"/>
              </a:rPr>
              <a:t>Orar por hijos y dedicarlos al Señor</a:t>
            </a:r>
          </a:p>
          <a:p>
            <a:pPr lvl="1"/>
            <a:endParaRPr lang="es-ES_tradnl" sz="3600" b="1">
              <a:latin typeface="Times New Roman" pitchFamily="18" charset="0"/>
            </a:endParaRPr>
          </a:p>
          <a:p>
            <a:pPr lvl="1"/>
            <a:r>
              <a:rPr lang="es-ES_tradnl" sz="3600" b="1">
                <a:latin typeface="Times New Roman" pitchFamily="18" charset="0"/>
              </a:rPr>
              <a:t>No deje que los hijos tomen el lugar del esposo  (persigue el amor romántico como en Cantar de los Cantares cuando “se pierde”).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>
                <a:latin typeface="Times New Roman" pitchFamily="18" charset="0"/>
              </a:rPr>
              <a:t>Criando a ninos pequenos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s-ES_tradnl">
                <a:latin typeface="Times New Roman" pitchFamily="18" charset="0"/>
              </a:rPr>
              <a:t>Criarlos como posesiones del Señor y futuros líderes.</a:t>
            </a:r>
          </a:p>
          <a:p>
            <a:pPr>
              <a:lnSpc>
                <a:spcPct val="90000"/>
              </a:lnSpc>
            </a:pPr>
            <a:endParaRPr lang="es-ES_tradnl" sz="1200">
              <a:latin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s-ES_tradnl">
                <a:latin typeface="Times New Roman" pitchFamily="18" charset="0"/>
              </a:rPr>
              <a:t>Esperar lo mejor de ellos—pero reconoce que nacen como pecadores.</a:t>
            </a:r>
          </a:p>
          <a:p>
            <a:pPr>
              <a:lnSpc>
                <a:spcPct val="90000"/>
              </a:lnSpc>
            </a:pPr>
            <a:endParaRPr lang="es-ES_tradnl" sz="1600">
              <a:latin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s-ES_tradnl" u="sng">
                <a:latin typeface="Times New Roman" pitchFamily="18" charset="0"/>
              </a:rPr>
              <a:t>Proverbios 22:6; Efesios 6:1-4; Colosenses 3:21</a:t>
            </a:r>
            <a:r>
              <a:rPr lang="es-ES_tradnl">
                <a:latin typeface="Times New Roman" pitchFamily="18" charset="0"/>
              </a:rPr>
              <a:t> – Criarlos según su carácter y dones del Señor (disciplina corporal para unos y social para otros.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>
                <a:latin typeface="Times New Roman" pitchFamily="18" charset="0"/>
              </a:rPr>
              <a:t>PADRES varones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4953000"/>
          </a:xfrm>
        </p:spPr>
        <p:txBody>
          <a:bodyPr/>
          <a:lstStyle/>
          <a:p>
            <a:r>
              <a:rPr lang="es-ES_tradnl" sz="3600" b="1">
                <a:latin typeface="Times New Roman" pitchFamily="18" charset="0"/>
              </a:rPr>
              <a:t>Tomar el liderazgo (como “Cabeza”) en la crianza </a:t>
            </a:r>
          </a:p>
          <a:p>
            <a:pPr lvl="1"/>
            <a:r>
              <a:rPr lang="es-ES_tradnl" sz="3200" b="1">
                <a:latin typeface="Times New Roman" pitchFamily="18" charset="0"/>
              </a:rPr>
              <a:t>(especialmente la crianza espiritual y la disciplina amorosa) de los niños</a:t>
            </a:r>
          </a:p>
          <a:p>
            <a:r>
              <a:rPr lang="es-ES_tradnl" sz="3600" b="1">
                <a:latin typeface="Times New Roman" pitchFamily="18" charset="0"/>
              </a:rPr>
              <a:t>Malos ejemplos:  </a:t>
            </a:r>
            <a:r>
              <a:rPr lang="es-ES_tradnl" b="1">
                <a:latin typeface="Times New Roman" pitchFamily="18" charset="0"/>
              </a:rPr>
              <a:t>Elí y David con Absalom </a:t>
            </a:r>
          </a:p>
          <a:p>
            <a:r>
              <a:rPr lang="es-ES_tradnl" sz="3600" b="1">
                <a:latin typeface="Times New Roman" pitchFamily="18" charset="0"/>
              </a:rPr>
              <a:t>Espera “obediencia EN TODO” </a:t>
            </a:r>
          </a:p>
          <a:p>
            <a:pPr>
              <a:buFontTx/>
              <a:buNone/>
            </a:pPr>
            <a:r>
              <a:rPr lang="es-ES_tradnl" sz="3600" b="1">
                <a:latin typeface="Times New Roman" pitchFamily="18" charset="0"/>
              </a:rPr>
              <a:t>Obediencia= “Bajo VOZ”  (Efes 6:1-4)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4000">
                <a:latin typeface="Times New Roman" pitchFamily="18" charset="0"/>
              </a:rPr>
              <a:t>Criarlos con admoniciones del Señor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724400"/>
          </a:xfrm>
        </p:spPr>
        <p:txBody>
          <a:bodyPr/>
          <a:lstStyle/>
          <a:p>
            <a:r>
              <a:rPr lang="es-ES_tradnl" sz="3600" b="1">
                <a:latin typeface="Times New Roman" pitchFamily="18" charset="0"/>
              </a:rPr>
              <a:t>Enfatizar a obedecer a los padres para agradar al </a:t>
            </a:r>
            <a:r>
              <a:rPr lang="es-ES_tradnl" sz="3600" b="1" u="sng">
                <a:latin typeface="Times New Roman" pitchFamily="18" charset="0"/>
              </a:rPr>
              <a:t>Señor</a:t>
            </a:r>
            <a:r>
              <a:rPr lang="es-ES_tradnl" sz="3600" b="1">
                <a:latin typeface="Times New Roman" pitchFamily="18" charset="0"/>
              </a:rPr>
              <a:t> (no a los padres)</a:t>
            </a:r>
          </a:p>
          <a:p>
            <a:pPr lvl="1"/>
            <a:r>
              <a:rPr lang="es-ES_tradnl" sz="3200" b="1">
                <a:latin typeface="Times New Roman" pitchFamily="18" charset="0"/>
              </a:rPr>
              <a:t>no hacer muchas reglas propias. </a:t>
            </a:r>
          </a:p>
          <a:p>
            <a:r>
              <a:rPr lang="es-ES_tradnl" sz="3600" b="1">
                <a:latin typeface="Times New Roman" pitchFamily="18" charset="0"/>
              </a:rPr>
              <a:t>Enseña que la aprobación de </a:t>
            </a:r>
            <a:r>
              <a:rPr lang="es-ES_tradnl" sz="3600" b="1" u="sng">
                <a:latin typeface="Times New Roman" pitchFamily="18" charset="0"/>
              </a:rPr>
              <a:t>Dios</a:t>
            </a:r>
            <a:r>
              <a:rPr lang="es-ES_tradnl" sz="3600" b="1">
                <a:latin typeface="Times New Roman" pitchFamily="18" charset="0"/>
              </a:rPr>
              <a:t> es lo más importante </a:t>
            </a:r>
            <a:r>
              <a:rPr lang="es-ES_tradnl" sz="3600" b="1" i="1">
                <a:latin typeface="Times New Roman" pitchFamily="18" charset="0"/>
              </a:rPr>
              <a:t>(</a:t>
            </a:r>
            <a:r>
              <a:rPr lang="es-ES_tradnl" sz="3600" b="1" i="1" u="sng">
                <a:latin typeface="Times New Roman" pitchFamily="18" charset="0"/>
              </a:rPr>
              <a:t>Gén 4:3-4, 7</a:t>
            </a:r>
            <a:r>
              <a:rPr lang="es-ES_tradnl" sz="3600" b="1" i="1">
                <a:latin typeface="Times New Roman" pitchFamily="18" charset="0"/>
              </a:rPr>
              <a:t>)</a:t>
            </a:r>
          </a:p>
          <a:p>
            <a:r>
              <a:rPr lang="es-ES_tradnl" sz="3600" b="1">
                <a:latin typeface="Times New Roman" pitchFamily="18" charset="0"/>
              </a:rPr>
              <a:t>Criarlos a vivir por lo espiritual y estar contento con poco – </a:t>
            </a:r>
            <a:r>
              <a:rPr lang="es-ES_tradnl" sz="3600" b="1" i="1" u="sng">
                <a:latin typeface="Times New Roman" pitchFamily="18" charset="0"/>
              </a:rPr>
              <a:t>1ªTim. 6:6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>
                <a:latin typeface="Times New Roman" pitchFamily="18" charset="0"/>
              </a:rPr>
              <a:t>Respeto y el temor de Dios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s-ES_tradnl" sz="4000">
                <a:latin typeface="Times New Roman" pitchFamily="18" charset="0"/>
              </a:rPr>
              <a:t>Criarlos con </a:t>
            </a:r>
            <a:r>
              <a:rPr lang="es-ES_tradnl" sz="4000" u="sng">
                <a:latin typeface="Times New Roman" pitchFamily="18" charset="0"/>
              </a:rPr>
              <a:t>temor y reverencia a las autoridades</a:t>
            </a:r>
            <a:r>
              <a:rPr lang="es-ES_tradnl" sz="4000">
                <a:latin typeface="Times New Roman" pitchFamily="18" charset="0"/>
              </a:rPr>
              <a:t>—comenzando con la autoridad de los padres. </a:t>
            </a:r>
          </a:p>
          <a:p>
            <a:pPr lvl="1"/>
            <a:r>
              <a:rPr lang="es-ES_tradnl" sz="4000" i="1" u="sng">
                <a:latin typeface="Times New Roman" pitchFamily="18" charset="0"/>
              </a:rPr>
              <a:t>2ª Reyes 2:23-24</a:t>
            </a:r>
            <a:r>
              <a:rPr lang="es-ES_tradnl" sz="4000" i="1">
                <a:latin typeface="Times New Roman" pitchFamily="18" charset="0"/>
              </a:rPr>
              <a:t> </a:t>
            </a:r>
            <a:r>
              <a:rPr lang="es-ES_tradnl" sz="4000" i="1">
                <a:latin typeface="Arial Narrow" pitchFamily="34" charset="0"/>
              </a:rPr>
              <a:t>(ve la importancia que da Dios al respeto)</a:t>
            </a:r>
          </a:p>
          <a:p>
            <a:pPr lvl="1"/>
            <a:endParaRPr lang="es-ES_tradnl" sz="400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>
                <a:latin typeface="Times New Roman" pitchFamily="18" charset="0"/>
              </a:rPr>
              <a:t>III. Confortando y confrontando:  Amor Sacrificante  (11-25 años)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sz="5400" u="sng">
                <a:latin typeface="Times New Roman" pitchFamily="18" charset="0"/>
              </a:rPr>
              <a:t>Gál. 5:22-25</a:t>
            </a:r>
            <a:r>
              <a:rPr lang="es-ES_tradnl" sz="5400">
                <a:latin typeface="Times New Roman" pitchFamily="18" charset="0"/>
              </a:rPr>
              <a:t> –Cultivar el fruto del </a:t>
            </a:r>
            <a:r>
              <a:rPr lang="es-ES_tradnl" sz="5400" b="1" i="1" u="sng">
                <a:latin typeface="Times New Roman" pitchFamily="18" charset="0"/>
              </a:rPr>
              <a:t>Espíritu</a:t>
            </a:r>
            <a:r>
              <a:rPr lang="es-ES_tradnl" sz="5400">
                <a:latin typeface="Times New Roman" pitchFamily="18" charset="0"/>
              </a:rPr>
              <a:t> y la sabiduría divina en </a:t>
            </a:r>
            <a:r>
              <a:rPr lang="es-ES_tradnl" sz="5400" b="1" i="1">
                <a:latin typeface="Times New Roman" pitchFamily="18" charset="0"/>
              </a:rPr>
              <a:t>su</a:t>
            </a:r>
            <a:r>
              <a:rPr lang="es-ES_tradnl" sz="5400">
                <a:latin typeface="Times New Roman" pitchFamily="18" charset="0"/>
              </a:rPr>
              <a:t> vida primero y sobre todo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u="sng">
                <a:latin typeface="Times New Roman" pitchFamily="18" charset="0"/>
              </a:rPr>
              <a:t>Gén. 22:6</a:t>
            </a:r>
            <a:r>
              <a:rPr lang="es-ES_tradnl">
                <a:latin typeface="Times New Roman" pitchFamily="18" charset="0"/>
              </a:rPr>
              <a:t> - </a:t>
            </a:r>
            <a:r>
              <a:rPr lang="es-ES_tradnl" u="sng">
                <a:latin typeface="Times New Roman" pitchFamily="18" charset="0"/>
              </a:rPr>
              <a:t>Criando a Jóvenes:  Ejemplos: Abraham y Jacob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sz="4000" b="1">
                <a:latin typeface="Times New Roman" pitchFamily="18" charset="0"/>
              </a:rPr>
              <a:t>Enseña </a:t>
            </a:r>
            <a:r>
              <a:rPr lang="es-ES_tradnl" sz="4000" b="1" u="sng">
                <a:latin typeface="Times New Roman" pitchFamily="18" charset="0"/>
              </a:rPr>
              <a:t>sumisión</a:t>
            </a:r>
            <a:r>
              <a:rPr lang="es-ES_tradnl" sz="4000" b="1">
                <a:latin typeface="Times New Roman" pitchFamily="18" charset="0"/>
              </a:rPr>
              <a:t> hasta la muerte para que lleguen a ser “tipos” de Cristo</a:t>
            </a:r>
          </a:p>
          <a:p>
            <a:pPr lvl="1"/>
            <a:r>
              <a:rPr lang="es-ES_tradnl" sz="3600" b="1">
                <a:latin typeface="Times New Roman" pitchFamily="18" charset="0"/>
              </a:rPr>
              <a:t>(Nota que el ejemplo de los padres es más importante que sus palabras.)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u="sng">
                <a:latin typeface="Times New Roman" pitchFamily="18" charset="0"/>
              </a:rPr>
              <a:t>Efesios 6:4</a:t>
            </a:r>
            <a:r>
              <a:rPr lang="es-ES_tradnl">
                <a:latin typeface="Times New Roman" pitchFamily="18" charset="0"/>
              </a:rPr>
              <a:t>  --No provocar a </a:t>
            </a:r>
            <a:r>
              <a:rPr lang="es-ES_tradnl" b="1" i="1" u="sng">
                <a:latin typeface="Times New Roman" pitchFamily="18" charset="0"/>
              </a:rPr>
              <a:t>ira</a:t>
            </a:r>
            <a:r>
              <a:rPr lang="es-ES_tradnl">
                <a:latin typeface="Times New Roman" pitchFamily="18" charset="0"/>
              </a:rPr>
              <a:t>:  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sz="4400" b="1">
                <a:latin typeface="Times New Roman" pitchFamily="18" charset="0"/>
              </a:rPr>
              <a:t>consecuentes y cumplidos, </a:t>
            </a:r>
          </a:p>
          <a:p>
            <a:endParaRPr lang="es-ES_tradnl" sz="2800" b="1">
              <a:latin typeface="Times New Roman" pitchFamily="18" charset="0"/>
            </a:endParaRPr>
          </a:p>
          <a:p>
            <a:r>
              <a:rPr lang="es-ES_tradnl" sz="4400" b="1">
                <a:latin typeface="Times New Roman" pitchFamily="18" charset="0"/>
              </a:rPr>
              <a:t>palabra suave quita ira, </a:t>
            </a:r>
          </a:p>
          <a:p>
            <a:endParaRPr lang="es-ES_tradnl" sz="2800" b="1">
              <a:latin typeface="Times New Roman" pitchFamily="18" charset="0"/>
            </a:endParaRPr>
          </a:p>
          <a:p>
            <a:r>
              <a:rPr lang="es-ES_tradnl" sz="4400" b="1">
                <a:latin typeface="Times New Roman" pitchFamily="18" charset="0"/>
              </a:rPr>
              <a:t>justos pero misericordiosos</a:t>
            </a:r>
            <a:r>
              <a:rPr lang="es-ES_tradnl" sz="4000" b="1">
                <a:latin typeface="Times New Roman" pitchFamily="18" charset="0"/>
              </a:rPr>
              <a:t>	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4000" u="sng">
                <a:latin typeface="Times New Roman" pitchFamily="18" charset="0"/>
              </a:rPr>
              <a:t>Preparando hijos para el matrimonio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sz="4000" b="1">
                <a:latin typeface="Times New Roman" pitchFamily="18" charset="0"/>
              </a:rPr>
              <a:t>Genesis</a:t>
            </a:r>
            <a:r>
              <a:rPr lang="es-ES_tradnl" sz="4000" b="1" u="sng">
                <a:latin typeface="Times New Roman" pitchFamily="18" charset="0"/>
              </a:rPr>
              <a:t> 24: 2-7, 12-14</a:t>
            </a:r>
            <a:r>
              <a:rPr lang="es-ES_tradnl" sz="4000" b="1">
                <a:latin typeface="Times New Roman" pitchFamily="18" charset="0"/>
              </a:rPr>
              <a:t> -- </a:t>
            </a:r>
            <a:r>
              <a:rPr lang="es-ES_tradnl" sz="4000" b="1" i="1" u="sng">
                <a:latin typeface="Times New Roman" pitchFamily="18" charset="0"/>
              </a:rPr>
              <a:t>Bendice</a:t>
            </a:r>
            <a:r>
              <a:rPr lang="es-ES_tradnl" sz="4000" b="1">
                <a:latin typeface="Times New Roman" pitchFamily="18" charset="0"/>
              </a:rPr>
              <a:t> lo que Dios bendice</a:t>
            </a:r>
          </a:p>
          <a:p>
            <a:r>
              <a:rPr lang="es-ES_tradnl" sz="4000" b="1">
                <a:latin typeface="Times New Roman" pitchFamily="18" charset="0"/>
              </a:rPr>
              <a:t>Enseña a hijos a buscar a cónyuges que sean </a:t>
            </a:r>
            <a:r>
              <a:rPr lang="es-ES_tradnl" sz="4000" b="1" i="1">
                <a:latin typeface="Times New Roman" pitchFamily="18" charset="0"/>
              </a:rPr>
              <a:t>cristianos consagrados y trabajadores</a:t>
            </a:r>
            <a:r>
              <a:rPr lang="es-ES_tradnl">
                <a:latin typeface="Times New Roman" pitchFamily="18" charset="0"/>
              </a:rPr>
              <a:t>  </a:t>
            </a:r>
          </a:p>
          <a:p>
            <a:r>
              <a:rPr lang="es-ES_tradnl" sz="4400" b="1">
                <a:latin typeface="Times New Roman" pitchFamily="18" charset="0"/>
              </a:rPr>
              <a:t>y </a:t>
            </a:r>
            <a:r>
              <a:rPr lang="es-ES_tradnl" sz="4400" b="1" i="1">
                <a:latin typeface="Times New Roman" pitchFamily="18" charset="0"/>
              </a:rPr>
              <a:t>aprobados por los padres</a:t>
            </a:r>
            <a:endParaRPr lang="es-ES_tradnl" sz="5400" b="1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>
                <a:latin typeface="Times New Roman" pitchFamily="18" charset="0"/>
              </a:rPr>
              <a:t>Hijos creciendo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686800" cy="4495800"/>
          </a:xfrm>
        </p:spPr>
        <p:txBody>
          <a:bodyPr/>
          <a:lstStyle/>
          <a:p>
            <a:pPr lvl="1"/>
            <a:r>
              <a:rPr lang="es-ES_tradnl" sz="3600" b="1">
                <a:latin typeface="Times New Roman" pitchFamily="18" charset="0"/>
              </a:rPr>
              <a:t>No permitir que los niños jueguen padre contra madre.</a:t>
            </a:r>
          </a:p>
          <a:p>
            <a:endParaRPr lang="es-ES_tradnl" sz="1600" b="1">
              <a:latin typeface="Times New Roman" pitchFamily="18" charset="0"/>
            </a:endParaRPr>
          </a:p>
          <a:p>
            <a:pPr lvl="1"/>
            <a:r>
              <a:rPr lang="es-ES_tradnl" sz="3600" b="1">
                <a:latin typeface="Times New Roman" pitchFamily="18" charset="0"/>
              </a:rPr>
              <a:t>Reconocer que nuestros pecados (mal ejemplo) afectan su carácter, </a:t>
            </a:r>
            <a:r>
              <a:rPr lang="es-ES_tradnl" sz="3600" b="1" i="1">
                <a:latin typeface="Times New Roman" pitchFamily="18" charset="0"/>
              </a:rPr>
              <a:t>pero no culparse de todo</a:t>
            </a:r>
            <a:r>
              <a:rPr lang="es-ES_tradnl" sz="3600" b="1">
                <a:latin typeface="Times New Roman" pitchFamily="18" charset="0"/>
              </a:rPr>
              <a:t>, pues el pecado está “a la puerta” de cada individuo, así que, no podemos culpar a nuestros padres. 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>
                <a:latin typeface="Times New Roman" pitchFamily="18" charset="0"/>
              </a:rPr>
              <a:t>I. </a:t>
            </a:r>
            <a:r>
              <a:rPr lang="es-ES_tradnl" u="sng">
                <a:latin typeface="Times New Roman" pitchFamily="18" charset="0"/>
              </a:rPr>
              <a:t>Comenzando:  Amor Joven  (primeros 2 años)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sz="3600" b="1" i="1" u="sng">
                <a:latin typeface="Times New Roman" pitchFamily="18" charset="0"/>
              </a:rPr>
              <a:t>Dificultades</a:t>
            </a:r>
            <a:r>
              <a:rPr lang="es-ES_tradnl" sz="3600" b="1" i="1">
                <a:latin typeface="Times New Roman" pitchFamily="18" charset="0"/>
              </a:rPr>
              <a:t>:</a:t>
            </a:r>
          </a:p>
          <a:p>
            <a:endParaRPr lang="es-ES_tradnl" sz="1800" b="1" i="1">
              <a:latin typeface="Times New Roman" pitchFamily="18" charset="0"/>
            </a:endParaRPr>
          </a:p>
          <a:p>
            <a:r>
              <a:rPr lang="es-ES_tradnl" sz="3600" b="1" i="1">
                <a:latin typeface="Times New Roman" pitchFamily="18" charset="0"/>
              </a:rPr>
              <a:t> *  2 personas independientes llegan a ser de una mente en amor, sumisión y respeto.</a:t>
            </a:r>
          </a:p>
          <a:p>
            <a:endParaRPr lang="es-ES_tradnl" sz="1800" b="1" i="1">
              <a:latin typeface="Times New Roman" pitchFamily="18" charset="0"/>
            </a:endParaRPr>
          </a:p>
          <a:p>
            <a:r>
              <a:rPr lang="es-ES_tradnl" sz="3600" b="1" i="1">
                <a:latin typeface="Times New Roman" pitchFamily="18" charset="0"/>
              </a:rPr>
              <a:t> *  Ajustar esperanzas idealistas (usted no se casó con un ángel perfecto)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3200" b="1" u="sng">
                <a:latin typeface="Times New Roman" pitchFamily="18" charset="0"/>
              </a:rPr>
              <a:t>Gén 31:41</a:t>
            </a:r>
            <a:r>
              <a:rPr lang="es-ES_tradnl" sz="3200" b="1">
                <a:latin typeface="Times New Roman" pitchFamily="18" charset="0"/>
              </a:rPr>
              <a:t>—Avances y reajustes de carrera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sz="4800" b="1">
                <a:latin typeface="Times New Roman" pitchFamily="18" charset="0"/>
              </a:rPr>
              <a:t>Vive por la </a:t>
            </a:r>
            <a:r>
              <a:rPr lang="es-ES_tradnl" sz="4800" b="1" i="1" u="sng">
                <a:latin typeface="Times New Roman" pitchFamily="18" charset="0"/>
              </a:rPr>
              <a:t>espiritualidad</a:t>
            </a:r>
            <a:r>
              <a:rPr lang="es-ES_tradnl" sz="4800" b="1">
                <a:latin typeface="Times New Roman" pitchFamily="18" charset="0"/>
              </a:rPr>
              <a:t> de los niño aunque le cueste (no ser como Lot)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8200"/>
            <a:ext cx="8229600" cy="5257800"/>
          </a:xfrm>
        </p:spPr>
        <p:txBody>
          <a:bodyPr/>
          <a:lstStyle/>
          <a:p>
            <a:r>
              <a:rPr lang="es-ES_tradnl" sz="4000" b="1" u="sng">
                <a:latin typeface="Times New Roman" pitchFamily="18" charset="0"/>
              </a:rPr>
              <a:t>Génesis 37:3</a:t>
            </a:r>
            <a:r>
              <a:rPr lang="es-ES_tradnl" sz="4000" b="1">
                <a:latin typeface="Times New Roman" pitchFamily="18" charset="0"/>
              </a:rPr>
              <a:t> --La llegada de los hijos “tardíos”.  </a:t>
            </a:r>
          </a:p>
          <a:p>
            <a:endParaRPr lang="es-ES_tradnl" sz="1800" b="1">
              <a:latin typeface="Times New Roman" pitchFamily="18" charset="0"/>
            </a:endParaRPr>
          </a:p>
          <a:p>
            <a:r>
              <a:rPr lang="es-ES_tradnl" sz="4000" b="1">
                <a:latin typeface="Times New Roman" pitchFamily="18" charset="0"/>
              </a:rPr>
              <a:t>Será más sabio en su crianza, pero no sea más </a:t>
            </a:r>
            <a:r>
              <a:rPr lang="es-ES_tradnl" sz="4000" b="1" i="1">
                <a:latin typeface="Times New Roman" pitchFamily="18" charset="0"/>
              </a:rPr>
              <a:t>perezoso y </a:t>
            </a:r>
            <a:r>
              <a:rPr lang="es-ES_tradnl" sz="4000" b="1" i="1" u="sng">
                <a:latin typeface="Times New Roman" pitchFamily="18" charset="0"/>
              </a:rPr>
              <a:t>consentido</a:t>
            </a:r>
            <a:r>
              <a:rPr lang="es-ES_tradnl" sz="4000" b="1">
                <a:latin typeface="Times New Roman" pitchFamily="18" charset="0"/>
              </a:rPr>
              <a:t> con ellos.</a:t>
            </a:r>
          </a:p>
          <a:p>
            <a:r>
              <a:rPr lang="es-ES_tradnl" sz="4000" b="1">
                <a:latin typeface="Times New Roman" pitchFamily="18" charset="0"/>
              </a:rPr>
              <a:t>Prov. 29:15 </a:t>
            </a:r>
            <a:r>
              <a:rPr lang="es-ES_tradnl" sz="4000" b="1" i="1">
                <a:latin typeface="Times New Roman" pitchFamily="18" charset="0"/>
              </a:rPr>
              <a:t>(consentido =”uno enviado afuera; dejado a sí mismo)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1" u="sng">
                <a:solidFill>
                  <a:schemeClr val="tx1"/>
                </a:solidFill>
                <a:latin typeface="Times New Roman" pitchFamily="18" charset="0"/>
              </a:rPr>
              <a:t>1 Ped. 3:6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sz="4800" b="1">
                <a:latin typeface="Times New Roman" pitchFamily="18" charset="0"/>
              </a:rPr>
              <a:t>Mantener el fuego de amor y compasión;</a:t>
            </a:r>
          </a:p>
          <a:p>
            <a:r>
              <a:rPr lang="es-ES_tradnl" sz="6000" b="1">
                <a:latin typeface="Times New Roman" pitchFamily="18" charset="0"/>
              </a:rPr>
              <a:t> </a:t>
            </a:r>
            <a:r>
              <a:rPr lang="es-ES_tradnl" sz="4800" b="1">
                <a:latin typeface="Times New Roman" pitchFamily="18" charset="0"/>
              </a:rPr>
              <a:t>Vive bien con el esposo más que con los hijos</a:t>
            </a:r>
          </a:p>
          <a:p>
            <a:r>
              <a:rPr lang="es-ES_tradnl" i="1">
                <a:latin typeface="Times New Roman" pitchFamily="18" charset="0"/>
              </a:rPr>
              <a:t>(y los hijos serán más contentos y mejor entrenados para su propios matrimonios).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1">
                <a:latin typeface="Times New Roman" pitchFamily="18" charset="0"/>
              </a:rPr>
              <a:t>Consolando:  Amor renovado  (26-35 años)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b="1" u="sng">
                <a:latin typeface="Times New Roman" pitchFamily="18" charset="0"/>
              </a:rPr>
              <a:t>Ejemplos:  Abraham y Jacob</a:t>
            </a:r>
          </a:p>
          <a:p>
            <a:r>
              <a:rPr lang="es-ES_tradnl" b="1" u="sng">
                <a:latin typeface="Times New Roman" pitchFamily="18" charset="0"/>
              </a:rPr>
              <a:t>Génesis 27:4-5; 39:1; 42:38; </a:t>
            </a:r>
            <a:r>
              <a:rPr lang="es-ES_tradnl" b="1">
                <a:latin typeface="Times New Roman" pitchFamily="18" charset="0"/>
              </a:rPr>
              <a:t>-- Despidiendo a los hijos mayores:   </a:t>
            </a:r>
          </a:p>
          <a:p>
            <a:pPr lvl="1"/>
            <a:r>
              <a:rPr lang="es-ES_tradnl" b="1">
                <a:latin typeface="Times New Roman" pitchFamily="18" charset="0"/>
              </a:rPr>
              <a:t>Universidad, carreras y matrimonios </a:t>
            </a:r>
          </a:p>
          <a:p>
            <a:pPr lvl="1"/>
            <a:endParaRPr lang="es-ES_tradnl" sz="1600" b="1">
              <a:latin typeface="Times New Roman" pitchFamily="18" charset="0"/>
            </a:endParaRPr>
          </a:p>
          <a:p>
            <a:r>
              <a:rPr lang="es-ES_tradnl" b="1">
                <a:latin typeface="Times New Roman" pitchFamily="18" charset="0"/>
              </a:rPr>
              <a:t>Darles su “bendición” según vea en su </a:t>
            </a:r>
            <a:r>
              <a:rPr lang="es-ES_tradnl" b="1" i="1" u="sng">
                <a:latin typeface="Times New Roman" pitchFamily="18" charset="0"/>
              </a:rPr>
              <a:t>carácter</a:t>
            </a:r>
            <a:r>
              <a:rPr lang="es-ES_tradnl" b="1">
                <a:latin typeface="Times New Roman" pitchFamily="18" charset="0"/>
              </a:rPr>
              <a:t> (Genesis 49)</a:t>
            </a:r>
          </a:p>
          <a:p>
            <a:pPr lvl="1"/>
            <a:r>
              <a:rPr lang="es-ES_tradnl" b="1">
                <a:latin typeface="Times New Roman" pitchFamily="18" charset="0"/>
              </a:rPr>
              <a:t>con advertencias de las debilidades en su carácter, pero con confianza de vencer</a:t>
            </a:r>
            <a:endParaRPr lang="es-ES_tradnl" b="1" u="sng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>
                <a:latin typeface="Times New Roman" pitchFamily="18" charset="0"/>
              </a:rPr>
              <a:t>Los nietos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sz="3600" b="1" u="sng">
                <a:latin typeface="Times New Roman" pitchFamily="18" charset="0"/>
              </a:rPr>
              <a:t>Gén. 48:14</a:t>
            </a:r>
            <a:endParaRPr lang="es-ES_tradnl" sz="3600" b="1">
              <a:latin typeface="Times New Roman" pitchFamily="18" charset="0"/>
            </a:endParaRPr>
          </a:p>
          <a:p>
            <a:r>
              <a:rPr lang="es-ES_tradnl" sz="3600" b="1">
                <a:latin typeface="Times New Roman" pitchFamily="18" charset="0"/>
              </a:rPr>
              <a:t>Son la tarea de su hijos a criar en primer lugar-no interfiere salvo por su espiritualidad o seguridad fisica.</a:t>
            </a:r>
          </a:p>
          <a:p>
            <a:endParaRPr lang="es-ES_tradnl" sz="3600" b="1">
              <a:latin typeface="Times New Roman" pitchFamily="18" charset="0"/>
            </a:endParaRPr>
          </a:p>
          <a:p>
            <a:r>
              <a:rPr lang="es-ES_tradnl" sz="3600" b="1">
                <a:latin typeface="Times New Roman" pitchFamily="18" charset="0"/>
              </a:rPr>
              <a:t>Bendecirlos y guíarlos espiritualmente con experiencia y sabiduría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u="sng">
                <a:latin typeface="Times New Roman" pitchFamily="18" charset="0"/>
              </a:rPr>
              <a:t>1ª Timoteo 5:</a:t>
            </a:r>
            <a:r>
              <a:rPr lang="es-ES_tradnl">
                <a:latin typeface="Times New Roman" pitchFamily="18" charset="0"/>
              </a:rPr>
              <a:t>8 - </a:t>
            </a:r>
            <a:r>
              <a:rPr lang="es-ES_tradnl" b="1" i="1" u="sng">
                <a:latin typeface="Times New Roman" pitchFamily="18" charset="0"/>
              </a:rPr>
              <a:t>Preparándose</a:t>
            </a:r>
            <a:r>
              <a:rPr lang="es-ES_tradnl">
                <a:latin typeface="Times New Roman" pitchFamily="18" charset="0"/>
              </a:rPr>
              <a:t> para  la jubilación:  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sz="4400" b="1">
                <a:latin typeface="Times New Roman" pitchFamily="18" charset="0"/>
              </a:rPr>
              <a:t>Cuida a hijos y nietos</a:t>
            </a:r>
          </a:p>
          <a:p>
            <a:r>
              <a:rPr lang="es-ES_tradnl" sz="4400" b="1">
                <a:latin typeface="Times New Roman" pitchFamily="18" charset="0"/>
              </a:rPr>
              <a:t>Ayuda a padres ancianos (</a:t>
            </a:r>
            <a:r>
              <a:rPr lang="es-ES_tradnl" sz="4400" b="1" u="sng">
                <a:latin typeface="Times New Roman" pitchFamily="18" charset="0"/>
              </a:rPr>
              <a:t>Mateo 15:5-6</a:t>
            </a:r>
            <a:r>
              <a:rPr lang="es-ES_tradnl" sz="4400" b="1">
                <a:latin typeface="Times New Roman" pitchFamily="18" charset="0"/>
              </a:rPr>
              <a:t>)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4000">
                <a:latin typeface="Times New Roman" pitchFamily="18" charset="0"/>
              </a:rPr>
              <a:t>Concluyendo:  Amor trascendente (36+ años)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u="sng">
                <a:latin typeface="Times New Roman" pitchFamily="18" charset="0"/>
              </a:rPr>
              <a:t>Ejemplos:  Abraham, Jacob, Salomón (</a:t>
            </a:r>
            <a:r>
              <a:rPr lang="es-ES_tradnl" i="1" u="sng">
                <a:latin typeface="Times New Roman" pitchFamily="18" charset="0"/>
              </a:rPr>
              <a:t>Proverbios</a:t>
            </a:r>
            <a:r>
              <a:rPr lang="es-ES_tradnl" u="sng">
                <a:latin typeface="Times New Roman" pitchFamily="18" charset="0"/>
              </a:rPr>
              <a:t>)</a:t>
            </a:r>
          </a:p>
          <a:p>
            <a:endParaRPr lang="es-ES_tradnl" u="sng">
              <a:latin typeface="Times New Roman" pitchFamily="18" charset="0"/>
            </a:endParaRPr>
          </a:p>
          <a:p>
            <a:r>
              <a:rPr lang="es-ES_tradnl" u="sng">
                <a:latin typeface="Times New Roman" pitchFamily="18" charset="0"/>
              </a:rPr>
              <a:t>Gén. 23:20-24:1</a:t>
            </a:r>
            <a:r>
              <a:rPr lang="es-ES_tradnl">
                <a:latin typeface="Times New Roman" pitchFamily="18" charset="0"/>
              </a:rPr>
              <a:t>--Acostumbrándose a la jubilación:  </a:t>
            </a:r>
            <a:r>
              <a:rPr lang="es-ES_tradnl" i="1">
                <a:latin typeface="Times New Roman" pitchFamily="18" charset="0"/>
              </a:rPr>
              <a:t>un nuevo</a:t>
            </a:r>
            <a:r>
              <a:rPr lang="es-ES_tradnl" b="1" i="1" u="sng">
                <a:latin typeface="Times New Roman" pitchFamily="18" charset="0"/>
              </a:rPr>
              <a:t> ministerio</a:t>
            </a:r>
            <a:endParaRPr lang="es-ES_tradnl" u="sng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>
                <a:latin typeface="Times New Roman" pitchFamily="18" charset="0"/>
              </a:rPr>
              <a:t>Conviviendo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u="sng">
                <a:latin typeface="Times New Roman" pitchFamily="18" charset="0"/>
              </a:rPr>
              <a:t>Gén. 47:9</a:t>
            </a:r>
            <a:r>
              <a:rPr lang="es-ES_tradnl">
                <a:latin typeface="Times New Roman" pitchFamily="18" charset="0"/>
              </a:rPr>
              <a:t> Conviviendo con achaques de la ancianidad </a:t>
            </a:r>
            <a:r>
              <a:rPr lang="es-ES_tradnl" i="1">
                <a:latin typeface="Times New Roman" pitchFamily="18" charset="0"/>
              </a:rPr>
              <a:t>(sin ser un anciano quejoso o amargado)</a:t>
            </a:r>
          </a:p>
          <a:p>
            <a:endParaRPr lang="es-ES_tradnl" i="1">
              <a:latin typeface="Times New Roman" pitchFamily="18" charset="0"/>
            </a:endParaRPr>
          </a:p>
          <a:p>
            <a:r>
              <a:rPr lang="es-ES_tradnl" u="sng">
                <a:latin typeface="Times New Roman" pitchFamily="18" charset="0"/>
              </a:rPr>
              <a:t>Prov. 13:22</a:t>
            </a:r>
            <a:r>
              <a:rPr lang="es-ES_tradnl">
                <a:latin typeface="Times New Roman" pitchFamily="18" charset="0"/>
              </a:rPr>
              <a:t>—Preparando la </a:t>
            </a:r>
            <a:r>
              <a:rPr lang="es-ES_tradnl" b="1" i="1" u="sng">
                <a:latin typeface="Times New Roman" pitchFamily="18" charset="0"/>
              </a:rPr>
              <a:t>herencia</a:t>
            </a:r>
            <a:r>
              <a:rPr lang="es-ES_tradnl">
                <a:latin typeface="Times New Roman" pitchFamily="18" charset="0"/>
              </a:rPr>
              <a:t> (reconociendo que su testimonio es la mejor herencia).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>
                <a:latin typeface="Times New Roman" pitchFamily="18" charset="0"/>
              </a:rPr>
              <a:t>Aconsejando a la 3ª y 4ª generaciones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sz="5400" b="1" u="sng">
                <a:latin typeface="Times New Roman" pitchFamily="18" charset="0"/>
              </a:rPr>
              <a:t>Sal. 71:18;  Prov. 20:29</a:t>
            </a:r>
            <a:r>
              <a:rPr lang="es-ES_tradnl" sz="5400" b="1">
                <a:latin typeface="Times New Roman" pitchFamily="18" charset="0"/>
              </a:rPr>
              <a:t> </a:t>
            </a:r>
            <a:endParaRPr lang="es-ES_tradnl" sz="5400" b="1" u="sng">
              <a:latin typeface="Times New Roman" pitchFamily="18" charset="0"/>
            </a:endParaRPr>
          </a:p>
          <a:p>
            <a:r>
              <a:rPr lang="es-ES_tradnl" sz="5400" b="1" u="sng">
                <a:latin typeface="Times New Roman" pitchFamily="18" charset="0"/>
              </a:rPr>
              <a:t>Sal. 90</a:t>
            </a:r>
            <a:r>
              <a:rPr lang="es-ES_tradnl" sz="5400" b="1">
                <a:latin typeface="Times New Roman" pitchFamily="18" charset="0"/>
              </a:rPr>
              <a:t> –Enfrentando la pérdida de seres queridos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u="sng">
                <a:latin typeface="Times New Roman" pitchFamily="18" charset="0"/>
              </a:rPr>
              <a:t>Génesis 2:18-19, 22-25</a:t>
            </a:r>
            <a:endParaRPr lang="es-ES_tradnl">
              <a:latin typeface="Times New Roman" pitchFamily="18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  <a:buFontTx/>
              <a:buNone/>
            </a:pPr>
            <a:r>
              <a:rPr lang="es-ES_tradnl" b="1">
                <a:latin typeface="Times New Roman" pitchFamily="18" charset="0"/>
              </a:rPr>
              <a:t>-“le haré ayuda idónea...la trajo a Adán” -- Dios sabe cuál compañero/a sería el mejor para cada uno.... y tenemos que:</a:t>
            </a:r>
          </a:p>
          <a:p>
            <a:pPr marL="609600" indent="-609600">
              <a:lnSpc>
                <a:spcPct val="90000"/>
              </a:lnSpc>
              <a:buFontTx/>
              <a:buAutoNum type="arabicParenBoth"/>
            </a:pPr>
            <a:r>
              <a:rPr lang="es-ES_tradnl" b="1">
                <a:latin typeface="Times New Roman" pitchFamily="18" charset="0"/>
              </a:rPr>
              <a:t>ser paciente y sumiso para esperarlo </a:t>
            </a:r>
          </a:p>
          <a:p>
            <a:pPr marL="1371600" lvl="2" indent="-457200">
              <a:lnSpc>
                <a:spcPct val="90000"/>
              </a:lnSpc>
              <a:buFontTx/>
              <a:buAutoNum type="arabicParenBoth"/>
            </a:pPr>
            <a:r>
              <a:rPr lang="es-ES_tradnl" b="1">
                <a:latin typeface="Times New Roman" pitchFamily="18" charset="0"/>
              </a:rPr>
              <a:t>(no escoger al que quiera como en </a:t>
            </a:r>
            <a:r>
              <a:rPr lang="es-ES_tradnl" b="1" i="1">
                <a:latin typeface="Times New Roman" pitchFamily="18" charset="0"/>
              </a:rPr>
              <a:t>Gén. 6:2</a:t>
            </a:r>
            <a:r>
              <a:rPr lang="es-ES_tradnl" b="1">
                <a:latin typeface="Times New Roman" pitchFamily="18" charset="0"/>
              </a:rPr>
              <a:t>)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s-ES_tradnl" b="1">
                <a:latin typeface="Times New Roman" pitchFamily="18" charset="0"/>
              </a:rPr>
              <a:t>(2) Estar contentos cuando lo provee y creer que </a:t>
            </a:r>
            <a:r>
              <a:rPr lang="es-ES_tradnl" b="1" u="sng">
                <a:latin typeface="Times New Roman" pitchFamily="18" charset="0"/>
              </a:rPr>
              <a:t>El</a:t>
            </a:r>
            <a:r>
              <a:rPr lang="es-ES_tradnl" b="1">
                <a:latin typeface="Times New Roman" pitchFamily="18" charset="0"/>
              </a:rPr>
              <a:t> lo proveyó.</a:t>
            </a:r>
          </a:p>
          <a:p>
            <a:pPr marL="990600" lvl="1" indent="-533400">
              <a:lnSpc>
                <a:spcPct val="90000"/>
              </a:lnSpc>
              <a:buFontTx/>
              <a:buNone/>
            </a:pPr>
            <a:r>
              <a:rPr lang="es-ES_tradnl" b="1">
                <a:latin typeface="Times New Roman" pitchFamily="18" charset="0"/>
              </a:rPr>
              <a:t>“de la costilla” – trato como iguales; amar y proteger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>
                <a:latin typeface="Times New Roman" pitchFamily="18" charset="0"/>
              </a:rPr>
              <a:t>“una sola carne”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sz="5400">
                <a:latin typeface="Times New Roman" pitchFamily="18" charset="0"/>
              </a:rPr>
              <a:t>ayuda mutua, sin dañarse; determinar a NO separarse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>
                <a:latin typeface="Times New Roman" pitchFamily="18" charset="0"/>
              </a:rPr>
              <a:t>“deja a padre y madre”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sz="4800">
                <a:latin typeface="Times New Roman" pitchFamily="18" charset="0"/>
              </a:rPr>
              <a:t>dependencia mutua para compartir ideas y quejas</a:t>
            </a:r>
          </a:p>
          <a:p>
            <a:endParaRPr lang="es-ES_tradnl" sz="1600">
              <a:latin typeface="Times New Roman" pitchFamily="18" charset="0"/>
            </a:endParaRPr>
          </a:p>
          <a:p>
            <a:r>
              <a:rPr lang="es-ES_tradnl" sz="4400" b="1" i="1" u="sng">
                <a:latin typeface="Times New Roman" pitchFamily="18" charset="0"/>
              </a:rPr>
              <a:t>Gen. 24:67; Deut. 24:5; </a:t>
            </a:r>
          </a:p>
          <a:p>
            <a:pPr>
              <a:buFontTx/>
              <a:buNone/>
            </a:pPr>
            <a:r>
              <a:rPr lang="es-ES_tradnl" sz="4400" b="1" i="1" u="sng">
                <a:latin typeface="Times New Roman" pitchFamily="18" charset="0"/>
              </a:rPr>
              <a:t>Prov. 5:18; Heb. 13:4-5 </a:t>
            </a:r>
            <a:endParaRPr lang="es-ES_tradnl" sz="4400" b="1" i="1">
              <a:latin typeface="Times New Roman" pitchFamily="18" charset="0"/>
            </a:endParaRPr>
          </a:p>
          <a:p>
            <a:r>
              <a:rPr lang="es-ES_tradnl" sz="4400" b="1" i="1">
                <a:latin typeface="Times New Roman" pitchFamily="18" charset="0"/>
              </a:rPr>
              <a:t>Vivir para regocijar al otro.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u="sng">
                <a:latin typeface="Times New Roman" pitchFamily="18" charset="0"/>
              </a:rPr>
              <a:t>Colosenses 3:18-19; Ef. 5:33; </a:t>
            </a:r>
            <a:br>
              <a:rPr lang="es-ES_tradnl" u="sng">
                <a:latin typeface="Times New Roman" pitchFamily="18" charset="0"/>
              </a:rPr>
            </a:br>
            <a:r>
              <a:rPr lang="es-ES_tradnl" u="sng">
                <a:latin typeface="Times New Roman" pitchFamily="18" charset="0"/>
              </a:rPr>
              <a:t>1ª Ped. 3: 1-7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s-ES_tradnl" sz="3600">
                <a:latin typeface="Times New Roman" pitchFamily="18" charset="0"/>
              </a:rPr>
              <a:t>Amor = considerado  y honrar (exaltar);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s-ES_tradnl" sz="3600">
                <a:latin typeface="Times New Roman" pitchFamily="18" charset="0"/>
              </a:rPr>
              <a:t>no áspero = “amargado”;  </a:t>
            </a:r>
          </a:p>
          <a:p>
            <a:pPr>
              <a:lnSpc>
                <a:spcPct val="90000"/>
              </a:lnSpc>
            </a:pPr>
            <a:r>
              <a:rPr lang="es-ES_tradnl" sz="3600">
                <a:latin typeface="Times New Roman" pitchFamily="18" charset="0"/>
              </a:rPr>
              <a:t>Sumisión y respeto “como al Señor” con buena actitud</a:t>
            </a:r>
          </a:p>
          <a:p>
            <a:pPr>
              <a:lnSpc>
                <a:spcPct val="90000"/>
              </a:lnSpc>
            </a:pPr>
            <a:r>
              <a:rPr lang="es-ES_tradnl" sz="3600">
                <a:latin typeface="Times New Roman" pitchFamily="18" charset="0"/>
              </a:rPr>
              <a:t>determinado a dejar al otro tener la “última palabra”, </a:t>
            </a:r>
          </a:p>
          <a:p>
            <a:pPr lvl="1">
              <a:lnSpc>
                <a:spcPct val="90000"/>
              </a:lnSpc>
            </a:pPr>
            <a:r>
              <a:rPr lang="es-ES_tradnl" sz="3200">
                <a:latin typeface="Times New Roman" pitchFamily="18" charset="0"/>
              </a:rPr>
              <a:t>recordando que él que lo tenga “tiene mayor condenación” (Sant.3)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u="sng">
                <a:latin typeface="Times New Roman" pitchFamily="18" charset="0"/>
              </a:rPr>
              <a:t>Efesios 4:25-27, 29-32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sz="4800" b="1">
                <a:latin typeface="Times New Roman" pitchFamily="18" charset="0"/>
              </a:rPr>
              <a:t>Comunicación “suave”, razonable y respetuosa sin ira y palabras corrompidas o acusaciones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>
                <a:latin typeface="Times New Roman" pitchFamily="18" charset="0"/>
              </a:rPr>
              <a:t>II. </a:t>
            </a:r>
            <a:r>
              <a:rPr lang="es-ES_tradnl" u="sng">
                <a:latin typeface="Times New Roman" pitchFamily="18" charset="0"/>
              </a:rPr>
              <a:t>Creciendo:  Amor Realista</a:t>
            </a:r>
            <a:r>
              <a:rPr lang="es-ES_tradnl">
                <a:latin typeface="Times New Roman" pitchFamily="18" charset="0"/>
              </a:rPr>
              <a:t>  </a:t>
            </a:r>
            <a:br>
              <a:rPr lang="es-ES_tradnl">
                <a:latin typeface="Times New Roman" pitchFamily="18" charset="0"/>
              </a:rPr>
            </a:br>
            <a:r>
              <a:rPr lang="es-ES_tradnl">
                <a:latin typeface="Times New Roman" pitchFamily="18" charset="0"/>
              </a:rPr>
              <a:t>(3-10 años)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sz="4400" b="1" i="1" u="sng">
                <a:latin typeface="Times New Roman" pitchFamily="18" charset="0"/>
              </a:rPr>
              <a:t>Dificultades</a:t>
            </a:r>
            <a:r>
              <a:rPr lang="es-ES_tradnl" sz="4400" b="1" i="1">
                <a:latin typeface="Times New Roman" pitchFamily="18" charset="0"/>
              </a:rPr>
              <a:t>:   </a:t>
            </a:r>
          </a:p>
          <a:p>
            <a:r>
              <a:rPr lang="es-ES_tradnl" sz="4400" b="1" i="1">
                <a:latin typeface="Times New Roman" pitchFamily="18" charset="0"/>
              </a:rPr>
              <a:t>*  Llegada y crianza de hijos              </a:t>
            </a:r>
          </a:p>
          <a:p>
            <a:r>
              <a:rPr lang="es-ES_tradnl" sz="4400" b="1" i="1">
                <a:latin typeface="Times New Roman" pitchFamily="18" charset="0"/>
              </a:rPr>
              <a:t>*  Problemas financieros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>
                <a:latin typeface="Times New Roman" pitchFamily="18" charset="0"/>
              </a:rPr>
              <a:t>Ejemplos:  Adán, Agar y Ana</a:t>
            </a:r>
            <a:r>
              <a:rPr lang="es-ES_tradnl" u="sng">
                <a:latin typeface="Times New Roman" pitchFamily="18" charset="0"/>
              </a:rPr>
              <a:t> </a:t>
            </a:r>
            <a:r>
              <a:rPr lang="es-ES_tradnl">
                <a:latin typeface="Times New Roman" pitchFamily="18" charset="0"/>
              </a:rPr>
              <a:t>(</a:t>
            </a:r>
            <a:r>
              <a:rPr lang="es-ES_tradnl" u="sng">
                <a:latin typeface="Times New Roman" pitchFamily="18" charset="0"/>
              </a:rPr>
              <a:t>Gen. 1:27; Sal. 127</a:t>
            </a:r>
            <a:r>
              <a:rPr lang="es-ES_tradnl">
                <a:latin typeface="Times New Roman" pitchFamily="18" charset="0"/>
              </a:rPr>
              <a:t>).  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>
                <a:latin typeface="Times New Roman" pitchFamily="18" charset="0"/>
              </a:rPr>
              <a:t>Adán–</a:t>
            </a:r>
            <a:r>
              <a:rPr lang="es-ES_tradnl" u="sng">
                <a:latin typeface="Times New Roman" pitchFamily="18" charset="0"/>
              </a:rPr>
              <a:t>Génesis 4:1-4, 7</a:t>
            </a:r>
            <a:r>
              <a:rPr lang="es-ES_tradnl">
                <a:latin typeface="Times New Roman" pitchFamily="18" charset="0"/>
              </a:rPr>
              <a:t> –Desear que lleguen MUCHOS hijos par criar para DIOS, pues los hijos son de EL</a:t>
            </a:r>
          </a:p>
          <a:p>
            <a:pPr lvl="1"/>
            <a:r>
              <a:rPr lang="es-ES_tradnl">
                <a:latin typeface="Times New Roman" pitchFamily="18" charset="0"/>
              </a:rPr>
              <a:t>(aunque puede ser que Dios tiene un plan para usarnos de otra manera especial si no los da)</a:t>
            </a:r>
          </a:p>
          <a:p>
            <a:r>
              <a:rPr lang="es-ES_tradnl">
                <a:latin typeface="Times New Roman" pitchFamily="18" charset="0"/>
              </a:rPr>
              <a:t>Agar–</a:t>
            </a:r>
            <a:r>
              <a:rPr lang="es-ES_tradnl" u="sng">
                <a:latin typeface="Times New Roman" pitchFamily="18" charset="0"/>
              </a:rPr>
              <a:t>Gén. 21:15-18</a:t>
            </a:r>
            <a:r>
              <a:rPr lang="es-ES_tradnl">
                <a:latin typeface="Times New Roman" pitchFamily="18" charset="0"/>
              </a:rPr>
              <a:t>—Confía en provisión y cuidado del Señor cuando hijos nacen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untain Top">
  <a:themeElements>
    <a:clrScheme name="Mountain Top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Mountain To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untain Top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Mountain Top</Template>
  <TotalTime>58</TotalTime>
  <Words>1107</Words>
  <Application>Microsoft Office PowerPoint</Application>
  <PresentationFormat>On-screen Show (4:3)</PresentationFormat>
  <Paragraphs>145</Paragraphs>
  <Slides>28</Slides>
  <Notes>28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3" baseType="lpstr">
      <vt:lpstr>Arial</vt:lpstr>
      <vt:lpstr>Wingdings</vt:lpstr>
      <vt:lpstr>Times New Roman</vt:lpstr>
      <vt:lpstr>Arial Narrow</vt:lpstr>
      <vt:lpstr>Mountain Top</vt:lpstr>
      <vt:lpstr>Las Etapas del Matrimonio</vt:lpstr>
      <vt:lpstr>I. Comenzando:  Amor Joven  (primeros 2 años)</vt:lpstr>
      <vt:lpstr>Génesis 2:18-19, 22-25</vt:lpstr>
      <vt:lpstr>“una sola carne”</vt:lpstr>
      <vt:lpstr>“deja a padre y madre”</vt:lpstr>
      <vt:lpstr>Colosenses 3:18-19; Ef. 5:33;  1ª Ped. 3: 1-7</vt:lpstr>
      <vt:lpstr>Efesios 4:25-27, 29-32</vt:lpstr>
      <vt:lpstr>II. Creciendo:  Amor Realista   (3-10 años)</vt:lpstr>
      <vt:lpstr>Ejemplos:  Adán, Agar y Ana (Gen. 1:27; Sal. 127).  </vt:lpstr>
      <vt:lpstr>Ana—1ª Samuel 1:8, 10, 27-28</vt:lpstr>
      <vt:lpstr>Criando a ninos pequenos</vt:lpstr>
      <vt:lpstr>PADRES varones</vt:lpstr>
      <vt:lpstr>Criarlos con admoniciones del Señor</vt:lpstr>
      <vt:lpstr>Respeto y el temor de Dios</vt:lpstr>
      <vt:lpstr>III. Confortando y confrontando:  Amor Sacrificante  (11-25 años)</vt:lpstr>
      <vt:lpstr>Gén. 22:6 - Criando a Jóvenes:  Ejemplos: Abraham y Jacob</vt:lpstr>
      <vt:lpstr>Efesios 6:4  --No provocar a ira:  </vt:lpstr>
      <vt:lpstr>Preparando hijos para el matrimonio</vt:lpstr>
      <vt:lpstr>Hijos creciendo</vt:lpstr>
      <vt:lpstr>Gén 31:41—Avances y reajustes de carrera</vt:lpstr>
      <vt:lpstr>PowerPoint Presentation</vt:lpstr>
      <vt:lpstr>1 Ped. 3:6</vt:lpstr>
      <vt:lpstr>Consolando:  Amor renovado  (26-35 años)</vt:lpstr>
      <vt:lpstr>Los nietos</vt:lpstr>
      <vt:lpstr>1ª Timoteo 5:8 - Preparándose para  la jubilación:  </vt:lpstr>
      <vt:lpstr>Concluyendo:  Amor trascendente (36+ años)</vt:lpstr>
      <vt:lpstr>Conviviendo</vt:lpstr>
      <vt:lpstr>Aconsejando a la 3ª y 4ª generaciones</vt:lpstr>
    </vt:vector>
  </TitlesOfParts>
  <Company>IBBA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Las Etapas del Matrimonio</dc:title>
  <dc:creator>Administrator</dc:creator>
  <cp:lastModifiedBy>Iglesia Biblica Bautista Ant</cp:lastModifiedBy>
  <cp:revision>4</cp:revision>
  <dcterms:created xsi:type="dcterms:W3CDTF">2008-08-19T06:22:57Z</dcterms:created>
  <dcterms:modified xsi:type="dcterms:W3CDTF">2011-08-18T22:36:00Z</dcterms:modified>
</cp:coreProperties>
</file>