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7"/>
  </p:notesMasterIdLst>
  <p:sldIdLst>
    <p:sldId id="376" r:id="rId2"/>
    <p:sldId id="377" r:id="rId3"/>
    <p:sldId id="378" r:id="rId4"/>
    <p:sldId id="379" r:id="rId5"/>
    <p:sldId id="380" r:id="rId6"/>
    <p:sldId id="381" r:id="rId7"/>
    <p:sldId id="382" r:id="rId8"/>
    <p:sldId id="383" r:id="rId9"/>
    <p:sldId id="384" r:id="rId10"/>
    <p:sldId id="385" r:id="rId11"/>
    <p:sldId id="386" r:id="rId12"/>
    <p:sldId id="387" r:id="rId13"/>
    <p:sldId id="388" r:id="rId14"/>
    <p:sldId id="389" r:id="rId15"/>
    <p:sldId id="390" r:id="rId16"/>
    <p:sldId id="301" r:id="rId17"/>
    <p:sldId id="302" r:id="rId18"/>
    <p:sldId id="303" r:id="rId19"/>
    <p:sldId id="256" r:id="rId20"/>
    <p:sldId id="372" r:id="rId21"/>
    <p:sldId id="373" r:id="rId22"/>
    <p:sldId id="374" r:id="rId23"/>
    <p:sldId id="272" r:id="rId24"/>
    <p:sldId id="375" r:id="rId25"/>
    <p:sldId id="263" r:id="rId26"/>
    <p:sldId id="268" r:id="rId27"/>
    <p:sldId id="297" r:id="rId28"/>
    <p:sldId id="270" r:id="rId29"/>
    <p:sldId id="273" r:id="rId30"/>
    <p:sldId id="275" r:id="rId31"/>
    <p:sldId id="299" r:id="rId32"/>
    <p:sldId id="276" r:id="rId33"/>
    <p:sldId id="278" r:id="rId34"/>
    <p:sldId id="300" r:id="rId35"/>
    <p:sldId id="298"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460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4608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60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2F3CBE8-B79F-4817-AABB-3E3111145215}" type="slidenum">
              <a:rPr lang="en-US"/>
              <a:pPr/>
              <a:t>‹#›</a:t>
            </a:fld>
            <a:endParaRPr lang="en-US"/>
          </a:p>
        </p:txBody>
      </p:sp>
    </p:spTree>
    <p:extLst>
      <p:ext uri="{BB962C8B-B14F-4D97-AF65-F5344CB8AC3E}">
        <p14:creationId xmlns:p14="http://schemas.microsoft.com/office/powerpoint/2010/main" val="22908374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3FAA0B-21BD-4AE6-A067-8E38410C97F3}" type="slidenum">
              <a:rPr lang="en-US"/>
              <a:pPr/>
              <a:t>1</a:t>
            </a:fld>
            <a:endParaRPr lang="en-US"/>
          </a:p>
        </p:txBody>
      </p:sp>
      <p:sp>
        <p:nvSpPr>
          <p:cNvPr id="253954" name="Rectangle 2"/>
          <p:cNvSpPr>
            <a:spLocks noRo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D10FE7-E906-478B-AD1C-2D2B9CC2FB35}" type="slidenum">
              <a:rPr lang="en-US"/>
              <a:pPr/>
              <a:t>10</a:t>
            </a:fld>
            <a:endParaRPr lang="en-US"/>
          </a:p>
        </p:txBody>
      </p:sp>
      <p:sp>
        <p:nvSpPr>
          <p:cNvPr id="272386" name="Rectangle 2"/>
          <p:cNvSpPr>
            <a:spLocks noRo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BF93C0-79BE-4C8A-AAFD-E44117D13E48}" type="slidenum">
              <a:rPr lang="en-US"/>
              <a:pPr/>
              <a:t>11</a:t>
            </a:fld>
            <a:endParaRPr lang="en-US"/>
          </a:p>
        </p:txBody>
      </p:sp>
      <p:sp>
        <p:nvSpPr>
          <p:cNvPr id="274434" name="Rectangle 2"/>
          <p:cNvSpPr>
            <a:spLocks noRo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2C6E35-7C9D-4999-9368-E333D76E8F5A}" type="slidenum">
              <a:rPr lang="en-US"/>
              <a:pPr/>
              <a:t>12</a:t>
            </a:fld>
            <a:endParaRPr lang="en-US"/>
          </a:p>
        </p:txBody>
      </p:sp>
      <p:sp>
        <p:nvSpPr>
          <p:cNvPr id="276482" name="Rectangle 2"/>
          <p:cNvSpPr>
            <a:spLocks noRo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CB3EE7-DF7E-4601-9457-68CA259F61EC}" type="slidenum">
              <a:rPr lang="en-US"/>
              <a:pPr/>
              <a:t>13</a:t>
            </a:fld>
            <a:endParaRPr lang="en-US"/>
          </a:p>
        </p:txBody>
      </p:sp>
      <p:sp>
        <p:nvSpPr>
          <p:cNvPr id="278530" name="Rectangle 2"/>
          <p:cNvSpPr>
            <a:spLocks noRo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69147E-189B-4C38-BEDA-DB421188D83C}" type="slidenum">
              <a:rPr lang="en-US"/>
              <a:pPr/>
              <a:t>14</a:t>
            </a:fld>
            <a:endParaRPr lang="en-US"/>
          </a:p>
        </p:txBody>
      </p:sp>
      <p:sp>
        <p:nvSpPr>
          <p:cNvPr id="280578" name="Rectangle 2"/>
          <p:cNvSpPr>
            <a:spLocks noRo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BD0923-453A-49A1-A182-A157A31B2502}" type="slidenum">
              <a:rPr lang="en-US"/>
              <a:pPr/>
              <a:t>15</a:t>
            </a:fld>
            <a:endParaRPr lang="en-US"/>
          </a:p>
        </p:txBody>
      </p:sp>
      <p:sp>
        <p:nvSpPr>
          <p:cNvPr id="282626" name="Rectangle 2"/>
          <p:cNvSpPr>
            <a:spLocks noRo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16</a:t>
            </a:fld>
            <a:endParaRPr lang="en-US"/>
          </a:p>
        </p:txBody>
      </p:sp>
    </p:spTree>
    <p:extLst>
      <p:ext uri="{BB962C8B-B14F-4D97-AF65-F5344CB8AC3E}">
        <p14:creationId xmlns:p14="http://schemas.microsoft.com/office/powerpoint/2010/main" val="1423519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17</a:t>
            </a:fld>
            <a:endParaRPr lang="en-US"/>
          </a:p>
        </p:txBody>
      </p:sp>
    </p:spTree>
    <p:extLst>
      <p:ext uri="{BB962C8B-B14F-4D97-AF65-F5344CB8AC3E}">
        <p14:creationId xmlns:p14="http://schemas.microsoft.com/office/powerpoint/2010/main" val="4144462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18</a:t>
            </a:fld>
            <a:endParaRPr lang="en-US"/>
          </a:p>
        </p:txBody>
      </p:sp>
    </p:spTree>
    <p:extLst>
      <p:ext uri="{BB962C8B-B14F-4D97-AF65-F5344CB8AC3E}">
        <p14:creationId xmlns:p14="http://schemas.microsoft.com/office/powerpoint/2010/main" val="2444011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0DF223-43D1-497E-B944-7B82E79C3F15}" type="slidenum">
              <a:rPr lang="en-US"/>
              <a:pPr/>
              <a:t>19</a:t>
            </a:fld>
            <a:endParaRPr 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B955A-A68D-4D24-9D34-32BDBE8E3609}" type="slidenum">
              <a:rPr lang="en-US"/>
              <a:pPr/>
              <a:t>2</a:t>
            </a:fld>
            <a:endParaRPr 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20</a:t>
            </a:fld>
            <a:endParaRPr lang="en-US"/>
          </a:p>
        </p:txBody>
      </p:sp>
    </p:spTree>
    <p:extLst>
      <p:ext uri="{BB962C8B-B14F-4D97-AF65-F5344CB8AC3E}">
        <p14:creationId xmlns:p14="http://schemas.microsoft.com/office/powerpoint/2010/main" val="40419913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21</a:t>
            </a:fld>
            <a:endParaRPr lang="en-US"/>
          </a:p>
        </p:txBody>
      </p:sp>
    </p:spTree>
    <p:extLst>
      <p:ext uri="{BB962C8B-B14F-4D97-AF65-F5344CB8AC3E}">
        <p14:creationId xmlns:p14="http://schemas.microsoft.com/office/powerpoint/2010/main" val="2160403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22</a:t>
            </a:fld>
            <a:endParaRPr lang="en-US"/>
          </a:p>
        </p:txBody>
      </p:sp>
    </p:spTree>
    <p:extLst>
      <p:ext uri="{BB962C8B-B14F-4D97-AF65-F5344CB8AC3E}">
        <p14:creationId xmlns:p14="http://schemas.microsoft.com/office/powerpoint/2010/main" val="607584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CCD532-54C0-4C8E-B1F2-D1201D051D95}" type="slidenum">
              <a:rPr lang="en-US"/>
              <a:pPr/>
              <a:t>23</a:t>
            </a:fld>
            <a:endParaRPr lang="en-US"/>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F3CBE8-B79F-4817-AABB-3E3111145215}" type="slidenum">
              <a:rPr lang="en-US" smtClean="0"/>
              <a:pPr/>
              <a:t>24</a:t>
            </a:fld>
            <a:endParaRPr lang="en-US"/>
          </a:p>
        </p:txBody>
      </p:sp>
    </p:spTree>
    <p:extLst>
      <p:ext uri="{BB962C8B-B14F-4D97-AF65-F5344CB8AC3E}">
        <p14:creationId xmlns:p14="http://schemas.microsoft.com/office/powerpoint/2010/main" val="8228834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44B44F-9D38-48CA-9E13-78B162CFB537}" type="slidenum">
              <a:rPr lang="en-US"/>
              <a:pPr/>
              <a:t>25</a:t>
            </a:fld>
            <a:endParaRPr lang="en-US"/>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88229A-D777-4AC9-924E-6235F92E04C7}" type="slidenum">
              <a:rPr lang="en-US"/>
              <a:pPr/>
              <a:t>26</a:t>
            </a:fld>
            <a:endParaRPr lang="en-US"/>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1BF30-5101-4FDD-BC3F-1A9241ACF924}" type="slidenum">
              <a:rPr lang="en-US"/>
              <a:pPr/>
              <a:t>27</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FF2897-D58A-454D-B49D-6690DE605479}" type="slidenum">
              <a:rPr lang="en-US"/>
              <a:pPr/>
              <a:t>28</a:t>
            </a:fld>
            <a:endParaRPr lang="en-US"/>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A63BE8-2F85-49A7-A199-4F1CE22BBDB1}" type="slidenum">
              <a:rPr lang="en-US"/>
              <a:pPr/>
              <a:t>29</a:t>
            </a:fld>
            <a:endParaRPr 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5AA14D-1114-421C-9ACB-A237F19308C1}" type="slidenum">
              <a:rPr lang="en-US"/>
              <a:pPr/>
              <a:t>3</a:t>
            </a:fld>
            <a:endParaRPr lang="en-US"/>
          </a:p>
        </p:txBody>
      </p:sp>
      <p:sp>
        <p:nvSpPr>
          <p:cNvPr id="258050" name="Rectangle 2"/>
          <p:cNvSpPr>
            <a:spLocks noRo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A72964-69E1-46EF-AF0F-0FD115915127}" type="slidenum">
              <a:rPr lang="en-US"/>
              <a:pPr/>
              <a:t>30</a:t>
            </a:fld>
            <a:endParaRPr lang="en-US"/>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5E5908-6B84-447B-81A3-D314B7A6D3B2}" type="slidenum">
              <a:rPr lang="en-US"/>
              <a:pPr/>
              <a:t>31</a:t>
            </a:fld>
            <a:endParaRPr lang="en-US"/>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FB234C-6C69-4248-A6C3-121AE8EFE655}" type="slidenum">
              <a:rPr lang="en-US"/>
              <a:pPr/>
              <a:t>32</a:t>
            </a:fld>
            <a:endParaRPr lang="en-US"/>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ACBDC-34CA-47AC-ABD4-D8388D12A6E7}" type="slidenum">
              <a:rPr lang="en-US"/>
              <a:pPr/>
              <a:t>33</a:t>
            </a:fld>
            <a:endParaRPr lang="en-US"/>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BFAC98-65FC-4F82-B90E-8FD1CBBF6230}" type="slidenum">
              <a:rPr lang="en-US"/>
              <a:pPr/>
              <a:t>34</a:t>
            </a:fld>
            <a:endParaRPr lang="en-US"/>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8FD2E-E2B9-4C9F-BA6B-AF6DE4CED517}" type="slidenum">
              <a:rPr lang="en-US"/>
              <a:pPr/>
              <a:t>35</a:t>
            </a:fld>
            <a:endParaRPr 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F624C5-1727-4853-926F-B00BCFF40A3F}" type="slidenum">
              <a:rPr lang="en-US"/>
              <a:pPr/>
              <a:t>4</a:t>
            </a:fld>
            <a:endParaRPr lang="en-US"/>
          </a:p>
        </p:txBody>
      </p:sp>
      <p:sp>
        <p:nvSpPr>
          <p:cNvPr id="260098" name="Rectangle 2"/>
          <p:cNvSpPr>
            <a:spLocks noRo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FA00C5-2F70-4C68-93DB-2EB59E24BA42}" type="slidenum">
              <a:rPr lang="en-US"/>
              <a:pPr/>
              <a:t>5</a:t>
            </a:fld>
            <a:endParaRPr lang="en-US"/>
          </a:p>
        </p:txBody>
      </p:sp>
      <p:sp>
        <p:nvSpPr>
          <p:cNvPr id="262146" name="Rectangle 2"/>
          <p:cNvSpPr>
            <a:spLocks noRo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3E5B18-9237-49BB-8520-5EB9DB831714}" type="slidenum">
              <a:rPr lang="en-US"/>
              <a:pPr/>
              <a:t>6</a:t>
            </a:fld>
            <a:endParaRPr lang="en-US"/>
          </a:p>
        </p:txBody>
      </p:sp>
      <p:sp>
        <p:nvSpPr>
          <p:cNvPr id="264194" name="Rectangle 2"/>
          <p:cNvSpPr>
            <a:spLocks noRo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EBAC8F-18A1-45C7-8B0F-DFE7A07CA1B8}" type="slidenum">
              <a:rPr lang="en-US"/>
              <a:pPr/>
              <a:t>7</a:t>
            </a:fld>
            <a:endParaRPr lang="en-US"/>
          </a:p>
        </p:txBody>
      </p:sp>
      <p:sp>
        <p:nvSpPr>
          <p:cNvPr id="266242" name="Rectangle 2"/>
          <p:cNvSpPr>
            <a:spLocks noRo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36C3B-92F6-4DBF-BA51-4E7EB039F6A3}" type="slidenum">
              <a:rPr lang="en-US"/>
              <a:pPr/>
              <a:t>8</a:t>
            </a:fld>
            <a:endParaRPr lang="en-US"/>
          </a:p>
        </p:txBody>
      </p:sp>
      <p:sp>
        <p:nvSpPr>
          <p:cNvPr id="268290" name="Rectangle 2"/>
          <p:cNvSpPr>
            <a:spLocks noRo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0A3125-2043-4A59-8D8D-D89A9FA6CE3E}" type="slidenum">
              <a:rPr lang="en-US"/>
              <a:pPr/>
              <a:t>9</a:t>
            </a:fld>
            <a:endParaRPr lang="en-US"/>
          </a:p>
        </p:txBody>
      </p:sp>
      <p:sp>
        <p:nvSpPr>
          <p:cNvPr id="270338" name="Rectangle 2"/>
          <p:cNvSpPr>
            <a:spLocks noRo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3426" name="Group 2"/>
          <p:cNvGrpSpPr>
            <a:grpSpLocks/>
          </p:cNvGrpSpPr>
          <p:nvPr/>
        </p:nvGrpSpPr>
        <p:grpSpPr bwMode="auto">
          <a:xfrm>
            <a:off x="0" y="0"/>
            <a:ext cx="9159875" cy="6858000"/>
            <a:chOff x="0" y="0"/>
            <a:chExt cx="5770" cy="4320"/>
          </a:xfrm>
        </p:grpSpPr>
        <p:sp>
          <p:nvSpPr>
            <p:cNvPr id="103427"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28"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29"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0"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1"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2"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3"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4"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5"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6"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7"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8"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9"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0"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1"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2"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3"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4"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5"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6"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en-US"/>
            </a:p>
          </p:txBody>
        </p:sp>
        <p:sp>
          <p:nvSpPr>
            <p:cNvPr id="103447"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03448"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s-ES_tradnl" noProof="0" smtClean="0"/>
              <a:t>Click to edit Master title style</a:t>
            </a:r>
          </a:p>
        </p:txBody>
      </p:sp>
      <p:sp>
        <p:nvSpPr>
          <p:cNvPr id="103449"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s-ES_tradnl" noProof="0" smtClean="0"/>
              <a:t>Click to edit Master subtitle style</a:t>
            </a:r>
          </a:p>
        </p:txBody>
      </p:sp>
      <p:sp>
        <p:nvSpPr>
          <p:cNvPr id="103450" name="Rectangle 26"/>
          <p:cNvSpPr>
            <a:spLocks noGrp="1" noChangeArrowheads="1"/>
          </p:cNvSpPr>
          <p:nvPr>
            <p:ph type="dt" sz="quarter" idx="2"/>
          </p:nvPr>
        </p:nvSpPr>
        <p:spPr>
          <a:xfrm>
            <a:off x="457200" y="6243638"/>
            <a:ext cx="2133600" cy="457200"/>
          </a:xfrm>
        </p:spPr>
        <p:txBody>
          <a:bodyPr/>
          <a:lstStyle>
            <a:lvl1pPr>
              <a:defRPr/>
            </a:lvl1pPr>
          </a:lstStyle>
          <a:p>
            <a:endParaRPr lang="es-ES_tradnl"/>
          </a:p>
        </p:txBody>
      </p:sp>
      <p:sp>
        <p:nvSpPr>
          <p:cNvPr id="103451" name="Rectangle 27"/>
          <p:cNvSpPr>
            <a:spLocks noGrp="1" noChangeArrowheads="1"/>
          </p:cNvSpPr>
          <p:nvPr>
            <p:ph type="ftr" sz="quarter" idx="3"/>
          </p:nvPr>
        </p:nvSpPr>
        <p:spPr/>
        <p:txBody>
          <a:bodyPr/>
          <a:lstStyle>
            <a:lvl1pPr>
              <a:defRPr/>
            </a:lvl1pPr>
          </a:lstStyle>
          <a:p>
            <a:endParaRPr lang="es-ES_tradnl"/>
          </a:p>
        </p:txBody>
      </p:sp>
      <p:sp>
        <p:nvSpPr>
          <p:cNvPr id="103452" name="Rectangle 28"/>
          <p:cNvSpPr>
            <a:spLocks noGrp="1" noChangeArrowheads="1"/>
          </p:cNvSpPr>
          <p:nvPr>
            <p:ph type="sldNum" sz="quarter" idx="4"/>
          </p:nvPr>
        </p:nvSpPr>
        <p:spPr/>
        <p:txBody>
          <a:bodyPr/>
          <a:lstStyle>
            <a:lvl1pPr>
              <a:defRPr/>
            </a:lvl1pPr>
          </a:lstStyle>
          <a:p>
            <a:fld id="{4D96A87A-6DA1-426B-A33B-921048039F25}" type="slidenum">
              <a:rPr lang="es-ES_tradnl"/>
              <a:pPr/>
              <a:t>‹#›</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s-ES_tradnl"/>
          </a:p>
        </p:txBody>
      </p:sp>
      <p:sp>
        <p:nvSpPr>
          <p:cNvPr id="5" name="Slide Number Placeholder 4"/>
          <p:cNvSpPr>
            <a:spLocks noGrp="1"/>
          </p:cNvSpPr>
          <p:nvPr>
            <p:ph type="sldNum" sz="quarter" idx="11"/>
          </p:nvPr>
        </p:nvSpPr>
        <p:spPr/>
        <p:txBody>
          <a:bodyPr/>
          <a:lstStyle>
            <a:lvl1pPr>
              <a:defRPr/>
            </a:lvl1pPr>
          </a:lstStyle>
          <a:p>
            <a:fld id="{1F2F8141-53EA-47E8-9E83-55D8770CF55C}" type="slidenum">
              <a:rPr lang="es-ES_tradnl"/>
              <a:pPr/>
              <a:t>‹#›</a:t>
            </a:fld>
            <a:endParaRPr lang="es-ES_tradnl"/>
          </a:p>
        </p:txBody>
      </p:sp>
      <p:sp>
        <p:nvSpPr>
          <p:cNvPr id="6" name="Date Placeholder 5"/>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67000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s-ES_tradnl"/>
          </a:p>
        </p:txBody>
      </p:sp>
      <p:sp>
        <p:nvSpPr>
          <p:cNvPr id="5" name="Slide Number Placeholder 4"/>
          <p:cNvSpPr>
            <a:spLocks noGrp="1"/>
          </p:cNvSpPr>
          <p:nvPr>
            <p:ph type="sldNum" sz="quarter" idx="11"/>
          </p:nvPr>
        </p:nvSpPr>
        <p:spPr/>
        <p:txBody>
          <a:bodyPr/>
          <a:lstStyle>
            <a:lvl1pPr>
              <a:defRPr/>
            </a:lvl1pPr>
          </a:lstStyle>
          <a:p>
            <a:fld id="{AAEC97A2-8104-435A-A331-F94026ABEF2E}" type="slidenum">
              <a:rPr lang="es-ES_tradnl"/>
              <a:pPr/>
              <a:t>‹#›</a:t>
            </a:fld>
            <a:endParaRPr lang="es-ES_tradnl"/>
          </a:p>
        </p:txBody>
      </p:sp>
      <p:sp>
        <p:nvSpPr>
          <p:cNvPr id="6" name="Date Placeholder 5"/>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240529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s-ES_tradnl"/>
          </a:p>
        </p:txBody>
      </p:sp>
      <p:sp>
        <p:nvSpPr>
          <p:cNvPr id="5" name="Slide Number Placeholder 4"/>
          <p:cNvSpPr>
            <a:spLocks noGrp="1"/>
          </p:cNvSpPr>
          <p:nvPr>
            <p:ph type="sldNum" sz="quarter" idx="11"/>
          </p:nvPr>
        </p:nvSpPr>
        <p:spPr/>
        <p:txBody>
          <a:bodyPr/>
          <a:lstStyle>
            <a:lvl1pPr>
              <a:defRPr/>
            </a:lvl1pPr>
          </a:lstStyle>
          <a:p>
            <a:fld id="{004ECD56-53F0-4975-BD93-BEB0892B47AD}" type="slidenum">
              <a:rPr lang="es-ES_tradnl"/>
              <a:pPr/>
              <a:t>‹#›</a:t>
            </a:fld>
            <a:endParaRPr lang="es-ES_tradnl"/>
          </a:p>
        </p:txBody>
      </p:sp>
      <p:sp>
        <p:nvSpPr>
          <p:cNvPr id="6" name="Date Placeholder 5"/>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3944607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s-ES_tradnl"/>
          </a:p>
        </p:txBody>
      </p:sp>
      <p:sp>
        <p:nvSpPr>
          <p:cNvPr id="5" name="Slide Number Placeholder 4"/>
          <p:cNvSpPr>
            <a:spLocks noGrp="1"/>
          </p:cNvSpPr>
          <p:nvPr>
            <p:ph type="sldNum" sz="quarter" idx="11"/>
          </p:nvPr>
        </p:nvSpPr>
        <p:spPr/>
        <p:txBody>
          <a:bodyPr/>
          <a:lstStyle>
            <a:lvl1pPr>
              <a:defRPr/>
            </a:lvl1pPr>
          </a:lstStyle>
          <a:p>
            <a:fld id="{490A235C-DA57-405C-B0EB-66CF5AE68240}" type="slidenum">
              <a:rPr lang="es-ES_tradnl"/>
              <a:pPr/>
              <a:t>‹#›</a:t>
            </a:fld>
            <a:endParaRPr lang="es-ES_tradnl"/>
          </a:p>
        </p:txBody>
      </p:sp>
      <p:sp>
        <p:nvSpPr>
          <p:cNvPr id="6" name="Date Placeholder 5"/>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331751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s-ES_tradnl"/>
          </a:p>
        </p:txBody>
      </p:sp>
      <p:sp>
        <p:nvSpPr>
          <p:cNvPr id="6" name="Slide Number Placeholder 5"/>
          <p:cNvSpPr>
            <a:spLocks noGrp="1"/>
          </p:cNvSpPr>
          <p:nvPr>
            <p:ph type="sldNum" sz="quarter" idx="11"/>
          </p:nvPr>
        </p:nvSpPr>
        <p:spPr/>
        <p:txBody>
          <a:bodyPr/>
          <a:lstStyle>
            <a:lvl1pPr>
              <a:defRPr/>
            </a:lvl1pPr>
          </a:lstStyle>
          <a:p>
            <a:fld id="{1D44F1B0-C299-4D08-B001-CEE294B908BF}" type="slidenum">
              <a:rPr lang="es-ES_tradnl"/>
              <a:pPr/>
              <a:t>‹#›</a:t>
            </a:fld>
            <a:endParaRPr lang="es-ES_tradnl"/>
          </a:p>
        </p:txBody>
      </p:sp>
      <p:sp>
        <p:nvSpPr>
          <p:cNvPr id="7" name="Date Placeholder 6"/>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369818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s-ES_tradnl"/>
          </a:p>
        </p:txBody>
      </p:sp>
      <p:sp>
        <p:nvSpPr>
          <p:cNvPr id="8" name="Slide Number Placeholder 7"/>
          <p:cNvSpPr>
            <a:spLocks noGrp="1"/>
          </p:cNvSpPr>
          <p:nvPr>
            <p:ph type="sldNum" sz="quarter" idx="11"/>
          </p:nvPr>
        </p:nvSpPr>
        <p:spPr/>
        <p:txBody>
          <a:bodyPr/>
          <a:lstStyle>
            <a:lvl1pPr>
              <a:defRPr/>
            </a:lvl1pPr>
          </a:lstStyle>
          <a:p>
            <a:fld id="{BF8C0AC0-2A09-465C-836E-FE7BC5F74ECE}" type="slidenum">
              <a:rPr lang="es-ES_tradnl"/>
              <a:pPr/>
              <a:t>‹#›</a:t>
            </a:fld>
            <a:endParaRPr lang="es-ES_tradnl"/>
          </a:p>
        </p:txBody>
      </p:sp>
      <p:sp>
        <p:nvSpPr>
          <p:cNvPr id="9" name="Date Placeholder 8"/>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237870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s-ES_tradnl"/>
          </a:p>
        </p:txBody>
      </p:sp>
      <p:sp>
        <p:nvSpPr>
          <p:cNvPr id="4" name="Slide Number Placeholder 3"/>
          <p:cNvSpPr>
            <a:spLocks noGrp="1"/>
          </p:cNvSpPr>
          <p:nvPr>
            <p:ph type="sldNum" sz="quarter" idx="11"/>
          </p:nvPr>
        </p:nvSpPr>
        <p:spPr/>
        <p:txBody>
          <a:bodyPr/>
          <a:lstStyle>
            <a:lvl1pPr>
              <a:defRPr/>
            </a:lvl1pPr>
          </a:lstStyle>
          <a:p>
            <a:fld id="{53C29D9F-63A6-49D9-9EA9-9673085F17D0}" type="slidenum">
              <a:rPr lang="es-ES_tradnl"/>
              <a:pPr/>
              <a:t>‹#›</a:t>
            </a:fld>
            <a:endParaRPr lang="es-ES_tradnl"/>
          </a:p>
        </p:txBody>
      </p:sp>
      <p:sp>
        <p:nvSpPr>
          <p:cNvPr id="5" name="Date Placeholder 4"/>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374981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s-ES_tradnl"/>
          </a:p>
        </p:txBody>
      </p:sp>
      <p:sp>
        <p:nvSpPr>
          <p:cNvPr id="3" name="Slide Number Placeholder 2"/>
          <p:cNvSpPr>
            <a:spLocks noGrp="1"/>
          </p:cNvSpPr>
          <p:nvPr>
            <p:ph type="sldNum" sz="quarter" idx="11"/>
          </p:nvPr>
        </p:nvSpPr>
        <p:spPr/>
        <p:txBody>
          <a:bodyPr/>
          <a:lstStyle>
            <a:lvl1pPr>
              <a:defRPr/>
            </a:lvl1pPr>
          </a:lstStyle>
          <a:p>
            <a:fld id="{02960549-6B6A-4DAA-B219-87F1D43FA142}" type="slidenum">
              <a:rPr lang="es-ES_tradnl"/>
              <a:pPr/>
              <a:t>‹#›</a:t>
            </a:fld>
            <a:endParaRPr lang="es-ES_tradnl"/>
          </a:p>
        </p:txBody>
      </p:sp>
      <p:sp>
        <p:nvSpPr>
          <p:cNvPr id="4" name="Date Placeholder 3"/>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1572223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s-ES_tradnl"/>
          </a:p>
        </p:txBody>
      </p:sp>
      <p:sp>
        <p:nvSpPr>
          <p:cNvPr id="6" name="Slide Number Placeholder 5"/>
          <p:cNvSpPr>
            <a:spLocks noGrp="1"/>
          </p:cNvSpPr>
          <p:nvPr>
            <p:ph type="sldNum" sz="quarter" idx="11"/>
          </p:nvPr>
        </p:nvSpPr>
        <p:spPr/>
        <p:txBody>
          <a:bodyPr/>
          <a:lstStyle>
            <a:lvl1pPr>
              <a:defRPr/>
            </a:lvl1pPr>
          </a:lstStyle>
          <a:p>
            <a:fld id="{15842269-C969-4401-B43C-F83F7836AE4C}" type="slidenum">
              <a:rPr lang="es-ES_tradnl"/>
              <a:pPr/>
              <a:t>‹#›</a:t>
            </a:fld>
            <a:endParaRPr lang="es-ES_tradnl"/>
          </a:p>
        </p:txBody>
      </p:sp>
      <p:sp>
        <p:nvSpPr>
          <p:cNvPr id="7" name="Date Placeholder 6"/>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3362283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s-ES_tradnl"/>
          </a:p>
        </p:txBody>
      </p:sp>
      <p:sp>
        <p:nvSpPr>
          <p:cNvPr id="6" name="Slide Number Placeholder 5"/>
          <p:cNvSpPr>
            <a:spLocks noGrp="1"/>
          </p:cNvSpPr>
          <p:nvPr>
            <p:ph type="sldNum" sz="quarter" idx="11"/>
          </p:nvPr>
        </p:nvSpPr>
        <p:spPr/>
        <p:txBody>
          <a:bodyPr/>
          <a:lstStyle>
            <a:lvl1pPr>
              <a:defRPr/>
            </a:lvl1pPr>
          </a:lstStyle>
          <a:p>
            <a:fld id="{02B90C1B-4A76-43F6-9567-FE83F1367357}" type="slidenum">
              <a:rPr lang="es-ES_tradnl"/>
              <a:pPr/>
              <a:t>‹#›</a:t>
            </a:fld>
            <a:endParaRPr lang="es-ES_tradnl"/>
          </a:p>
        </p:txBody>
      </p:sp>
      <p:sp>
        <p:nvSpPr>
          <p:cNvPr id="7" name="Date Placeholder 6"/>
          <p:cNvSpPr>
            <a:spLocks noGrp="1"/>
          </p:cNvSpPr>
          <p:nvPr>
            <p:ph type="dt" sz="half" idx="12"/>
          </p:nvPr>
        </p:nvSpPr>
        <p:spPr/>
        <p:txBody>
          <a:bodyPr/>
          <a:lstStyle>
            <a:lvl1pPr>
              <a:defRPr/>
            </a:lvl1pPr>
          </a:lstStyle>
          <a:p>
            <a:endParaRPr lang="es-ES_tradnl"/>
          </a:p>
        </p:txBody>
      </p:sp>
    </p:spTree>
    <p:extLst>
      <p:ext uri="{BB962C8B-B14F-4D97-AF65-F5344CB8AC3E}">
        <p14:creationId xmlns:p14="http://schemas.microsoft.com/office/powerpoint/2010/main" val="434648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02" name="Group 2"/>
          <p:cNvGrpSpPr>
            <a:grpSpLocks/>
          </p:cNvGrpSpPr>
          <p:nvPr/>
        </p:nvGrpSpPr>
        <p:grpSpPr bwMode="auto">
          <a:xfrm>
            <a:off x="0" y="0"/>
            <a:ext cx="9159875" cy="6858000"/>
            <a:chOff x="0" y="0"/>
            <a:chExt cx="5770" cy="4320"/>
          </a:xfrm>
        </p:grpSpPr>
        <p:sp>
          <p:nvSpPr>
            <p:cNvPr id="10240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4"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5"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6"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1"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2"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3"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4"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6"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8"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20"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21"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22"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en-US"/>
            </a:p>
          </p:txBody>
        </p:sp>
        <p:sp>
          <p:nvSpPr>
            <p:cNvPr id="102423"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02424"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s-ES_tradnl" smtClean="0"/>
              <a:t>Click to edit Master title style</a:t>
            </a:r>
          </a:p>
        </p:txBody>
      </p:sp>
      <p:sp>
        <p:nvSpPr>
          <p:cNvPr id="102425"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
        <p:nvSpPr>
          <p:cNvPr id="102426"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s-ES_tradnl"/>
          </a:p>
        </p:txBody>
      </p:sp>
      <p:sp>
        <p:nvSpPr>
          <p:cNvPr id="102427"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EBC2DDE6-C1CB-44EB-A129-1E0D2F2F18F8}" type="slidenum">
              <a:rPr lang="es-ES_tradnl"/>
              <a:pPr/>
              <a:t>‹#›</a:t>
            </a:fld>
            <a:endParaRPr lang="es-ES_tradnl"/>
          </a:p>
        </p:txBody>
      </p:sp>
      <p:sp>
        <p:nvSpPr>
          <p:cNvPr id="102428"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s-ES_tradnl"/>
          </a:p>
        </p:txBody>
      </p:sp>
    </p:spTree>
  </p:cSld>
  <p:clrMap bg1="dk2" tx1="lt1" bg2="dk1" tx2="lt2" accent1="accent1" accent2="accent2" accent3="accent3" accent4="accent4" accent5="accent5" accent6="accent6" hlink="hlink" folHlink="folHlink"/>
  <p:sldLayoutIdLst>
    <p:sldLayoutId id="2147483654"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rtl="0"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ctrTitle"/>
          </p:nvPr>
        </p:nvSpPr>
        <p:spPr/>
        <p:txBody>
          <a:bodyPr/>
          <a:lstStyle/>
          <a:p>
            <a:r>
              <a:rPr lang="en-US"/>
              <a:t>Que es el </a:t>
            </a:r>
            <a:r>
              <a:rPr lang="en-US" sz="6000">
                <a:latin typeface="Storybook" pitchFamily="2" charset="0"/>
              </a:rPr>
              <a:t>Matrimonio</a:t>
            </a:r>
          </a:p>
        </p:txBody>
      </p:sp>
      <p:sp>
        <p:nvSpPr>
          <p:cNvPr id="252931" name="Rectangle 3"/>
          <p:cNvSpPr>
            <a:spLocks noGrp="1" noChangeArrowheads="1"/>
          </p:cNvSpPr>
          <p:nvPr>
            <p:ph type="subTitle" idx="1"/>
          </p:nvPr>
        </p:nvSpPr>
        <p:spPr/>
        <p:txBody>
          <a:bodyPr/>
          <a:lstStyle/>
          <a:p>
            <a:r>
              <a:rPr lang="en-US">
                <a:latin typeface="Steamer" pitchFamily="2" charset="0"/>
              </a:rPr>
              <a:t>El Pacto del Matrimonio</a:t>
            </a:r>
          </a:p>
          <a:p>
            <a:r>
              <a:rPr lang="en-US">
                <a:latin typeface="Steamer" pitchFamily="2" charset="0"/>
              </a:rPr>
              <a:t>Genesis 2:18</a:t>
            </a:r>
          </a:p>
          <a:p>
            <a:r>
              <a:rPr lang="en-US">
                <a:latin typeface="Steamer" pitchFamily="2" charset="0"/>
              </a:rPr>
              <a:t>Malaquias 2:14-16</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a:t>El Pacto (sigue)</a:t>
            </a:r>
          </a:p>
        </p:txBody>
      </p:sp>
      <p:sp>
        <p:nvSpPr>
          <p:cNvPr id="271363" name="Rectangle 3"/>
          <p:cNvSpPr>
            <a:spLocks noGrp="1" noChangeArrowheads="1"/>
          </p:cNvSpPr>
          <p:nvPr>
            <p:ph type="body" idx="1"/>
          </p:nvPr>
        </p:nvSpPr>
        <p:spPr/>
        <p:txBody>
          <a:bodyPr/>
          <a:lstStyle/>
          <a:p>
            <a:r>
              <a:rPr lang="en-US" sz="3600"/>
              <a:t>Es una relacion “mutua” que mengua el egoismo y orgullo para vivir por otro(s) en una relacion de abnegacion y generosidad que se da de si mismo para servir al otro.</a:t>
            </a:r>
          </a:p>
          <a:p>
            <a:r>
              <a:rPr lang="en-US" sz="3600"/>
              <a:t>Envolucra mucho perdon para siempre buscar reconciliacion </a:t>
            </a:r>
            <a:r>
              <a:rPr lang="en-US" sz="2000"/>
              <a:t>(2 Cor. 5:20)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US"/>
              <a:t>El Pacto (sigue)</a:t>
            </a:r>
          </a:p>
        </p:txBody>
      </p:sp>
      <p:sp>
        <p:nvSpPr>
          <p:cNvPr id="273411" name="Rectangle 3"/>
          <p:cNvSpPr>
            <a:spLocks noGrp="1" noChangeArrowheads="1"/>
          </p:cNvSpPr>
          <p:nvPr>
            <p:ph type="body" idx="1"/>
          </p:nvPr>
        </p:nvSpPr>
        <p:spPr/>
        <p:txBody>
          <a:bodyPr/>
          <a:lstStyle/>
          <a:p>
            <a:r>
              <a:rPr lang="en-US" sz="3600"/>
              <a:t>Los dos entran en el pacto con papeles asignados por DIOS: Sumision para la mujer y liderazgo para el varon (Ef. 5)</a:t>
            </a:r>
          </a:p>
          <a:p>
            <a:r>
              <a:rPr lang="en-US" sz="3600"/>
              <a:t>Significa que el varon tiene la mayor responsabilidad por la felicidad, la direccion, la provision y la proteccion del hogar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t>El Pacto (sigue)</a:t>
            </a:r>
          </a:p>
        </p:txBody>
      </p:sp>
      <p:sp>
        <p:nvSpPr>
          <p:cNvPr id="275459" name="Rectangle 3"/>
          <p:cNvSpPr>
            <a:spLocks noGrp="1" noChangeArrowheads="1"/>
          </p:cNvSpPr>
          <p:nvPr>
            <p:ph type="body" idx="1"/>
          </p:nvPr>
        </p:nvSpPr>
        <p:spPr/>
        <p:txBody>
          <a:bodyPr/>
          <a:lstStyle/>
          <a:p>
            <a:r>
              <a:rPr lang="en-US"/>
              <a:t>El la relacion mas “exclusiva” e “intima” de la tierra. (Gen. 2:22-25; 1 Cor. 7:2-5)</a:t>
            </a:r>
          </a:p>
          <a:p>
            <a:r>
              <a:rPr lang="en-US"/>
              <a:t>Tienen deberes uno al otro para suplir las necesidades del otro.</a:t>
            </a:r>
          </a:p>
          <a:p>
            <a:r>
              <a:rPr lang="en-US"/>
              <a:t>Nadie – ni suegros, vecinos, iglesias o hijos – pueden interferir en la relacion.</a:t>
            </a:r>
          </a:p>
          <a:p>
            <a:r>
              <a:rPr lang="en-US"/>
              <a:t>Se alejan de inmoralidad y toda relacion que perjudicaria el matrimonio.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El Pacto (sigue)</a:t>
            </a:r>
          </a:p>
        </p:txBody>
      </p:sp>
      <p:sp>
        <p:nvSpPr>
          <p:cNvPr id="277507" name="Rectangle 3"/>
          <p:cNvSpPr>
            <a:spLocks noGrp="1" noChangeArrowheads="1"/>
          </p:cNvSpPr>
          <p:nvPr>
            <p:ph type="body" idx="1"/>
          </p:nvPr>
        </p:nvSpPr>
        <p:spPr/>
        <p:txBody>
          <a:bodyPr/>
          <a:lstStyle/>
          <a:p>
            <a:r>
              <a:rPr lang="en-US" sz="4000"/>
              <a:t>Es una relacion codependente para consuelo y ayuda 		(Gen. 2:18-24)</a:t>
            </a:r>
          </a:p>
          <a:p>
            <a:r>
              <a:rPr lang="en-US" sz="4000"/>
              <a:t>Es una relacion que ayuda a guardar cada uno en santidad de pensar y actuar </a:t>
            </a:r>
            <a:r>
              <a:rPr lang="en-US"/>
              <a:t>(Mat. 5:28; 1 Cor. 7)</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a:t>EL Pacto</a:t>
            </a:r>
          </a:p>
        </p:txBody>
      </p:sp>
      <p:sp>
        <p:nvSpPr>
          <p:cNvPr id="279555" name="Rectangle 3"/>
          <p:cNvSpPr>
            <a:spLocks noGrp="1" noChangeArrowheads="1"/>
          </p:cNvSpPr>
          <p:nvPr>
            <p:ph type="body" idx="1"/>
          </p:nvPr>
        </p:nvSpPr>
        <p:spPr/>
        <p:txBody>
          <a:bodyPr/>
          <a:lstStyle/>
          <a:p>
            <a:pPr>
              <a:lnSpc>
                <a:spcPct val="90000"/>
              </a:lnSpc>
            </a:pPr>
            <a:r>
              <a:rPr lang="en-US" sz="4400" b="1"/>
              <a:t>Es la mejor relacon para reflejar el evangelio de perdon y reconciliacion y la relacion de Cristo y la iglesia, su esposa celestial y espiritual</a:t>
            </a:r>
          </a:p>
          <a:p>
            <a:pPr>
              <a:lnSpc>
                <a:spcPct val="90000"/>
              </a:lnSpc>
            </a:pPr>
            <a:r>
              <a:rPr lang="en-US" sz="4400" b="1"/>
              <a:t>Efesios 5</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a:t>Elementos de Gen. 1-2</a:t>
            </a:r>
          </a:p>
        </p:txBody>
      </p:sp>
      <p:sp>
        <p:nvSpPr>
          <p:cNvPr id="281603" name="Rectangle 3"/>
          <p:cNvSpPr>
            <a:spLocks noGrp="1" noChangeArrowheads="1"/>
          </p:cNvSpPr>
          <p:nvPr>
            <p:ph type="body" idx="1"/>
          </p:nvPr>
        </p:nvSpPr>
        <p:spPr/>
        <p:txBody>
          <a:bodyPr/>
          <a:lstStyle/>
          <a:p>
            <a:pPr>
              <a:lnSpc>
                <a:spcPct val="80000"/>
              </a:lnSpc>
            </a:pPr>
            <a:r>
              <a:rPr lang="en-US" sz="2800"/>
              <a:t>Un hombre y una mujer unidos POR </a:t>
            </a:r>
            <a:r>
              <a:rPr lang="en-US" sz="2800" b="1" u="sng"/>
              <a:t>DIOS</a:t>
            </a:r>
          </a:p>
          <a:p>
            <a:pPr>
              <a:lnSpc>
                <a:spcPct val="80000"/>
              </a:lnSpc>
            </a:pPr>
            <a:r>
              <a:rPr lang="en-US" sz="2800"/>
              <a:t>Exclusivita – NO ADULTERIO</a:t>
            </a:r>
          </a:p>
          <a:p>
            <a:pPr>
              <a:lnSpc>
                <a:spcPct val="80000"/>
              </a:lnSpc>
            </a:pPr>
            <a:r>
              <a:rPr lang="en-US" sz="2800"/>
              <a:t>Monogamia</a:t>
            </a:r>
          </a:p>
          <a:p>
            <a:pPr>
              <a:lnSpc>
                <a:spcPct val="80000"/>
              </a:lnSpc>
            </a:pPr>
            <a:r>
              <a:rPr lang="en-US" sz="2800"/>
              <a:t>Union – una carne inseparable</a:t>
            </a:r>
          </a:p>
          <a:p>
            <a:pPr>
              <a:lnSpc>
                <a:spcPct val="80000"/>
              </a:lnSpc>
            </a:pPr>
            <a:r>
              <a:rPr lang="en-US" sz="2800"/>
              <a:t>Permanencia – hasta la muerte</a:t>
            </a:r>
          </a:p>
          <a:p>
            <a:pPr>
              <a:lnSpc>
                <a:spcPct val="80000"/>
              </a:lnSpc>
            </a:pPr>
            <a:r>
              <a:rPr lang="en-US" sz="2800"/>
              <a:t>Pacto PUBLICO (Gen. 29:21-23; Juan 2)</a:t>
            </a:r>
          </a:p>
          <a:p>
            <a:pPr>
              <a:lnSpc>
                <a:spcPct val="80000"/>
              </a:lnSpc>
            </a:pPr>
            <a:r>
              <a:rPr lang="en-US" sz="2800"/>
              <a:t>Expresion sexual</a:t>
            </a:r>
          </a:p>
          <a:p>
            <a:pPr>
              <a:lnSpc>
                <a:spcPct val="80000"/>
              </a:lnSpc>
            </a:pPr>
            <a:r>
              <a:rPr lang="en-US" sz="2800"/>
              <a:t>Procuran tener hijos</a:t>
            </a:r>
          </a:p>
          <a:p>
            <a:pPr>
              <a:lnSpc>
                <a:spcPct val="80000"/>
              </a:lnSpc>
            </a:pPr>
            <a:r>
              <a:rPr lang="en-US" sz="2800"/>
              <a:t>Cada uno hace su deber (Ef. 5:33) –Amor/Respeto</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ctrTitle"/>
          </p:nvPr>
        </p:nvSpPr>
        <p:spPr/>
        <p:txBody>
          <a:bodyPr/>
          <a:lstStyle/>
          <a:p>
            <a:r>
              <a:rPr lang="es-ES_tradnl"/>
              <a:t>MISION POSIBLE</a:t>
            </a:r>
          </a:p>
        </p:txBody>
      </p:sp>
      <p:sp>
        <p:nvSpPr>
          <p:cNvPr id="104453" name="Rectangle 5"/>
          <p:cNvSpPr>
            <a:spLocks noGrp="1" noChangeArrowheads="1"/>
          </p:cNvSpPr>
          <p:nvPr>
            <p:ph type="subTitle" idx="1"/>
          </p:nvPr>
        </p:nvSpPr>
        <p:spPr/>
        <p:txBody>
          <a:bodyPr/>
          <a:lstStyle/>
          <a:p>
            <a:r>
              <a:rPr lang="es-ES_tradnl" sz="4800" b="1">
                <a:latin typeface="Steamer" pitchFamily="2" charset="0"/>
              </a:rPr>
              <a:t>LOGRANDO UN HOGAR FELIZ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1" name="Rectangle 5"/>
          <p:cNvSpPr>
            <a:spLocks noGrp="1" noChangeArrowheads="1"/>
          </p:cNvSpPr>
          <p:nvPr>
            <p:ph type="ctrTitle"/>
          </p:nvPr>
        </p:nvSpPr>
        <p:spPr/>
        <p:txBody>
          <a:bodyPr/>
          <a:lstStyle/>
          <a:p>
            <a:r>
              <a:rPr lang="es-ES_tradnl"/>
              <a:t>ES POSIBLE GOZAR DE UN HOGAR FELIZ</a:t>
            </a:r>
          </a:p>
        </p:txBody>
      </p:sp>
      <p:sp>
        <p:nvSpPr>
          <p:cNvPr id="106502" name="Rectangle 6"/>
          <p:cNvSpPr>
            <a:spLocks noGrp="1" noChangeArrowheads="1"/>
          </p:cNvSpPr>
          <p:nvPr>
            <p:ph type="subTitle" idx="1"/>
          </p:nvPr>
        </p:nvSpPr>
        <p:spPr/>
        <p:txBody>
          <a:bodyPr/>
          <a:lstStyle/>
          <a:p>
            <a:r>
              <a:rPr lang="es-ES_tradnl"/>
              <a:t>Y ES </a:t>
            </a:r>
            <a:r>
              <a:rPr lang="es-ES_tradnl" u="sng"/>
              <a:t>MI</a:t>
            </a:r>
            <a:r>
              <a:rPr lang="es-ES_tradnl"/>
              <a:t> CULPA SI NO ES FELIZ</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s-ES_tradnl" sz="3800"/>
              <a:t>La causa de infelicidad en el hogar</a:t>
            </a:r>
          </a:p>
        </p:txBody>
      </p:sp>
      <p:sp>
        <p:nvSpPr>
          <p:cNvPr id="109571" name="Rectangle 3"/>
          <p:cNvSpPr>
            <a:spLocks noGrp="1" noChangeArrowheads="1"/>
          </p:cNvSpPr>
          <p:nvPr>
            <p:ph type="body" idx="1"/>
          </p:nvPr>
        </p:nvSpPr>
        <p:spPr/>
        <p:txBody>
          <a:bodyPr/>
          <a:lstStyle/>
          <a:p>
            <a:r>
              <a:rPr lang="es-ES_tradnl" b="1"/>
              <a:t>Uno</a:t>
            </a:r>
          </a:p>
          <a:p>
            <a:r>
              <a:rPr lang="es-ES_tradnl" b="1"/>
              <a:t>El el otro</a:t>
            </a:r>
          </a:p>
          <a:p>
            <a:r>
              <a:rPr lang="es-ES_tradnl" b="1"/>
              <a:t>O Ninguno de los dos</a:t>
            </a:r>
          </a:p>
          <a:p>
            <a:endParaRPr lang="es-ES_tradnl" b="1"/>
          </a:p>
          <a:p>
            <a:r>
              <a:rPr lang="es-ES_tradnl" b="1"/>
              <a:t>Se comportan como cristianos </a:t>
            </a:r>
          </a:p>
          <a:p>
            <a:r>
              <a:rPr lang="es-ES_tradnl" b="1"/>
              <a:t>y tienen el pecado de orgullo, egoísmo, rebelión o desobediencia.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s-ES">
                <a:latin typeface="Arial Narrow" pitchFamily="34" charset="0"/>
              </a:rPr>
              <a:t>Los Principios de la Familia en la Biblia </a:t>
            </a:r>
          </a:p>
        </p:txBody>
      </p:sp>
      <p:sp>
        <p:nvSpPr>
          <p:cNvPr id="2051" name="Rectangle 3"/>
          <p:cNvSpPr>
            <a:spLocks noGrp="1" noChangeArrowheads="1"/>
          </p:cNvSpPr>
          <p:nvPr>
            <p:ph type="body" idx="1"/>
          </p:nvPr>
        </p:nvSpPr>
        <p:spPr>
          <a:xfrm>
            <a:off x="228600" y="1752600"/>
            <a:ext cx="8915400" cy="4876800"/>
          </a:xfrm>
        </p:spPr>
        <p:txBody>
          <a:bodyPr/>
          <a:lstStyle/>
          <a:p>
            <a:pPr>
              <a:buFont typeface="Wingdings" pitchFamily="2" charset="2"/>
              <a:buNone/>
            </a:pPr>
            <a:r>
              <a:rPr lang="es-ES" sz="3600" b="1" i="1">
                <a:latin typeface="Arial Narrow" pitchFamily="34" charset="0"/>
              </a:rPr>
              <a:t>Genesis 1:1-5 - Dios creó </a:t>
            </a:r>
            <a:r>
              <a:rPr lang="es-ES" sz="3600" b="1" i="1" u="sng">
                <a:latin typeface="Arial Narrow" pitchFamily="34" charset="0"/>
              </a:rPr>
              <a:t>todo</a:t>
            </a:r>
            <a:r>
              <a:rPr lang="es-ES" sz="3600" b="1" i="1">
                <a:latin typeface="Arial Narrow" pitchFamily="34" charset="0"/>
              </a:rPr>
              <a:t> e hizo la luz </a:t>
            </a:r>
          </a:p>
          <a:p>
            <a:r>
              <a:rPr lang="es-ES" sz="3600" b="1" i="1">
                <a:latin typeface="Arial Narrow" pitchFamily="34" charset="0"/>
              </a:rPr>
              <a:t>Dios determina lo que es necesario para su buena marcha del matrimonio y conoce el remedio por sus problemas.</a:t>
            </a:r>
          </a:p>
          <a:p>
            <a:endParaRPr lang="es-ES" sz="2800" b="1" i="1">
              <a:latin typeface="Arial Narrow" pitchFamily="34" charset="0"/>
            </a:endParaRPr>
          </a:p>
          <a:p>
            <a:r>
              <a:rPr lang="es-ES" sz="3600" b="1">
                <a:latin typeface="Arial Narrow" pitchFamily="34" charset="0"/>
              </a:rPr>
              <a:t>La “luz” = la </a:t>
            </a:r>
            <a:r>
              <a:rPr lang="es-ES" sz="3600" b="1" u="sng">
                <a:latin typeface="Arial Narrow" pitchFamily="34" charset="0"/>
              </a:rPr>
              <a:t>sabiduría</a:t>
            </a:r>
            <a:r>
              <a:rPr lang="es-ES" sz="3600" b="1">
                <a:latin typeface="Arial Narrow" pitchFamily="34" charset="0"/>
              </a:rPr>
              <a:t> para criar una familia feliz sólo viene del </a:t>
            </a:r>
            <a:r>
              <a:rPr lang="es-ES" sz="3600" b="1" u="sng">
                <a:latin typeface="Arial Narrow" pitchFamily="34" charset="0"/>
              </a:rPr>
              <a:t>Señor</a:t>
            </a:r>
            <a:r>
              <a:rPr lang="es-ES" sz="3600" b="1">
                <a:latin typeface="Arial Narrow" pitchFamily="34" charset="0"/>
              </a:rPr>
              <a:t>. </a:t>
            </a:r>
          </a:p>
          <a:p>
            <a:pPr lvl="1"/>
            <a:r>
              <a:rPr lang="es-ES" sz="3200" b="1">
                <a:latin typeface="Arial Narrow" pitchFamily="34" charset="0"/>
              </a:rPr>
              <a:t>Prov. 1:7; Sant. 1:5, 17; 3:13-18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t>3 Puntos de Vista</a:t>
            </a:r>
          </a:p>
        </p:txBody>
      </p:sp>
      <p:sp>
        <p:nvSpPr>
          <p:cNvPr id="254979" name="Rectangle 3"/>
          <p:cNvSpPr>
            <a:spLocks noGrp="1" noChangeArrowheads="1"/>
          </p:cNvSpPr>
          <p:nvPr>
            <p:ph type="body" idx="1"/>
          </p:nvPr>
        </p:nvSpPr>
        <p:spPr/>
        <p:txBody>
          <a:bodyPr/>
          <a:lstStyle/>
          <a:p>
            <a:pPr algn="ctr"/>
            <a:r>
              <a:rPr lang="en-US" sz="4400" b="1"/>
              <a:t>El Matrimonio es un </a:t>
            </a:r>
            <a:r>
              <a:rPr lang="en-US" sz="4400" b="1" i="1" u="sng"/>
              <a:t>Contrato</a:t>
            </a:r>
          </a:p>
          <a:p>
            <a:pPr algn="ctr"/>
            <a:r>
              <a:rPr lang="en-US" sz="4400" b="1"/>
              <a:t>El Matrimonio es un </a:t>
            </a:r>
            <a:r>
              <a:rPr lang="en-US" sz="4400" b="1" i="1" u="sng"/>
              <a:t>Sacramento</a:t>
            </a:r>
          </a:p>
          <a:p>
            <a:pPr algn="ctr"/>
            <a:r>
              <a:rPr lang="en-US" sz="4400" b="1"/>
              <a:t>El Matrimonio es un 		</a:t>
            </a:r>
            <a:r>
              <a:rPr lang="en-US" sz="4400" b="1" i="1" u="sng"/>
              <a:t>Pacto con Dios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s-ES_tradnl"/>
              <a:t>Los Propósitos del Matrimonio</a:t>
            </a:r>
          </a:p>
        </p:txBody>
      </p:sp>
      <p:sp>
        <p:nvSpPr>
          <p:cNvPr id="244739" name="Rectangle 3"/>
          <p:cNvSpPr>
            <a:spLocks noGrp="1" noChangeArrowheads="1"/>
          </p:cNvSpPr>
          <p:nvPr>
            <p:ph type="body" idx="1"/>
          </p:nvPr>
        </p:nvSpPr>
        <p:spPr/>
        <p:txBody>
          <a:bodyPr/>
          <a:lstStyle/>
          <a:p>
            <a:pPr>
              <a:lnSpc>
                <a:spcPct val="90000"/>
              </a:lnSpc>
              <a:buFont typeface="Wingdings" pitchFamily="2" charset="2"/>
              <a:buNone/>
            </a:pPr>
            <a:r>
              <a:rPr lang="es-ES_tradnl"/>
              <a:t>1.  Genesis 1:26 - Reflejar la imagen del DIOS DE AMOR – Necesita expresar AMOR</a:t>
            </a:r>
          </a:p>
          <a:p>
            <a:pPr>
              <a:lnSpc>
                <a:spcPct val="90000"/>
              </a:lnSpc>
              <a:buFont typeface="Wingdings" pitchFamily="2" charset="2"/>
              <a:buNone/>
            </a:pPr>
            <a:r>
              <a:rPr lang="es-ES_tradnl"/>
              <a:t>2.  Genesis 2:18 – Una “ayuda idonea” le “completa” </a:t>
            </a:r>
          </a:p>
          <a:p>
            <a:pPr lvl="1">
              <a:lnSpc>
                <a:spcPct val="90000"/>
              </a:lnSpc>
            </a:pPr>
            <a:r>
              <a:rPr lang="es-ES_tradnl"/>
              <a:t>le anima, </a:t>
            </a:r>
          </a:p>
          <a:p>
            <a:pPr lvl="1">
              <a:lnSpc>
                <a:spcPct val="90000"/>
              </a:lnSpc>
            </a:pPr>
            <a:r>
              <a:rPr lang="es-ES_tradnl"/>
              <a:t>Le da confianza, </a:t>
            </a:r>
          </a:p>
          <a:p>
            <a:pPr lvl="1">
              <a:lnSpc>
                <a:spcPct val="90000"/>
              </a:lnSpc>
            </a:pPr>
            <a:r>
              <a:rPr lang="es-ES_tradnl"/>
              <a:t>le mejora espiritualmente, </a:t>
            </a:r>
          </a:p>
          <a:p>
            <a:pPr lvl="1">
              <a:lnSpc>
                <a:spcPct val="90000"/>
              </a:lnSpc>
            </a:pPr>
            <a:r>
              <a:rPr lang="es-ES_tradnl"/>
              <a:t>le madura </a:t>
            </a:r>
          </a:p>
          <a:p>
            <a:pPr lvl="1">
              <a:lnSpc>
                <a:spcPct val="90000"/>
              </a:lnSpc>
            </a:pPr>
            <a:r>
              <a:rPr lang="es-ES_tradnl"/>
              <a:t>y le hace menos egoista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s-ES_tradnl"/>
              <a:t>Propósitos </a:t>
            </a:r>
          </a:p>
        </p:txBody>
      </p:sp>
      <p:sp>
        <p:nvSpPr>
          <p:cNvPr id="245763" name="Rectangle 3"/>
          <p:cNvSpPr>
            <a:spLocks noGrp="1" noChangeArrowheads="1"/>
          </p:cNvSpPr>
          <p:nvPr>
            <p:ph type="body" idx="1"/>
          </p:nvPr>
        </p:nvSpPr>
        <p:spPr/>
        <p:txBody>
          <a:bodyPr/>
          <a:lstStyle/>
          <a:p>
            <a:pPr marL="609600" indent="-609600">
              <a:buFont typeface="Wingdings" pitchFamily="2" charset="2"/>
              <a:buNone/>
            </a:pPr>
            <a:r>
              <a:rPr lang="es-ES_tradnl" sz="3600"/>
              <a:t>3.  Gen. 3:13 – </a:t>
            </a:r>
            <a:r>
              <a:rPr lang="es-ES_tradnl" sz="3600" b="1" u="sng"/>
              <a:t>Compañerismo</a:t>
            </a:r>
            <a:r>
              <a:rPr lang="es-ES_tradnl" sz="3600"/>
              <a:t> </a:t>
            </a:r>
          </a:p>
          <a:p>
            <a:pPr marL="990600" lvl="1" indent="-533400"/>
            <a:r>
              <a:rPr lang="es-ES_tradnl" sz="3200"/>
              <a:t>espiritual, mental, emocional, para union y soporte</a:t>
            </a:r>
          </a:p>
          <a:p>
            <a:pPr marL="990600" lvl="1" indent="-533400"/>
            <a:r>
              <a:rPr lang="es-ES_tradnl" sz="3200"/>
              <a:t>Todos necesitan amigos, amor y abrazos</a:t>
            </a:r>
          </a:p>
          <a:p>
            <a:pPr marL="609600" indent="-609600">
              <a:buFont typeface="Wingdings" pitchFamily="2" charset="2"/>
              <a:buNone/>
            </a:pPr>
            <a:r>
              <a:rPr lang="es-ES_tradnl" sz="3600"/>
              <a:t>4.  Genesis 1:28 – Tener </a:t>
            </a:r>
            <a:r>
              <a:rPr lang="es-ES_tradnl" sz="3600" b="1" u="sng"/>
              <a:t>hijos</a:t>
            </a:r>
            <a:r>
              <a:rPr lang="es-ES_tradnl" sz="3600"/>
              <a:t> para criarlos para Dios como un don de Dios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s-ES_tradnl"/>
              <a:t>Propósitos </a:t>
            </a:r>
          </a:p>
        </p:txBody>
      </p:sp>
      <p:sp>
        <p:nvSpPr>
          <p:cNvPr id="246787" name="Rectangle 3"/>
          <p:cNvSpPr>
            <a:spLocks noGrp="1" noChangeArrowheads="1"/>
          </p:cNvSpPr>
          <p:nvPr>
            <p:ph type="body" idx="1"/>
          </p:nvPr>
        </p:nvSpPr>
        <p:spPr/>
        <p:txBody>
          <a:bodyPr/>
          <a:lstStyle/>
          <a:p>
            <a:pPr marL="609600" indent="-609600">
              <a:buFont typeface="Wingdings" pitchFamily="2" charset="2"/>
              <a:buAutoNum type="arabicPeriod" startAt="5"/>
            </a:pPr>
            <a:r>
              <a:rPr lang="es-ES_tradnl"/>
              <a:t>Placer – Deuteronomio 24:5; Prov. 5:18</a:t>
            </a:r>
          </a:p>
          <a:p>
            <a:pPr marL="609600" indent="-609600">
              <a:buFont typeface="Wingdings" pitchFamily="2" charset="2"/>
              <a:buAutoNum type="arabicPeriod" startAt="5"/>
            </a:pPr>
            <a:endParaRPr lang="es-ES_tradnl"/>
          </a:p>
          <a:p>
            <a:pPr marL="609600" indent="-609600">
              <a:buFont typeface="Wingdings" pitchFamily="2" charset="2"/>
              <a:buAutoNum type="arabicPeriod" startAt="5"/>
            </a:pPr>
            <a:r>
              <a:rPr lang="es-ES_tradnl"/>
              <a:t>Evitar la fornicacion – 1 Cor. 7 – dependencia mutua para la santidad</a:t>
            </a:r>
          </a:p>
          <a:p>
            <a:pPr marL="609600" indent="-609600">
              <a:buFont typeface="Wingdings" pitchFamily="2" charset="2"/>
              <a:buAutoNum type="arabicPeriod" startAt="5"/>
            </a:pPr>
            <a:endParaRPr lang="es-ES_tradnl"/>
          </a:p>
          <a:p>
            <a:pPr marL="609600" indent="-609600">
              <a:buFont typeface="Wingdings" pitchFamily="2" charset="2"/>
              <a:buAutoNum type="arabicPeriod" startAt="5"/>
            </a:pPr>
            <a:r>
              <a:rPr lang="es-ES_tradnl"/>
              <a:t>Servicio cristiano – Genesis 3:23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762000"/>
            <a:ext cx="8229600" cy="5257800"/>
          </a:xfrm>
        </p:spPr>
        <p:txBody>
          <a:bodyPr/>
          <a:lstStyle/>
          <a:p>
            <a:r>
              <a:rPr lang="es-ES" sz="4400" b="1">
                <a:latin typeface="Arial Narrow" pitchFamily="34" charset="0"/>
              </a:rPr>
              <a:t>Reconoce que la mujer que Dios le da es lo mejor para usted—es lo que usted necesita para ser el hombre que Dios quiere que sea...no irritarse con ella por “ayudarte” a ser mejor.</a:t>
            </a:r>
            <a:endParaRPr lang="en-US" sz="4400" b="1">
              <a:latin typeface="Arial Narrow"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s-ES_tradnl" sz="3800"/>
              <a:t>La provisión de nuestras necesidades viene de Dios</a:t>
            </a:r>
          </a:p>
        </p:txBody>
      </p:sp>
      <p:sp>
        <p:nvSpPr>
          <p:cNvPr id="247811" name="Rectangle 3"/>
          <p:cNvSpPr>
            <a:spLocks noGrp="1" noChangeArrowheads="1"/>
          </p:cNvSpPr>
          <p:nvPr>
            <p:ph type="body" idx="1"/>
          </p:nvPr>
        </p:nvSpPr>
        <p:spPr/>
        <p:txBody>
          <a:bodyPr/>
          <a:lstStyle/>
          <a:p>
            <a:r>
              <a:rPr lang="es-ES_tradnl"/>
              <a:t>La verdadera base del matrimonio es LA VOLUNTAD DE DIOS… NO EL SENTIMIENTO DE “AMOR” EN EL HOMBRE</a:t>
            </a:r>
          </a:p>
          <a:p>
            <a:endParaRPr lang="es-ES_tradnl" sz="2400"/>
          </a:p>
          <a:p>
            <a:r>
              <a:rPr lang="es-ES_tradnl"/>
              <a:t>Gen. 1:27-Una </a:t>
            </a:r>
            <a:r>
              <a:rPr lang="es-ES_tradnl" u="sng"/>
              <a:t>MUJER por cada hombre</a:t>
            </a:r>
          </a:p>
          <a:p>
            <a:r>
              <a:rPr lang="es-ES_tradnl" u="sng"/>
              <a:t>SOLO UNA</a:t>
            </a:r>
            <a:r>
              <a:rPr lang="es-ES_tradnl"/>
              <a:t> Mujer por cada hombre</a:t>
            </a:r>
          </a:p>
          <a:p>
            <a:r>
              <a:rPr lang="es-ES_tradnl"/>
              <a:t>La mujer que DIOS escoge – El sabe mejor – Dar gracias por ella, no criticarla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92100"/>
            <a:ext cx="8915400" cy="1384300"/>
          </a:xfrm>
        </p:spPr>
        <p:txBody>
          <a:bodyPr/>
          <a:lstStyle/>
          <a:p>
            <a:r>
              <a:rPr lang="es-ES" b="1">
                <a:latin typeface="Arial Narrow" pitchFamily="34" charset="0"/>
              </a:rPr>
              <a:t>Génesis 1:26-28 </a:t>
            </a:r>
            <a:br>
              <a:rPr lang="es-ES" b="1">
                <a:latin typeface="Arial Narrow" pitchFamily="34" charset="0"/>
              </a:rPr>
            </a:br>
            <a:r>
              <a:rPr lang="es-ES" sz="4600" b="1">
                <a:latin typeface="Arial Narrow" pitchFamily="34" charset="0"/>
              </a:rPr>
              <a:t>“Creó Dios al </a:t>
            </a:r>
            <a:r>
              <a:rPr lang="es-ES" sz="4600" b="1">
                <a:solidFill>
                  <a:schemeClr val="hlink"/>
                </a:solidFill>
                <a:latin typeface="Arial Narrow" pitchFamily="34" charset="0"/>
              </a:rPr>
              <a:t>hombre a su imagen</a:t>
            </a:r>
            <a:r>
              <a:rPr lang="es-ES" sz="4600" b="1">
                <a:latin typeface="Arial Narrow" pitchFamily="34" charset="0"/>
              </a:rPr>
              <a:t>”</a:t>
            </a:r>
          </a:p>
        </p:txBody>
      </p:sp>
      <p:sp>
        <p:nvSpPr>
          <p:cNvPr id="9219" name="Rectangle 3"/>
          <p:cNvSpPr>
            <a:spLocks noGrp="1" noChangeArrowheads="1"/>
          </p:cNvSpPr>
          <p:nvPr>
            <p:ph type="body" idx="1"/>
          </p:nvPr>
        </p:nvSpPr>
        <p:spPr>
          <a:xfrm>
            <a:off x="457200" y="1905000"/>
            <a:ext cx="8229600" cy="4572000"/>
          </a:xfrm>
        </p:spPr>
        <p:txBody>
          <a:bodyPr/>
          <a:lstStyle/>
          <a:p>
            <a:r>
              <a:rPr lang="es-ES" sz="3600" b="1">
                <a:latin typeface="Arial Narrow" pitchFamily="34" charset="0"/>
              </a:rPr>
              <a:t>El hombre es feliz y “cumplido” solamente cuando demuestre el carácter de Dios “en su imagen.”</a:t>
            </a:r>
          </a:p>
          <a:p>
            <a:endParaRPr lang="es-ES" sz="3600" b="1">
              <a:latin typeface="Arial Narrow" pitchFamily="34" charset="0"/>
            </a:endParaRPr>
          </a:p>
          <a:p>
            <a:r>
              <a:rPr lang="es-ES" sz="3600" b="1">
                <a:latin typeface="Arial Narrow" pitchFamily="34" charset="0"/>
              </a:rPr>
              <a:t>Ser “como Dios”:  un esposo/padre </a:t>
            </a:r>
            <a:r>
              <a:rPr lang="es-ES" sz="3600" b="1" i="1">
                <a:latin typeface="Arial Narrow" pitchFamily="34" charset="0"/>
              </a:rPr>
              <a:t>santo, fiel, justo, manso, benigno, amoroso y misericordioso</a:t>
            </a:r>
            <a:endParaRPr lang="en-US" sz="3600" b="1" i="1">
              <a:latin typeface="Arial Narrow"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 b="1">
                <a:latin typeface="Arial Narrow" pitchFamily="34" charset="0"/>
              </a:rPr>
              <a:t>Gen. 1:27 -varón y hembra los creó...</a:t>
            </a:r>
          </a:p>
        </p:txBody>
      </p:sp>
      <p:sp>
        <p:nvSpPr>
          <p:cNvPr id="14339" name="Rectangle 3"/>
          <p:cNvSpPr>
            <a:spLocks noGrp="1" noChangeArrowheads="1"/>
          </p:cNvSpPr>
          <p:nvPr>
            <p:ph type="body" idx="1"/>
          </p:nvPr>
        </p:nvSpPr>
        <p:spPr/>
        <p:txBody>
          <a:bodyPr/>
          <a:lstStyle/>
          <a:p>
            <a:r>
              <a:rPr lang="es-ES" sz="3600" b="1">
                <a:latin typeface="Arial Narrow" pitchFamily="34" charset="0"/>
              </a:rPr>
              <a:t>Un hombre por cada mujer </a:t>
            </a:r>
          </a:p>
          <a:p>
            <a:pPr lvl="1"/>
            <a:r>
              <a:rPr lang="es-ES" sz="2400" b="1">
                <a:latin typeface="Arial Narrow" pitchFamily="34" charset="0"/>
              </a:rPr>
              <a:t>(no dos hombres: Adan y Eva… No Adan y Everildo)</a:t>
            </a:r>
          </a:p>
          <a:p>
            <a:r>
              <a:rPr lang="es-ES" sz="3600" b="1">
                <a:latin typeface="Arial Narrow" pitchFamily="34" charset="0"/>
              </a:rPr>
              <a:t>Dios tenía un propósito distinto para cada uno—y los formó de tal manera que lograrían mejor sus propósitos.</a:t>
            </a:r>
          </a:p>
          <a:p>
            <a:r>
              <a:rPr lang="es-ES" sz="3600" b="1">
                <a:latin typeface="Arial Narrow" pitchFamily="34" charset="0"/>
              </a:rPr>
              <a:t>Los hizo distintos para ser COMPLEMENTARIOS</a:t>
            </a:r>
            <a:endParaRPr lang="en-US" sz="3600" b="1">
              <a:latin typeface="Arial Narrow"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 b="1">
                <a:latin typeface="Arial Narrow" pitchFamily="34" charset="0"/>
              </a:rPr>
              <a:t>y les dijo: Fructificad …señoread.”</a:t>
            </a:r>
            <a:br>
              <a:rPr lang="es-ES" b="1">
                <a:latin typeface="Arial Narrow" pitchFamily="34" charset="0"/>
              </a:rPr>
            </a:br>
            <a:endParaRPr lang="es-ES" b="1">
              <a:latin typeface="Arial Narrow" pitchFamily="34" charset="0"/>
            </a:endParaRPr>
          </a:p>
        </p:txBody>
      </p:sp>
      <p:sp>
        <p:nvSpPr>
          <p:cNvPr id="44035" name="Rectangle 3"/>
          <p:cNvSpPr>
            <a:spLocks noGrp="1" noChangeArrowheads="1"/>
          </p:cNvSpPr>
          <p:nvPr>
            <p:ph type="body" idx="1"/>
          </p:nvPr>
        </p:nvSpPr>
        <p:spPr/>
        <p:txBody>
          <a:bodyPr/>
          <a:lstStyle/>
          <a:p>
            <a:r>
              <a:rPr lang="es-ES" sz="4000" b="1">
                <a:latin typeface="Arial Narrow" pitchFamily="34" charset="0"/>
              </a:rPr>
              <a:t> Salmo 126-127 - Es una bendicion tener muchos hijos </a:t>
            </a:r>
          </a:p>
          <a:p>
            <a:pPr lvl="1"/>
            <a:r>
              <a:rPr lang="es-ES" sz="3600" b="1">
                <a:latin typeface="Arial Narrow" pitchFamily="34" charset="0"/>
              </a:rPr>
              <a:t>que lleguen a ser creyentes </a:t>
            </a:r>
          </a:p>
          <a:p>
            <a:pPr lvl="1"/>
            <a:r>
              <a:rPr lang="es-ES" sz="3600" b="1">
                <a:latin typeface="Arial Narrow" pitchFamily="34" charset="0"/>
              </a:rPr>
              <a:t>y santos siervos de Dios que ganan almas para extender la bendicion de la salvación que Cristo ofrece a todo el mundo.</a:t>
            </a:r>
            <a:endParaRPr lang="en-US" sz="3600" b="1">
              <a:latin typeface="Arial Narrow"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ES" b="1">
                <a:latin typeface="Arial Narrow" pitchFamily="34" charset="0"/>
              </a:rPr>
              <a:t>Genesis 2:18, 20-22</a:t>
            </a:r>
          </a:p>
        </p:txBody>
      </p:sp>
      <p:sp>
        <p:nvSpPr>
          <p:cNvPr id="16387" name="Rectangle 3"/>
          <p:cNvSpPr>
            <a:spLocks noGrp="1" noChangeArrowheads="1"/>
          </p:cNvSpPr>
          <p:nvPr>
            <p:ph type="body" idx="1"/>
          </p:nvPr>
        </p:nvSpPr>
        <p:spPr/>
        <p:txBody>
          <a:bodyPr/>
          <a:lstStyle/>
          <a:p>
            <a:r>
              <a:rPr lang="es-ES" sz="4400" b="1">
                <a:latin typeface="Arial Narrow" pitchFamily="34" charset="0"/>
              </a:rPr>
              <a:t>Dios pone el hombre en el lugar que escoge </a:t>
            </a:r>
          </a:p>
          <a:p>
            <a:r>
              <a:rPr lang="es-ES" sz="4400" b="1">
                <a:latin typeface="Arial Narrow" pitchFamily="34" charset="0"/>
              </a:rPr>
              <a:t>le hace una “ayuda idónea” y </a:t>
            </a:r>
          </a:p>
          <a:p>
            <a:r>
              <a:rPr lang="es-ES" sz="4400" b="1">
                <a:latin typeface="Arial Narrow" pitchFamily="34" charset="0"/>
              </a:rPr>
              <a:t>“la trae al hombre”:</a:t>
            </a:r>
            <a:endParaRPr lang="en-US" sz="4400" b="1">
              <a:latin typeface="Arial Narrow"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s-ES" b="1">
                <a:latin typeface="Arial Narrow" pitchFamily="34" charset="0"/>
              </a:rPr>
              <a:t>Genesis 2:23 “Varon” y “Varona” </a:t>
            </a:r>
          </a:p>
        </p:txBody>
      </p:sp>
      <p:sp>
        <p:nvSpPr>
          <p:cNvPr id="19459" name="Rectangle 3"/>
          <p:cNvSpPr>
            <a:spLocks noGrp="1" noChangeArrowheads="1"/>
          </p:cNvSpPr>
          <p:nvPr>
            <p:ph type="body" idx="1"/>
          </p:nvPr>
        </p:nvSpPr>
        <p:spPr/>
        <p:txBody>
          <a:bodyPr/>
          <a:lstStyle/>
          <a:p>
            <a:r>
              <a:rPr lang="es-ES" sz="4400" b="1">
                <a:latin typeface="Arial Narrow" pitchFamily="34" charset="0"/>
              </a:rPr>
              <a:t>Deben identificarse uno con el otro  y </a:t>
            </a:r>
          </a:p>
          <a:p>
            <a:r>
              <a:rPr lang="es-ES" sz="4400" b="1">
                <a:latin typeface="Arial Narrow" pitchFamily="34" charset="0"/>
              </a:rPr>
              <a:t>demostrar su orgullo de identificarse con él.</a:t>
            </a:r>
            <a:endParaRPr lang="en-US" sz="4400" b="1">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a:t>Matrimonio: Contrato?</a:t>
            </a:r>
          </a:p>
        </p:txBody>
      </p:sp>
      <p:sp>
        <p:nvSpPr>
          <p:cNvPr id="257027" name="Rectangle 3"/>
          <p:cNvSpPr>
            <a:spLocks noGrp="1" noChangeArrowheads="1"/>
          </p:cNvSpPr>
          <p:nvPr>
            <p:ph type="body" idx="1"/>
          </p:nvPr>
        </p:nvSpPr>
        <p:spPr/>
        <p:txBody>
          <a:bodyPr/>
          <a:lstStyle/>
          <a:p>
            <a:pPr algn="ctr"/>
            <a:r>
              <a:rPr lang="en-US" b="1"/>
              <a:t>Comenzaba el tiempos medievales </a:t>
            </a:r>
          </a:p>
          <a:p>
            <a:pPr algn="ctr"/>
            <a:endParaRPr lang="en-US" b="1"/>
          </a:p>
          <a:p>
            <a:pPr algn="ctr"/>
            <a:r>
              <a:rPr lang="en-US" b="1"/>
              <a:t>Una promesa hecha entre dos individuos que depende de la fidelidad de cada uno y puede ser quebrado si uno no hace su parte</a:t>
            </a:r>
          </a:p>
          <a:p>
            <a:pPr algn="ctr"/>
            <a:endParaRPr lang="en-US" b="1"/>
          </a:p>
          <a:p>
            <a:pPr algn="ctr"/>
            <a:r>
              <a:rPr lang="en-US" b="1"/>
              <a:t>La LEY CIVIL la tiene que enforzar</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s-ES" b="1">
                <a:latin typeface="Arial Narrow" pitchFamily="34" charset="0"/>
              </a:rPr>
              <a:t>Genesis 2:24  -- “Dejará el hombre a su padre y a su madre</a:t>
            </a:r>
          </a:p>
        </p:txBody>
      </p:sp>
      <p:sp>
        <p:nvSpPr>
          <p:cNvPr id="21507" name="Rectangle 3"/>
          <p:cNvSpPr>
            <a:spLocks noGrp="1" noChangeArrowheads="1"/>
          </p:cNvSpPr>
          <p:nvPr>
            <p:ph type="body" idx="1"/>
          </p:nvPr>
        </p:nvSpPr>
        <p:spPr/>
        <p:txBody>
          <a:bodyPr/>
          <a:lstStyle/>
          <a:p>
            <a:r>
              <a:rPr lang="en-US" sz="4000" b="1">
                <a:latin typeface="Arial Narrow" pitchFamily="34" charset="0"/>
              </a:rPr>
              <a:t>NO salir enfadados con ellos – o nunca “sale” emocionalmente</a:t>
            </a:r>
          </a:p>
          <a:p>
            <a:r>
              <a:rPr lang="en-US" sz="4000" b="1">
                <a:latin typeface="Arial Narrow" pitchFamily="34" charset="0"/>
              </a:rPr>
              <a:t>NO abandonarlos ni desampararlos </a:t>
            </a:r>
          </a:p>
          <a:p>
            <a:pPr lvl="4"/>
            <a:r>
              <a:rPr lang="en-US" sz="2800" b="1">
                <a:latin typeface="Arial Narrow" pitchFamily="34" charset="0"/>
              </a:rPr>
              <a:t>(1 Tim)</a:t>
            </a:r>
          </a:p>
          <a:p>
            <a:r>
              <a:rPr lang="en-US" sz="4000" b="1">
                <a:latin typeface="Arial Narrow" pitchFamily="34" charset="0"/>
              </a:rPr>
              <a:t>No (necesariamente) mudarse lejos</a:t>
            </a:r>
          </a:p>
          <a:p>
            <a:r>
              <a:rPr lang="en-US" sz="4000" b="1">
                <a:latin typeface="Arial Narrow" pitchFamily="34" charset="0"/>
              </a:rPr>
              <a:t>No “dejar” de honrarlos.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Dejar a los padres</a:t>
            </a:r>
          </a:p>
        </p:txBody>
      </p:sp>
      <p:sp>
        <p:nvSpPr>
          <p:cNvPr id="78851" name="Rectangle 3"/>
          <p:cNvSpPr>
            <a:spLocks noGrp="1" noChangeArrowheads="1"/>
          </p:cNvSpPr>
          <p:nvPr>
            <p:ph type="body" idx="1"/>
          </p:nvPr>
        </p:nvSpPr>
        <p:spPr/>
        <p:txBody>
          <a:bodyPr/>
          <a:lstStyle/>
          <a:p>
            <a:r>
              <a:rPr lang="en-US"/>
              <a:t>Cambio de obediencia</a:t>
            </a:r>
          </a:p>
          <a:p>
            <a:r>
              <a:rPr lang="en-US"/>
              <a:t>Cambio de consejero</a:t>
            </a:r>
          </a:p>
          <a:p>
            <a:r>
              <a:rPr lang="en-US"/>
              <a:t>Cambio de prioridades </a:t>
            </a:r>
          </a:p>
          <a:p>
            <a:pPr lvl="1"/>
            <a:r>
              <a:rPr lang="en-US"/>
              <a:t>(es mas importante una buena relacion con la esposa que con los padres… o hijos)</a:t>
            </a:r>
          </a:p>
          <a:p>
            <a:r>
              <a:rPr lang="en-US"/>
              <a:t>Cambio de consolador (ayudante)</a:t>
            </a:r>
          </a:p>
          <a:p>
            <a:r>
              <a:rPr lang="en-US"/>
              <a:t>Cambio de companero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s-ES" b="1">
                <a:latin typeface="Arial Narrow" pitchFamily="34" charset="0"/>
              </a:rPr>
              <a:t>y se unirá a su mujer”.</a:t>
            </a:r>
          </a:p>
        </p:txBody>
      </p:sp>
      <p:sp>
        <p:nvSpPr>
          <p:cNvPr id="22531" name="Rectangle 3"/>
          <p:cNvSpPr>
            <a:spLocks noGrp="1" noChangeArrowheads="1"/>
          </p:cNvSpPr>
          <p:nvPr>
            <p:ph type="body" idx="1"/>
          </p:nvPr>
        </p:nvSpPr>
        <p:spPr/>
        <p:txBody>
          <a:bodyPr/>
          <a:lstStyle/>
          <a:p>
            <a:r>
              <a:rPr lang="es-ES" sz="4000" b="1">
                <a:latin typeface="Arial Narrow" pitchFamily="34" charset="0"/>
              </a:rPr>
              <a:t>Dependían uno del otro para ser cumplidos y felices.</a:t>
            </a:r>
          </a:p>
          <a:p>
            <a:r>
              <a:rPr lang="es-ES" sz="4000" b="1">
                <a:latin typeface="Arial Narrow" pitchFamily="34" charset="0"/>
              </a:rPr>
              <a:t>Deben aprender a depender del otro por consuelo y consejo (economico, emocional, etc.) —no de los padres (aunque vivan juntos o cerca).</a:t>
            </a:r>
            <a:endParaRPr lang="en-US" sz="4000" b="1">
              <a:latin typeface="Arial Narrow"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S" b="1">
                <a:latin typeface="Arial Narrow" pitchFamily="34" charset="0"/>
              </a:rPr>
              <a:t>Se unira</a:t>
            </a:r>
          </a:p>
        </p:txBody>
      </p:sp>
      <p:sp>
        <p:nvSpPr>
          <p:cNvPr id="24579" name="Rectangle 3"/>
          <p:cNvSpPr>
            <a:spLocks noGrp="1" noChangeArrowheads="1"/>
          </p:cNvSpPr>
          <p:nvPr>
            <p:ph type="body" idx="1"/>
          </p:nvPr>
        </p:nvSpPr>
        <p:spPr/>
        <p:txBody>
          <a:bodyPr/>
          <a:lstStyle/>
          <a:p>
            <a:r>
              <a:rPr lang="en-US"/>
              <a:t>En una ceremonia legal y publico ante Dios</a:t>
            </a:r>
          </a:p>
          <a:p>
            <a:r>
              <a:rPr lang="en-US"/>
              <a:t>Forman una relacion permanente – prueba el poder de Dios al hacer 2 personas “imcompatibles” unidos en amor.</a:t>
            </a:r>
          </a:p>
          <a:p>
            <a:r>
              <a:rPr lang="en-US"/>
              <a:t>En una entrega TOTAL e irrevocable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Se unira – PROVERBIOS 2:17</a:t>
            </a:r>
          </a:p>
        </p:txBody>
      </p:sp>
      <p:sp>
        <p:nvSpPr>
          <p:cNvPr id="80899" name="Rectangle 3"/>
          <p:cNvSpPr>
            <a:spLocks noGrp="1" noChangeArrowheads="1"/>
          </p:cNvSpPr>
          <p:nvPr>
            <p:ph type="body" idx="1"/>
          </p:nvPr>
        </p:nvSpPr>
        <p:spPr/>
        <p:txBody>
          <a:bodyPr/>
          <a:lstStyle/>
          <a:p>
            <a:r>
              <a:rPr lang="en-US" b="1"/>
              <a:t>Se basa en un compromiso – no en sentimientes o atraccion carnal</a:t>
            </a:r>
          </a:p>
          <a:p>
            <a:r>
              <a:rPr lang="en-US" b="1"/>
              <a:t>Un esposo puede perder su atraccion, su dinero, su salud, su animo y su personalidad, pero NO IMPORTA… Ya (en Cristo) hay una LEATAD INFLUCTUANTE)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UNA SOLA CARNE</a:t>
            </a:r>
          </a:p>
        </p:txBody>
      </p:sp>
      <p:sp>
        <p:nvSpPr>
          <p:cNvPr id="75779" name="Rectangle 3"/>
          <p:cNvSpPr>
            <a:spLocks noGrp="1" noChangeArrowheads="1"/>
          </p:cNvSpPr>
          <p:nvPr>
            <p:ph type="body" idx="1"/>
          </p:nvPr>
        </p:nvSpPr>
        <p:spPr>
          <a:xfrm>
            <a:off x="228600" y="1905000"/>
            <a:ext cx="8686800" cy="4114800"/>
          </a:xfrm>
        </p:spPr>
        <p:txBody>
          <a:bodyPr/>
          <a:lstStyle/>
          <a:p>
            <a:pPr>
              <a:lnSpc>
                <a:spcPct val="90000"/>
              </a:lnSpc>
            </a:pPr>
            <a:r>
              <a:rPr lang="es-ES" sz="4400" b="1">
                <a:latin typeface="Arial Narrow" pitchFamily="34" charset="0"/>
              </a:rPr>
              <a:t>Los hizo </a:t>
            </a:r>
            <a:r>
              <a:rPr lang="es-ES" sz="4400">
                <a:latin typeface="Arial Narrow" pitchFamily="34" charset="0"/>
              </a:rPr>
              <a:t>INSEPARABLES</a:t>
            </a:r>
            <a:r>
              <a:rPr lang="es-ES" sz="4400" b="1">
                <a:latin typeface="Arial Narrow" pitchFamily="34" charset="0"/>
              </a:rPr>
              <a:t>.  </a:t>
            </a:r>
          </a:p>
          <a:p>
            <a:pPr lvl="1">
              <a:lnSpc>
                <a:spcPct val="90000"/>
              </a:lnSpc>
            </a:pPr>
            <a:r>
              <a:rPr lang="es-ES" sz="4000" b="1">
                <a:latin typeface="Arial Narrow" pitchFamily="34" charset="0"/>
              </a:rPr>
              <a:t>Si se divorcian es como “perder un brazo”.</a:t>
            </a:r>
          </a:p>
          <a:p>
            <a:pPr>
              <a:lnSpc>
                <a:spcPct val="90000"/>
              </a:lnSpc>
            </a:pPr>
            <a:r>
              <a:rPr lang="es-ES" sz="4400" b="1">
                <a:latin typeface="Arial Narrow" pitchFamily="34" charset="0"/>
              </a:rPr>
              <a:t>Una relacion de matrimonio </a:t>
            </a:r>
          </a:p>
          <a:p>
            <a:pPr lvl="1">
              <a:lnSpc>
                <a:spcPct val="90000"/>
              </a:lnSpc>
            </a:pPr>
            <a:r>
              <a:rPr lang="es-ES" sz="4000" b="1">
                <a:latin typeface="Arial Narrow" pitchFamily="34" charset="0"/>
              </a:rPr>
              <a:t>que otro </a:t>
            </a:r>
            <a:r>
              <a:rPr lang="es-ES" sz="4000" b="1" u="sng">
                <a:latin typeface="Arial Narrow" pitchFamily="34" charset="0"/>
              </a:rPr>
              <a:t>no comparte con ningun otro </a:t>
            </a:r>
          </a:p>
          <a:p>
            <a:pPr lvl="1">
              <a:lnSpc>
                <a:spcPct val="90000"/>
              </a:lnSpc>
            </a:pPr>
            <a:r>
              <a:rPr lang="es-ES" sz="4000" b="1" u="sng">
                <a:latin typeface="Arial Narrow" pitchFamily="34" charset="0"/>
              </a:rPr>
              <a:t>y que uno no se niega al otro</a:t>
            </a:r>
            <a:r>
              <a:rPr lang="es-ES" sz="4000" b="1">
                <a:latin typeface="Arial Narrow" pitchFamily="34" charset="0"/>
              </a:rPr>
              <a:t> (1 Cor. 7)</a:t>
            </a:r>
            <a:endParaRPr lang="en-US" sz="4000" b="1">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Problemas con “contratos”</a:t>
            </a:r>
          </a:p>
        </p:txBody>
      </p:sp>
      <p:sp>
        <p:nvSpPr>
          <p:cNvPr id="259075" name="Rectangle 3"/>
          <p:cNvSpPr>
            <a:spLocks noGrp="1" noChangeArrowheads="1"/>
          </p:cNvSpPr>
          <p:nvPr>
            <p:ph type="body" idx="1"/>
          </p:nvPr>
        </p:nvSpPr>
        <p:spPr/>
        <p:txBody>
          <a:bodyPr/>
          <a:lstStyle/>
          <a:p>
            <a:r>
              <a:rPr lang="en-US"/>
              <a:t>No fundada en la Biblia</a:t>
            </a:r>
          </a:p>
          <a:p>
            <a:r>
              <a:rPr lang="en-US"/>
              <a:t>Depende de la habilidad de cada uno a ser perfecto y no pecar para guardar su parte del contrato</a:t>
            </a:r>
          </a:p>
          <a:p>
            <a:r>
              <a:rPr lang="en-US"/>
              <a:t>No da estabilidad para la familia, pues cualquier de los dos puede romperlo</a:t>
            </a:r>
          </a:p>
          <a:p>
            <a:r>
              <a:rPr lang="en-US"/>
              <a:t>Abre la puerta para el estado a permitir matrimonios contra la Biblia </a:t>
            </a:r>
            <a:r>
              <a:rPr lang="en-US" sz="2400"/>
              <a:t>(homosexuales)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t>El Matrimonio Sacramental</a:t>
            </a:r>
          </a:p>
        </p:txBody>
      </p:sp>
      <p:sp>
        <p:nvSpPr>
          <p:cNvPr id="261123" name="Rectangle 3"/>
          <p:cNvSpPr>
            <a:spLocks noGrp="1" noChangeArrowheads="1"/>
          </p:cNvSpPr>
          <p:nvPr>
            <p:ph type="body" idx="1"/>
          </p:nvPr>
        </p:nvSpPr>
        <p:spPr/>
        <p:txBody>
          <a:bodyPr/>
          <a:lstStyle/>
          <a:p>
            <a:r>
              <a:rPr lang="en-US" sz="4000"/>
              <a:t>Un medio para obtener la gracia de Dios y la salvacion</a:t>
            </a:r>
          </a:p>
          <a:p>
            <a:r>
              <a:rPr lang="en-US" sz="4000"/>
              <a:t>Fundada en la ley de la iglesia</a:t>
            </a:r>
          </a:p>
          <a:p>
            <a:r>
              <a:rPr lang="en-US" sz="4000"/>
              <a:t>Comienzo con San Agustin y el Concilio de Trento luego </a:t>
            </a:r>
            <a:r>
              <a:rPr lang="en-US" sz="3600"/>
              <a:t>(1545-65)</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a:t>Problemas con “sacramentos”</a:t>
            </a:r>
          </a:p>
        </p:txBody>
      </p:sp>
      <p:sp>
        <p:nvSpPr>
          <p:cNvPr id="263171" name="Rectangle 3"/>
          <p:cNvSpPr>
            <a:spLocks noGrp="1" noChangeArrowheads="1"/>
          </p:cNvSpPr>
          <p:nvPr>
            <p:ph type="body" idx="1"/>
          </p:nvPr>
        </p:nvSpPr>
        <p:spPr/>
        <p:txBody>
          <a:bodyPr/>
          <a:lstStyle/>
          <a:p>
            <a:r>
              <a:rPr lang="en-US" sz="3600"/>
              <a:t>La Biblia no indica que el matrimonio nos salva o que nos da gracia.</a:t>
            </a:r>
          </a:p>
          <a:p>
            <a:r>
              <a:rPr lang="en-US" sz="3600"/>
              <a:t>Genesis dice que el matrimonio es para producir vida fisica (Gen. 1:27), no vida espiritual.</a:t>
            </a:r>
          </a:p>
          <a:p>
            <a:r>
              <a:rPr lang="en-US" sz="3600"/>
              <a:t>Hace el matrimonio sumiso a la direccion de la iglesia… no a la Biblia y Cristo.</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en-US"/>
              <a:t>El Matrimonio de “Pacto”</a:t>
            </a:r>
          </a:p>
        </p:txBody>
      </p:sp>
      <p:sp>
        <p:nvSpPr>
          <p:cNvPr id="265219" name="Rectangle 3"/>
          <p:cNvSpPr>
            <a:spLocks noGrp="1" noChangeArrowheads="1"/>
          </p:cNvSpPr>
          <p:nvPr>
            <p:ph type="body" idx="1"/>
          </p:nvPr>
        </p:nvSpPr>
        <p:spPr/>
        <p:txBody>
          <a:bodyPr/>
          <a:lstStyle/>
          <a:p>
            <a:r>
              <a:rPr lang="en-US" sz="3600" b="1"/>
              <a:t>Un hombre y una mujer entran en un pacto mutuo y publico delante de Dios</a:t>
            </a:r>
          </a:p>
          <a:p>
            <a:r>
              <a:rPr lang="en-US" sz="3600" b="1"/>
              <a:t>Se basa en la ley divina (Gen. 2:18, Prov. 2:16-17; Mal. 2:14)</a:t>
            </a:r>
          </a:p>
          <a:p>
            <a:r>
              <a:rPr lang="en-US" sz="3600" b="1"/>
              <a:t>Es un pacto permanente “hasta la muerte” (1 Cor. 7:39)</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a:t>Implicaciones del Pacto</a:t>
            </a:r>
          </a:p>
        </p:txBody>
      </p:sp>
      <p:sp>
        <p:nvSpPr>
          <p:cNvPr id="267267" name="Rectangle 3"/>
          <p:cNvSpPr>
            <a:spLocks noGrp="1" noChangeArrowheads="1"/>
          </p:cNvSpPr>
          <p:nvPr>
            <p:ph type="body" idx="1"/>
          </p:nvPr>
        </p:nvSpPr>
        <p:spPr/>
        <p:txBody>
          <a:bodyPr/>
          <a:lstStyle/>
          <a:p>
            <a:pPr>
              <a:lnSpc>
                <a:spcPct val="90000"/>
              </a:lnSpc>
            </a:pPr>
            <a:r>
              <a:rPr lang="en-US"/>
              <a:t>El matrimonio es permanente, </a:t>
            </a:r>
            <a:r>
              <a:rPr lang="en-US" b="1"/>
              <a:t>ESTABLECIDO POR DIOS</a:t>
            </a:r>
            <a:r>
              <a:rPr lang="en-US"/>
              <a:t> desde la creacion (Mar. 10:9).  </a:t>
            </a:r>
          </a:p>
          <a:p>
            <a:pPr>
              <a:lnSpc>
                <a:spcPct val="90000"/>
              </a:lnSpc>
            </a:pPr>
            <a:endParaRPr lang="en-US" sz="1400"/>
          </a:p>
          <a:p>
            <a:pPr>
              <a:lnSpc>
                <a:spcPct val="90000"/>
              </a:lnSpc>
            </a:pPr>
            <a:r>
              <a:rPr lang="en-US"/>
              <a:t>Envolucra un voto solemne con la pareja ANTE DIOS, y no permite divorcio.</a:t>
            </a:r>
          </a:p>
          <a:p>
            <a:pPr>
              <a:lnSpc>
                <a:spcPct val="90000"/>
              </a:lnSpc>
            </a:pPr>
            <a:endParaRPr lang="en-US" sz="1400"/>
          </a:p>
          <a:p>
            <a:pPr>
              <a:lnSpc>
                <a:spcPct val="90000"/>
              </a:lnSpc>
            </a:pPr>
            <a:r>
              <a:rPr lang="en-US"/>
              <a:t>El matrimonio es SAGRADO como una relacion ante Dios (Gen. 2:22) y </a:t>
            </a:r>
            <a:r>
              <a:rPr lang="en-US" u="sng"/>
              <a:t>excluye todo lo que Dios prohibe</a:t>
            </a:r>
            <a:r>
              <a:rPr lang="en-US"/>
              <a:t> (como homosex)</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en-US"/>
              <a:t>Implicaciones del Pacto</a:t>
            </a:r>
            <a:r>
              <a:rPr lang="en-US" sz="2200"/>
              <a:t> (sigue)</a:t>
            </a:r>
          </a:p>
        </p:txBody>
      </p:sp>
      <p:sp>
        <p:nvSpPr>
          <p:cNvPr id="269315" name="Rectangle 3"/>
          <p:cNvSpPr>
            <a:spLocks noGrp="1" noChangeArrowheads="1"/>
          </p:cNvSpPr>
          <p:nvPr>
            <p:ph type="body" idx="1"/>
          </p:nvPr>
        </p:nvSpPr>
        <p:spPr/>
        <p:txBody>
          <a:bodyPr/>
          <a:lstStyle/>
          <a:p>
            <a:r>
              <a:rPr lang="en-US"/>
              <a:t>Gen. 2:23-24 indica que el matrimonio es una relacion “intima” que forma una liga como “una sola carne”, dejando otras relaciones para formar un nuevo parentesco para producir y criar hijos en una nueva familia</a:t>
            </a:r>
          </a:p>
          <a:p>
            <a:r>
              <a:rPr lang="en-US"/>
              <a:t>Es un compromiso que se hace PUBLICAMENTE sin verguenza en amor</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Curtain Call</Template>
  <TotalTime>498</TotalTime>
  <Words>1493</Words>
  <Application>Microsoft Office PowerPoint</Application>
  <PresentationFormat>On-screen Show (4:3)</PresentationFormat>
  <Paragraphs>194</Paragraphs>
  <Slides>35</Slides>
  <Notes>35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Tahoma</vt:lpstr>
      <vt:lpstr>Times New Roman</vt:lpstr>
      <vt:lpstr>Wingdings</vt:lpstr>
      <vt:lpstr>Storybook</vt:lpstr>
      <vt:lpstr>Steamer</vt:lpstr>
      <vt:lpstr>Arial Narrow</vt:lpstr>
      <vt:lpstr>Algerian</vt:lpstr>
      <vt:lpstr>Courier New</vt:lpstr>
      <vt:lpstr>Curtain Call</vt:lpstr>
      <vt:lpstr>Que es el Matrimonio</vt:lpstr>
      <vt:lpstr>3 Puntos de Vista</vt:lpstr>
      <vt:lpstr>Matrimonio: Contrato?</vt:lpstr>
      <vt:lpstr>Problemas con “contratos”</vt:lpstr>
      <vt:lpstr>El Matrimonio Sacramental</vt:lpstr>
      <vt:lpstr>Problemas con “sacramentos”</vt:lpstr>
      <vt:lpstr>El Matrimonio de “Pacto”</vt:lpstr>
      <vt:lpstr>Implicaciones del Pacto</vt:lpstr>
      <vt:lpstr>Implicaciones del Pacto (sigue)</vt:lpstr>
      <vt:lpstr>El Pacto (sigue)</vt:lpstr>
      <vt:lpstr>El Pacto (sigue)</vt:lpstr>
      <vt:lpstr>El Pacto (sigue)</vt:lpstr>
      <vt:lpstr>El Pacto (sigue)</vt:lpstr>
      <vt:lpstr>EL Pacto</vt:lpstr>
      <vt:lpstr>Elementos de Gen. 1-2</vt:lpstr>
      <vt:lpstr>MISION POSIBLE</vt:lpstr>
      <vt:lpstr>ES POSIBLE GOZAR DE UN HOGAR FELIZ</vt:lpstr>
      <vt:lpstr>La causa de infelicidad en el hogar</vt:lpstr>
      <vt:lpstr>Los Principios de la Familia en la Biblia </vt:lpstr>
      <vt:lpstr>Los Propósitos del Matrimonio</vt:lpstr>
      <vt:lpstr>Propósitos </vt:lpstr>
      <vt:lpstr>Propósitos </vt:lpstr>
      <vt:lpstr>PowerPoint Presentation</vt:lpstr>
      <vt:lpstr>La provisión de nuestras necesidades viene de Dios</vt:lpstr>
      <vt:lpstr>Génesis 1:26-28  “Creó Dios al hombre a su imagen”</vt:lpstr>
      <vt:lpstr>Gen. 1:27 -varón y hembra los creó...</vt:lpstr>
      <vt:lpstr>y les dijo: Fructificad …señoread.” </vt:lpstr>
      <vt:lpstr>Genesis 2:18, 20-22</vt:lpstr>
      <vt:lpstr>Genesis 2:23 “Varon” y “Varona” </vt:lpstr>
      <vt:lpstr>Genesis 2:24  -- “Dejará el hombre a su padre y a su madre</vt:lpstr>
      <vt:lpstr>Dejar a los padres</vt:lpstr>
      <vt:lpstr>y se unirá a su mujer”.</vt:lpstr>
      <vt:lpstr>Se unira</vt:lpstr>
      <vt:lpstr>Se unira – PROVERBIOS 2:17</vt:lpstr>
      <vt:lpstr>UNA SOLA CARNE</vt:lpstr>
    </vt:vector>
  </TitlesOfParts>
  <Company>IBBA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Familia en la Biblia (1)</dc:title>
  <dc:creator>R Armstrong</dc:creator>
  <cp:lastModifiedBy>Iglesia Biblica Bautista Ant</cp:lastModifiedBy>
  <cp:revision>9</cp:revision>
  <dcterms:created xsi:type="dcterms:W3CDTF">2007-06-12T04:37:05Z</dcterms:created>
  <dcterms:modified xsi:type="dcterms:W3CDTF">2011-08-18T22:29:19Z</dcterms:modified>
</cp:coreProperties>
</file>