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9" r:id="rId1"/>
  </p:sldMasterIdLst>
  <p:notesMasterIdLst>
    <p:notesMasterId r:id="rId41"/>
  </p:notesMasterIdLst>
  <p:sldIdLst>
    <p:sldId id="286" r:id="rId2"/>
    <p:sldId id="287" r:id="rId3"/>
    <p:sldId id="288" r:id="rId4"/>
    <p:sldId id="289" r:id="rId5"/>
    <p:sldId id="290" r:id="rId6"/>
    <p:sldId id="291" r:id="rId7"/>
    <p:sldId id="292" r:id="rId8"/>
    <p:sldId id="294" r:id="rId9"/>
    <p:sldId id="295" r:id="rId10"/>
    <p:sldId id="341" r:id="rId11"/>
    <p:sldId id="296" r:id="rId12"/>
    <p:sldId id="297" r:id="rId13"/>
    <p:sldId id="298" r:id="rId14"/>
    <p:sldId id="342" r:id="rId15"/>
    <p:sldId id="299" r:id="rId16"/>
    <p:sldId id="300" r:id="rId17"/>
    <p:sldId id="304" r:id="rId18"/>
    <p:sldId id="305" r:id="rId19"/>
    <p:sldId id="307" r:id="rId20"/>
    <p:sldId id="308" r:id="rId21"/>
    <p:sldId id="310" r:id="rId22"/>
    <p:sldId id="311" r:id="rId23"/>
    <p:sldId id="343" r:id="rId24"/>
    <p:sldId id="312" r:id="rId25"/>
    <p:sldId id="313" r:id="rId26"/>
    <p:sldId id="344" r:id="rId27"/>
    <p:sldId id="314" r:id="rId28"/>
    <p:sldId id="315" r:id="rId29"/>
    <p:sldId id="316" r:id="rId30"/>
    <p:sldId id="317" r:id="rId31"/>
    <p:sldId id="318" r:id="rId32"/>
    <p:sldId id="319" r:id="rId33"/>
    <p:sldId id="320" r:id="rId34"/>
    <p:sldId id="321" r:id="rId35"/>
    <p:sldId id="322" r:id="rId36"/>
    <p:sldId id="323" r:id="rId37"/>
    <p:sldId id="324" r:id="rId38"/>
    <p:sldId id="325" r:id="rId39"/>
    <p:sldId id="326" r:id="rId4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8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fld id="{700B8173-679D-4168-86F7-D239A37E8DE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11038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E3078E8-8BF1-460D-B351-C722C5EA5AA4}" type="slidenum">
              <a:rPr lang="en-US"/>
              <a:pPr/>
              <a:t>1</a:t>
            </a:fld>
            <a:endParaRPr lang="en-US"/>
          </a:p>
        </p:txBody>
      </p:sp>
      <p:sp>
        <p:nvSpPr>
          <p:cNvPr id="7987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0B8173-679D-4168-86F7-D239A37E8DE6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28351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2C21CDA-4044-4287-A453-5FFE0D53CB43}" type="slidenum">
              <a:rPr lang="en-US"/>
              <a:pPr/>
              <a:t>11</a:t>
            </a:fld>
            <a:endParaRPr lang="en-US"/>
          </a:p>
        </p:txBody>
      </p:sp>
      <p:sp>
        <p:nvSpPr>
          <p:cNvPr id="10035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4A85E74-B9BD-4798-A3A6-D6BA234FE4B3}" type="slidenum">
              <a:rPr lang="en-US"/>
              <a:pPr/>
              <a:t>12</a:t>
            </a:fld>
            <a:endParaRPr lang="en-US"/>
          </a:p>
        </p:txBody>
      </p:sp>
      <p:sp>
        <p:nvSpPr>
          <p:cNvPr id="10240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C568037-954B-48D4-ACF0-9519F3A4ECA8}" type="slidenum">
              <a:rPr lang="en-US"/>
              <a:pPr/>
              <a:t>13</a:t>
            </a:fld>
            <a:endParaRPr lang="en-US"/>
          </a:p>
        </p:txBody>
      </p:sp>
      <p:sp>
        <p:nvSpPr>
          <p:cNvPr id="10445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0B8173-679D-4168-86F7-D239A37E8DE6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219503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DE30046-1A7E-46C5-81E5-3CC832E3FBA0}" type="slidenum">
              <a:rPr lang="en-US"/>
              <a:pPr/>
              <a:t>15</a:t>
            </a:fld>
            <a:endParaRPr lang="en-US"/>
          </a:p>
        </p:txBody>
      </p:sp>
      <p:sp>
        <p:nvSpPr>
          <p:cNvPr id="10649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83490C7-E7F6-4874-B538-D95A41854031}" type="slidenum">
              <a:rPr lang="en-US"/>
              <a:pPr/>
              <a:t>16</a:t>
            </a:fld>
            <a:endParaRPr lang="en-US"/>
          </a:p>
        </p:txBody>
      </p:sp>
      <p:sp>
        <p:nvSpPr>
          <p:cNvPr id="10854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84F4EF0-C085-4B2E-8B35-A7896500A5D7}" type="slidenum">
              <a:rPr lang="en-US"/>
              <a:pPr/>
              <a:t>17</a:t>
            </a:fld>
            <a:endParaRPr lang="en-US"/>
          </a:p>
        </p:txBody>
      </p:sp>
      <p:sp>
        <p:nvSpPr>
          <p:cNvPr id="11673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827E2FF-700D-4EF6-9C53-A50FF8C170D2}" type="slidenum">
              <a:rPr lang="en-US"/>
              <a:pPr/>
              <a:t>18</a:t>
            </a:fld>
            <a:endParaRPr lang="en-US"/>
          </a:p>
        </p:txBody>
      </p:sp>
      <p:sp>
        <p:nvSpPr>
          <p:cNvPr id="11878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64C9D12-2FC1-4D95-B13E-27750B655F09}" type="slidenum">
              <a:rPr lang="en-US"/>
              <a:pPr/>
              <a:t>19</a:t>
            </a:fld>
            <a:endParaRPr lang="en-US"/>
          </a:p>
        </p:txBody>
      </p:sp>
      <p:sp>
        <p:nvSpPr>
          <p:cNvPr id="12288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D389BC5-5645-45B8-9160-C3266F6CEDC3}" type="slidenum">
              <a:rPr lang="en-US"/>
              <a:pPr/>
              <a:t>2</a:t>
            </a:fld>
            <a:endParaRPr lang="en-US"/>
          </a:p>
        </p:txBody>
      </p:sp>
      <p:sp>
        <p:nvSpPr>
          <p:cNvPr id="8192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46129F4-688F-47EC-BF2B-00D8AAF91265}" type="slidenum">
              <a:rPr lang="en-US"/>
              <a:pPr/>
              <a:t>20</a:t>
            </a:fld>
            <a:endParaRPr lang="en-US"/>
          </a:p>
        </p:txBody>
      </p:sp>
      <p:sp>
        <p:nvSpPr>
          <p:cNvPr id="12493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4DAD46A-C452-433C-BFF6-B4298816F06D}" type="slidenum">
              <a:rPr lang="en-US"/>
              <a:pPr/>
              <a:t>21</a:t>
            </a:fld>
            <a:endParaRPr lang="en-US"/>
          </a:p>
        </p:txBody>
      </p:sp>
      <p:sp>
        <p:nvSpPr>
          <p:cNvPr id="12902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9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4FC8D3-41B8-40EC-8E44-ABB104684361}" type="slidenum">
              <a:rPr lang="en-US"/>
              <a:pPr/>
              <a:t>22</a:t>
            </a:fld>
            <a:endParaRPr lang="en-US"/>
          </a:p>
        </p:txBody>
      </p:sp>
      <p:sp>
        <p:nvSpPr>
          <p:cNvPr id="13107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1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0B8173-679D-4168-86F7-D239A37E8DE6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44254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9D5C038-5C83-4B73-B4DB-C00A4FC551DC}" type="slidenum">
              <a:rPr lang="en-US"/>
              <a:pPr/>
              <a:t>24</a:t>
            </a:fld>
            <a:endParaRPr lang="en-US"/>
          </a:p>
        </p:txBody>
      </p:sp>
      <p:sp>
        <p:nvSpPr>
          <p:cNvPr id="13312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08524B3-F911-46CA-B773-193F1456A2FF}" type="slidenum">
              <a:rPr lang="en-US"/>
              <a:pPr/>
              <a:t>25</a:t>
            </a:fld>
            <a:endParaRPr lang="en-US"/>
          </a:p>
        </p:txBody>
      </p:sp>
      <p:sp>
        <p:nvSpPr>
          <p:cNvPr id="13517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0B8173-679D-4168-86F7-D239A37E8DE6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5216744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3454CB0-71C9-4615-8F4C-95340FF231D1}" type="slidenum">
              <a:rPr lang="en-US"/>
              <a:pPr/>
              <a:t>27</a:t>
            </a:fld>
            <a:endParaRPr lang="en-US"/>
          </a:p>
        </p:txBody>
      </p:sp>
      <p:sp>
        <p:nvSpPr>
          <p:cNvPr id="13721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93ADB58-48B3-46CB-A216-30DFB9E0C96B}" type="slidenum">
              <a:rPr lang="en-US"/>
              <a:pPr/>
              <a:t>28</a:t>
            </a:fld>
            <a:endParaRPr lang="en-US"/>
          </a:p>
        </p:txBody>
      </p:sp>
      <p:sp>
        <p:nvSpPr>
          <p:cNvPr id="13926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9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3F1EC11-832C-4CED-82A0-A5096A323BC5}" type="slidenum">
              <a:rPr lang="en-US"/>
              <a:pPr/>
              <a:t>29</a:t>
            </a:fld>
            <a:endParaRPr lang="en-US"/>
          </a:p>
        </p:txBody>
      </p:sp>
      <p:sp>
        <p:nvSpPr>
          <p:cNvPr id="14131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1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B3B77C0-00F6-475C-840E-4617EEF512B3}" type="slidenum">
              <a:rPr lang="en-US"/>
              <a:pPr/>
              <a:t>3</a:t>
            </a:fld>
            <a:endParaRPr lang="en-US"/>
          </a:p>
        </p:txBody>
      </p:sp>
      <p:sp>
        <p:nvSpPr>
          <p:cNvPr id="8397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E397AF6-B31A-4B26-ACF4-0D83F6F9619F}" type="slidenum">
              <a:rPr lang="en-US"/>
              <a:pPr/>
              <a:t>30</a:t>
            </a:fld>
            <a:endParaRPr lang="en-US"/>
          </a:p>
        </p:txBody>
      </p:sp>
      <p:sp>
        <p:nvSpPr>
          <p:cNvPr id="14336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ED699D8-ECB2-4E56-A9B9-AF9CF89CBD6A}" type="slidenum">
              <a:rPr lang="en-US"/>
              <a:pPr/>
              <a:t>31</a:t>
            </a:fld>
            <a:endParaRPr lang="en-US"/>
          </a:p>
        </p:txBody>
      </p:sp>
      <p:sp>
        <p:nvSpPr>
          <p:cNvPr id="14541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5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88169AE-548C-4D49-8F79-CF9B87E81F16}" type="slidenum">
              <a:rPr lang="en-US"/>
              <a:pPr/>
              <a:t>32</a:t>
            </a:fld>
            <a:endParaRPr lang="en-US"/>
          </a:p>
        </p:txBody>
      </p:sp>
      <p:sp>
        <p:nvSpPr>
          <p:cNvPr id="14745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7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0BF3BB7-3E0E-4FFA-ADC2-06AD6F96C660}" type="slidenum">
              <a:rPr lang="en-US"/>
              <a:pPr/>
              <a:t>33</a:t>
            </a:fld>
            <a:endParaRPr lang="en-US"/>
          </a:p>
        </p:txBody>
      </p:sp>
      <p:sp>
        <p:nvSpPr>
          <p:cNvPr id="14950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9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A27D20B-A60F-4C9A-AD0B-969580C6CC8B}" type="slidenum">
              <a:rPr lang="en-US"/>
              <a:pPr/>
              <a:t>34</a:t>
            </a:fld>
            <a:endParaRPr lang="en-US"/>
          </a:p>
        </p:txBody>
      </p:sp>
      <p:sp>
        <p:nvSpPr>
          <p:cNvPr id="15155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1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E940DAB-8C73-4A38-A887-514989BB9D5A}" type="slidenum">
              <a:rPr lang="en-US"/>
              <a:pPr/>
              <a:t>35</a:t>
            </a:fld>
            <a:endParaRPr lang="en-US"/>
          </a:p>
        </p:txBody>
      </p:sp>
      <p:sp>
        <p:nvSpPr>
          <p:cNvPr id="15360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17A70BF-2F56-4542-9AC5-7154966F8BB1}" type="slidenum">
              <a:rPr lang="en-US"/>
              <a:pPr/>
              <a:t>36</a:t>
            </a:fld>
            <a:endParaRPr lang="en-US"/>
          </a:p>
        </p:txBody>
      </p:sp>
      <p:sp>
        <p:nvSpPr>
          <p:cNvPr id="15565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5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7B30E30-0737-4517-952E-D1A2E9EC41C9}" type="slidenum">
              <a:rPr lang="en-US"/>
              <a:pPr/>
              <a:t>37</a:t>
            </a:fld>
            <a:endParaRPr lang="en-US"/>
          </a:p>
        </p:txBody>
      </p:sp>
      <p:sp>
        <p:nvSpPr>
          <p:cNvPr id="15769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7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B5D9D3F-2733-407E-8764-8C8E427F6A26}" type="slidenum">
              <a:rPr lang="en-US"/>
              <a:pPr/>
              <a:t>38</a:t>
            </a:fld>
            <a:endParaRPr lang="en-US"/>
          </a:p>
        </p:txBody>
      </p:sp>
      <p:sp>
        <p:nvSpPr>
          <p:cNvPr id="15974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9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1EE5D73-F934-47D9-90EA-1D6EE1FBA0D9}" type="slidenum">
              <a:rPr lang="en-US"/>
              <a:pPr/>
              <a:t>39</a:t>
            </a:fld>
            <a:endParaRPr lang="en-US"/>
          </a:p>
        </p:txBody>
      </p:sp>
      <p:sp>
        <p:nvSpPr>
          <p:cNvPr id="16179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1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6A64736-CCFE-4C0D-98BD-36B3C650C73F}" type="slidenum">
              <a:rPr lang="en-US"/>
              <a:pPr/>
              <a:t>4</a:t>
            </a:fld>
            <a:endParaRPr lang="en-US"/>
          </a:p>
        </p:txBody>
      </p:sp>
      <p:sp>
        <p:nvSpPr>
          <p:cNvPr id="8601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09C47E8-42EF-43B4-86B1-7A6BABDF1072}" type="slidenum">
              <a:rPr lang="en-US"/>
              <a:pPr/>
              <a:t>5</a:t>
            </a:fld>
            <a:endParaRPr lang="en-US"/>
          </a:p>
        </p:txBody>
      </p:sp>
      <p:sp>
        <p:nvSpPr>
          <p:cNvPr id="8806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9E575A4-40F8-428C-9EAD-07D5E6C414BB}" type="slidenum">
              <a:rPr lang="en-US"/>
              <a:pPr/>
              <a:t>6</a:t>
            </a:fld>
            <a:endParaRPr lang="en-US"/>
          </a:p>
        </p:txBody>
      </p:sp>
      <p:sp>
        <p:nvSpPr>
          <p:cNvPr id="9011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D6F3E7F-176A-47B7-A44D-DC5DDA491F93}" type="slidenum">
              <a:rPr lang="en-US"/>
              <a:pPr/>
              <a:t>7</a:t>
            </a:fld>
            <a:endParaRPr lang="en-US"/>
          </a:p>
        </p:txBody>
      </p:sp>
      <p:sp>
        <p:nvSpPr>
          <p:cNvPr id="9216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BDE6AF9-94C5-4584-AC89-87837DC9BA8C}" type="slidenum">
              <a:rPr lang="en-US"/>
              <a:pPr/>
              <a:t>8</a:t>
            </a:fld>
            <a:endParaRPr lang="en-US"/>
          </a:p>
        </p:txBody>
      </p:sp>
      <p:sp>
        <p:nvSpPr>
          <p:cNvPr id="9625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039F0F4-94A5-48D9-99B3-29C62727E191}" type="slidenum">
              <a:rPr lang="en-US"/>
              <a:pPr/>
              <a:t>9</a:t>
            </a:fld>
            <a:endParaRPr lang="en-US"/>
          </a:p>
        </p:txBody>
      </p:sp>
      <p:sp>
        <p:nvSpPr>
          <p:cNvPr id="9830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Freeform 2"/>
          <p:cNvSpPr>
            <a:spLocks/>
          </p:cNvSpPr>
          <p:nvPr/>
        </p:nvSpPr>
        <p:spPr bwMode="blackWhite">
          <a:xfrm>
            <a:off x="20638" y="12700"/>
            <a:ext cx="8896350" cy="6780213"/>
          </a:xfrm>
          <a:custGeom>
            <a:avLst/>
            <a:gdLst>
              <a:gd name="T0" fmla="*/ 2822 w 3985"/>
              <a:gd name="T1" fmla="*/ 0 h 3619"/>
              <a:gd name="T2" fmla="*/ 0 w 3985"/>
              <a:gd name="T3" fmla="*/ 975 h 3619"/>
              <a:gd name="T4" fmla="*/ 2169 w 3985"/>
              <a:gd name="T5" fmla="*/ 3619 h 3619"/>
              <a:gd name="T6" fmla="*/ 3985 w 3985"/>
              <a:gd name="T7" fmla="*/ 1125 h 3619"/>
              <a:gd name="T8" fmla="*/ 2822 w 3985"/>
              <a:gd name="T9" fmla="*/ 0 h 3619"/>
              <a:gd name="T10" fmla="*/ 2822 w 3985"/>
              <a:gd name="T11" fmla="*/ 0 h 36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985" h="3619">
                <a:moveTo>
                  <a:pt x="2822" y="0"/>
                </a:moveTo>
                <a:lnTo>
                  <a:pt x="0" y="975"/>
                </a:lnTo>
                <a:lnTo>
                  <a:pt x="2169" y="3619"/>
                </a:lnTo>
                <a:lnTo>
                  <a:pt x="3985" y="1125"/>
                </a:lnTo>
                <a:lnTo>
                  <a:pt x="2822" y="0"/>
                </a:lnTo>
                <a:lnTo>
                  <a:pt x="2822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371600" y="1511300"/>
            <a:ext cx="6400800" cy="2273300"/>
          </a:xfrm>
          <a:effectLst>
            <a:outerShdw dist="45791" dir="2021404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3300"/>
                </a:solidFill>
              </a14:hiddenFill>
            </a:ext>
          </a:extLst>
        </p:spPr>
        <p:txBody>
          <a:bodyPr/>
          <a:lstStyle>
            <a:lvl1pPr>
              <a:defRPr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6451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549400" y="4051300"/>
            <a:ext cx="6032500" cy="1003300"/>
          </a:xfrm>
        </p:spPr>
        <p:txBody>
          <a:bodyPr/>
          <a:lstStyle>
            <a:lvl1pPr marL="0" indent="0" algn="ctr">
              <a:buFontTx/>
              <a:buNone/>
              <a:defRPr sz="28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64517" name="Rectangle 5"/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4C1ED7E9-10F1-4E29-9209-33446F57EF53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64520" name="Group 8"/>
          <p:cNvGrpSpPr>
            <a:grpSpLocks/>
          </p:cNvGrpSpPr>
          <p:nvPr/>
        </p:nvGrpSpPr>
        <p:grpSpPr bwMode="auto">
          <a:xfrm>
            <a:off x="195263" y="234950"/>
            <a:ext cx="3787775" cy="1778000"/>
            <a:chOff x="123" y="148"/>
            <a:chExt cx="2386" cy="1120"/>
          </a:xfrm>
        </p:grpSpPr>
        <p:sp>
          <p:nvSpPr>
            <p:cNvPr id="64521" name="Freeform 9"/>
            <p:cNvSpPr>
              <a:spLocks/>
            </p:cNvSpPr>
            <p:nvPr userDrawn="1"/>
          </p:nvSpPr>
          <p:spPr bwMode="auto">
            <a:xfrm>
              <a:off x="177" y="177"/>
              <a:ext cx="2250" cy="1017"/>
            </a:xfrm>
            <a:custGeom>
              <a:avLst/>
              <a:gdLst>
                <a:gd name="T0" fmla="*/ 794 w 794"/>
                <a:gd name="T1" fmla="*/ 395 h 414"/>
                <a:gd name="T2" fmla="*/ 710 w 794"/>
                <a:gd name="T3" fmla="*/ 318 h 414"/>
                <a:gd name="T4" fmla="*/ 556 w 794"/>
                <a:gd name="T5" fmla="*/ 210 h 414"/>
                <a:gd name="T6" fmla="*/ 71 w 794"/>
                <a:gd name="T7" fmla="*/ 0 h 414"/>
                <a:gd name="T8" fmla="*/ 23 w 794"/>
                <a:gd name="T9" fmla="*/ 20 h 414"/>
                <a:gd name="T10" fmla="*/ 0 w 794"/>
                <a:gd name="T11" fmla="*/ 83 h 414"/>
                <a:gd name="T12" fmla="*/ 28 w 794"/>
                <a:gd name="T13" fmla="*/ 155 h 414"/>
                <a:gd name="T14" fmla="*/ 570 w 794"/>
                <a:gd name="T15" fmla="*/ 409 h 414"/>
                <a:gd name="T16" fmla="*/ 689 w 794"/>
                <a:gd name="T17" fmla="*/ 393 h 414"/>
                <a:gd name="T18" fmla="*/ 785 w 794"/>
                <a:gd name="T19" fmla="*/ 414 h 414"/>
                <a:gd name="T20" fmla="*/ 794 w 794"/>
                <a:gd name="T21" fmla="*/ 395 h 414"/>
                <a:gd name="T22" fmla="*/ 794 w 794"/>
                <a:gd name="T23" fmla="*/ 395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522" name="Freeform 10"/>
            <p:cNvSpPr>
              <a:spLocks/>
            </p:cNvSpPr>
            <p:nvPr userDrawn="1"/>
          </p:nvSpPr>
          <p:spPr bwMode="auto">
            <a:xfrm>
              <a:off x="166" y="261"/>
              <a:ext cx="2244" cy="1007"/>
            </a:xfrm>
            <a:custGeom>
              <a:avLst/>
              <a:gdLst>
                <a:gd name="T0" fmla="*/ 137 w 1586"/>
                <a:gd name="T1" fmla="*/ 0 h 821"/>
                <a:gd name="T2" fmla="*/ 1331 w 1586"/>
                <a:gd name="T3" fmla="*/ 519 h 821"/>
                <a:gd name="T4" fmla="*/ 1428 w 1586"/>
                <a:gd name="T5" fmla="*/ 638 h 821"/>
                <a:gd name="T6" fmla="*/ 1586 w 1586"/>
                <a:gd name="T7" fmla="*/ 792 h 821"/>
                <a:gd name="T8" fmla="*/ 1565 w 1586"/>
                <a:gd name="T9" fmla="*/ 821 h 821"/>
                <a:gd name="T10" fmla="*/ 1350 w 1586"/>
                <a:gd name="T11" fmla="*/ 787 h 821"/>
                <a:gd name="T12" fmla="*/ 1145 w 1586"/>
                <a:gd name="T13" fmla="*/ 811 h 821"/>
                <a:gd name="T14" fmla="*/ 42 w 1586"/>
                <a:gd name="T15" fmla="*/ 298 h 821"/>
                <a:gd name="T16" fmla="*/ 0 w 1586"/>
                <a:gd name="T17" fmla="*/ 150 h 821"/>
                <a:gd name="T18" fmla="*/ 46 w 1586"/>
                <a:gd name="T19" fmla="*/ 32 h 821"/>
                <a:gd name="T20" fmla="*/ 137 w 1586"/>
                <a:gd name="T21" fmla="*/ 0 h 821"/>
                <a:gd name="T22" fmla="*/ 137 w 1586"/>
                <a:gd name="T23" fmla="*/ 0 h 8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523" name="Freeform 11"/>
            <p:cNvSpPr>
              <a:spLocks/>
            </p:cNvSpPr>
            <p:nvPr userDrawn="1"/>
          </p:nvSpPr>
          <p:spPr bwMode="auto">
            <a:xfrm>
              <a:off x="474" y="344"/>
              <a:ext cx="1488" cy="919"/>
            </a:xfrm>
            <a:custGeom>
              <a:avLst/>
              <a:gdLst>
                <a:gd name="T0" fmla="*/ 0 w 1049"/>
                <a:gd name="T1" fmla="*/ 325 h 747"/>
                <a:gd name="T2" fmla="*/ 922 w 1049"/>
                <a:gd name="T3" fmla="*/ 747 h 747"/>
                <a:gd name="T4" fmla="*/ 939 w 1049"/>
                <a:gd name="T5" fmla="*/ 534 h 747"/>
                <a:gd name="T6" fmla="*/ 1049 w 1049"/>
                <a:gd name="T7" fmla="*/ 422 h 747"/>
                <a:gd name="T8" fmla="*/ 78 w 1049"/>
                <a:gd name="T9" fmla="*/ 0 h 747"/>
                <a:gd name="T10" fmla="*/ 0 w 1049"/>
                <a:gd name="T11" fmla="*/ 127 h 747"/>
                <a:gd name="T12" fmla="*/ 0 w 1049"/>
                <a:gd name="T13" fmla="*/ 325 h 747"/>
                <a:gd name="T14" fmla="*/ 0 w 1049"/>
                <a:gd name="T15" fmla="*/ 325 h 7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64524" name="Group 12"/>
            <p:cNvGrpSpPr>
              <a:grpSpLocks/>
            </p:cNvGrpSpPr>
            <p:nvPr userDrawn="1"/>
          </p:nvGrpSpPr>
          <p:grpSpPr bwMode="auto">
            <a:xfrm>
              <a:off x="123" y="148"/>
              <a:ext cx="2386" cy="1081"/>
              <a:chOff x="123" y="148"/>
              <a:chExt cx="2386" cy="1081"/>
            </a:xfrm>
          </p:grpSpPr>
          <p:sp>
            <p:nvSpPr>
              <p:cNvPr id="64525" name="Freeform 13"/>
              <p:cNvSpPr>
                <a:spLocks/>
              </p:cNvSpPr>
              <p:nvPr userDrawn="1"/>
            </p:nvSpPr>
            <p:spPr bwMode="auto">
              <a:xfrm>
                <a:off x="2005" y="934"/>
                <a:ext cx="212" cy="214"/>
              </a:xfrm>
              <a:custGeom>
                <a:avLst/>
                <a:gdLst>
                  <a:gd name="T0" fmla="*/ 110 w 150"/>
                  <a:gd name="T1" fmla="*/ 0 h 173"/>
                  <a:gd name="T2" fmla="*/ 40 w 150"/>
                  <a:gd name="T3" fmla="*/ 66 h 173"/>
                  <a:gd name="T4" fmla="*/ 0 w 150"/>
                  <a:gd name="T5" fmla="*/ 173 h 173"/>
                  <a:gd name="T6" fmla="*/ 80 w 150"/>
                  <a:gd name="T7" fmla="*/ 160 h 173"/>
                  <a:gd name="T8" fmla="*/ 103 w 150"/>
                  <a:gd name="T9" fmla="*/ 84 h 173"/>
                  <a:gd name="T10" fmla="*/ 150 w 150"/>
                  <a:gd name="T11" fmla="*/ 27 h 173"/>
                  <a:gd name="T12" fmla="*/ 110 w 150"/>
                  <a:gd name="T13" fmla="*/ 0 h 173"/>
                  <a:gd name="T14" fmla="*/ 110 w 150"/>
                  <a:gd name="T15" fmla="*/ 0 h 1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4526" name="Freeform 14"/>
              <p:cNvSpPr>
                <a:spLocks/>
              </p:cNvSpPr>
              <p:nvPr userDrawn="1"/>
            </p:nvSpPr>
            <p:spPr bwMode="auto">
              <a:xfrm>
                <a:off x="123" y="148"/>
                <a:ext cx="2386" cy="1081"/>
              </a:xfrm>
              <a:custGeom>
                <a:avLst/>
                <a:gdLst>
                  <a:gd name="T0" fmla="*/ 156 w 1684"/>
                  <a:gd name="T1" fmla="*/ 0 h 880"/>
                  <a:gd name="T2" fmla="*/ 63 w 1684"/>
                  <a:gd name="T3" fmla="*/ 52 h 880"/>
                  <a:gd name="T4" fmla="*/ 0 w 1684"/>
                  <a:gd name="T5" fmla="*/ 208 h 880"/>
                  <a:gd name="T6" fmla="*/ 67 w 1684"/>
                  <a:gd name="T7" fmla="*/ 358 h 880"/>
                  <a:gd name="T8" fmla="*/ 1182 w 1684"/>
                  <a:gd name="T9" fmla="*/ 867 h 880"/>
                  <a:gd name="T10" fmla="*/ 1422 w 1684"/>
                  <a:gd name="T11" fmla="*/ 835 h 880"/>
                  <a:gd name="T12" fmla="*/ 1616 w 1684"/>
                  <a:gd name="T13" fmla="*/ 880 h 880"/>
                  <a:gd name="T14" fmla="*/ 1684 w 1684"/>
                  <a:gd name="T15" fmla="*/ 808 h 880"/>
                  <a:gd name="T16" fmla="*/ 1502 w 1684"/>
                  <a:gd name="T17" fmla="*/ 664 h 880"/>
                  <a:gd name="T18" fmla="*/ 1428 w 1684"/>
                  <a:gd name="T19" fmla="*/ 512 h 880"/>
                  <a:gd name="T20" fmla="*/ 1369 w 1684"/>
                  <a:gd name="T21" fmla="*/ 527 h 880"/>
                  <a:gd name="T22" fmla="*/ 1439 w 1684"/>
                  <a:gd name="T23" fmla="*/ 664 h 880"/>
                  <a:gd name="T24" fmla="*/ 1578 w 1684"/>
                  <a:gd name="T25" fmla="*/ 810 h 880"/>
                  <a:gd name="T26" fmla="*/ 1413 w 1684"/>
                  <a:gd name="T27" fmla="*/ 787 h 880"/>
                  <a:gd name="T28" fmla="*/ 1219 w 1684"/>
                  <a:gd name="T29" fmla="*/ 814 h 880"/>
                  <a:gd name="T30" fmla="*/ 1255 w 1684"/>
                  <a:gd name="T31" fmla="*/ 650 h 880"/>
                  <a:gd name="T32" fmla="*/ 1338 w 1684"/>
                  <a:gd name="T33" fmla="*/ 538 h 880"/>
                  <a:gd name="T34" fmla="*/ 1241 w 1684"/>
                  <a:gd name="T35" fmla="*/ 552 h 880"/>
                  <a:gd name="T36" fmla="*/ 1165 w 1684"/>
                  <a:gd name="T37" fmla="*/ 658 h 880"/>
                  <a:gd name="T38" fmla="*/ 1139 w 1684"/>
                  <a:gd name="T39" fmla="*/ 791 h 880"/>
                  <a:gd name="T40" fmla="*/ 107 w 1684"/>
                  <a:gd name="T41" fmla="*/ 310 h 880"/>
                  <a:gd name="T42" fmla="*/ 80 w 1684"/>
                  <a:gd name="T43" fmla="*/ 215 h 880"/>
                  <a:gd name="T44" fmla="*/ 103 w 1684"/>
                  <a:gd name="T45" fmla="*/ 95 h 880"/>
                  <a:gd name="T46" fmla="*/ 217 w 1684"/>
                  <a:gd name="T47" fmla="*/ 0 h 880"/>
                  <a:gd name="T48" fmla="*/ 156 w 1684"/>
                  <a:gd name="T49" fmla="*/ 0 h 880"/>
                  <a:gd name="T50" fmla="*/ 156 w 1684"/>
                  <a:gd name="T51" fmla="*/ 0 h 8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4527" name="Freeform 15"/>
              <p:cNvSpPr>
                <a:spLocks/>
              </p:cNvSpPr>
              <p:nvPr userDrawn="1"/>
            </p:nvSpPr>
            <p:spPr bwMode="auto">
              <a:xfrm>
                <a:off x="324" y="158"/>
                <a:ext cx="1686" cy="614"/>
              </a:xfrm>
              <a:custGeom>
                <a:avLst/>
                <a:gdLst>
                  <a:gd name="T0" fmla="*/ 100 w 1190"/>
                  <a:gd name="T1" fmla="*/ 0 h 500"/>
                  <a:gd name="T2" fmla="*/ 1190 w 1190"/>
                  <a:gd name="T3" fmla="*/ 490 h 500"/>
                  <a:gd name="T4" fmla="*/ 1076 w 1190"/>
                  <a:gd name="T5" fmla="*/ 500 h 500"/>
                  <a:gd name="T6" fmla="*/ 0 w 1190"/>
                  <a:gd name="T7" fmla="*/ 27 h 500"/>
                  <a:gd name="T8" fmla="*/ 100 w 1190"/>
                  <a:gd name="T9" fmla="*/ 0 h 500"/>
                  <a:gd name="T10" fmla="*/ 100 w 1190"/>
                  <a:gd name="T11" fmla="*/ 0 h 5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4528" name="Freeform 16"/>
              <p:cNvSpPr>
                <a:spLocks/>
              </p:cNvSpPr>
              <p:nvPr userDrawn="1"/>
            </p:nvSpPr>
            <p:spPr bwMode="auto">
              <a:xfrm>
                <a:off x="409" y="251"/>
                <a:ext cx="227" cy="410"/>
              </a:xfrm>
              <a:custGeom>
                <a:avLst/>
                <a:gdLst>
                  <a:gd name="T0" fmla="*/ 116 w 160"/>
                  <a:gd name="T1" fmla="*/ 0 h 335"/>
                  <a:gd name="T2" fmla="*/ 19 w 160"/>
                  <a:gd name="T3" fmla="*/ 106 h 335"/>
                  <a:gd name="T4" fmla="*/ 0 w 160"/>
                  <a:gd name="T5" fmla="*/ 230 h 335"/>
                  <a:gd name="T6" fmla="*/ 33 w 160"/>
                  <a:gd name="T7" fmla="*/ 314 h 335"/>
                  <a:gd name="T8" fmla="*/ 94 w 160"/>
                  <a:gd name="T9" fmla="*/ 335 h 335"/>
                  <a:gd name="T10" fmla="*/ 76 w 160"/>
                  <a:gd name="T11" fmla="*/ 154 h 335"/>
                  <a:gd name="T12" fmla="*/ 160 w 160"/>
                  <a:gd name="T13" fmla="*/ 17 h 335"/>
                  <a:gd name="T14" fmla="*/ 116 w 160"/>
                  <a:gd name="T15" fmla="*/ 0 h 335"/>
                  <a:gd name="T16" fmla="*/ 116 w 160"/>
                  <a:gd name="T17" fmla="*/ 0 h 3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4529" name="Freeform 17"/>
              <p:cNvSpPr>
                <a:spLocks/>
              </p:cNvSpPr>
              <p:nvPr userDrawn="1"/>
            </p:nvSpPr>
            <p:spPr bwMode="auto">
              <a:xfrm>
                <a:off x="846" y="536"/>
                <a:ext cx="691" cy="364"/>
              </a:xfrm>
              <a:custGeom>
                <a:avLst/>
                <a:gdLst>
                  <a:gd name="T0" fmla="*/ 14 w 489"/>
                  <a:gd name="T1" fmla="*/ 34 h 296"/>
                  <a:gd name="T2" fmla="*/ 160 w 489"/>
                  <a:gd name="T3" fmla="*/ 66 h 296"/>
                  <a:gd name="T4" fmla="*/ 324 w 489"/>
                  <a:gd name="T5" fmla="*/ 137 h 296"/>
                  <a:gd name="T6" fmla="*/ 440 w 489"/>
                  <a:gd name="T7" fmla="*/ 243 h 296"/>
                  <a:gd name="T8" fmla="*/ 326 w 489"/>
                  <a:gd name="T9" fmla="*/ 230 h 296"/>
                  <a:gd name="T10" fmla="*/ 139 w 489"/>
                  <a:gd name="T11" fmla="*/ 146 h 296"/>
                  <a:gd name="T12" fmla="*/ 50 w 489"/>
                  <a:gd name="T13" fmla="*/ 80 h 296"/>
                  <a:gd name="T14" fmla="*/ 107 w 489"/>
                  <a:gd name="T15" fmla="*/ 163 h 296"/>
                  <a:gd name="T16" fmla="*/ 272 w 489"/>
                  <a:gd name="T17" fmla="*/ 270 h 296"/>
                  <a:gd name="T18" fmla="*/ 466 w 489"/>
                  <a:gd name="T19" fmla="*/ 296 h 296"/>
                  <a:gd name="T20" fmla="*/ 489 w 489"/>
                  <a:gd name="T21" fmla="*/ 224 h 296"/>
                  <a:gd name="T22" fmla="*/ 394 w 489"/>
                  <a:gd name="T23" fmla="*/ 120 h 296"/>
                  <a:gd name="T24" fmla="*/ 170 w 489"/>
                  <a:gd name="T25" fmla="*/ 17 h 296"/>
                  <a:gd name="T26" fmla="*/ 0 w 489"/>
                  <a:gd name="T27" fmla="*/ 0 h 296"/>
                  <a:gd name="T28" fmla="*/ 14 w 489"/>
                  <a:gd name="T29" fmla="*/ 34 h 296"/>
                  <a:gd name="T30" fmla="*/ 14 w 489"/>
                  <a:gd name="T31" fmla="*/ 34 h 2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64530" name="Group 18"/>
          <p:cNvGrpSpPr>
            <a:grpSpLocks/>
          </p:cNvGrpSpPr>
          <p:nvPr/>
        </p:nvGrpSpPr>
        <p:grpSpPr bwMode="auto">
          <a:xfrm>
            <a:off x="7915275" y="4368800"/>
            <a:ext cx="742950" cy="1058863"/>
            <a:chOff x="4986" y="2752"/>
            <a:chExt cx="468" cy="667"/>
          </a:xfrm>
        </p:grpSpPr>
        <p:sp>
          <p:nvSpPr>
            <p:cNvPr id="64531" name="Freeform 19"/>
            <p:cNvSpPr>
              <a:spLocks/>
            </p:cNvSpPr>
            <p:nvPr userDrawn="1"/>
          </p:nvSpPr>
          <p:spPr bwMode="auto">
            <a:xfrm rot="7320404">
              <a:off x="4909" y="2936"/>
              <a:ext cx="629" cy="293"/>
            </a:xfrm>
            <a:custGeom>
              <a:avLst/>
              <a:gdLst>
                <a:gd name="T0" fmla="*/ 794 w 794"/>
                <a:gd name="T1" fmla="*/ 395 h 414"/>
                <a:gd name="T2" fmla="*/ 710 w 794"/>
                <a:gd name="T3" fmla="*/ 318 h 414"/>
                <a:gd name="T4" fmla="*/ 556 w 794"/>
                <a:gd name="T5" fmla="*/ 210 h 414"/>
                <a:gd name="T6" fmla="*/ 71 w 794"/>
                <a:gd name="T7" fmla="*/ 0 h 414"/>
                <a:gd name="T8" fmla="*/ 23 w 794"/>
                <a:gd name="T9" fmla="*/ 20 h 414"/>
                <a:gd name="T10" fmla="*/ 0 w 794"/>
                <a:gd name="T11" fmla="*/ 83 h 414"/>
                <a:gd name="T12" fmla="*/ 28 w 794"/>
                <a:gd name="T13" fmla="*/ 155 h 414"/>
                <a:gd name="T14" fmla="*/ 570 w 794"/>
                <a:gd name="T15" fmla="*/ 409 h 414"/>
                <a:gd name="T16" fmla="*/ 689 w 794"/>
                <a:gd name="T17" fmla="*/ 393 h 414"/>
                <a:gd name="T18" fmla="*/ 785 w 794"/>
                <a:gd name="T19" fmla="*/ 414 h 414"/>
                <a:gd name="T20" fmla="*/ 794 w 794"/>
                <a:gd name="T21" fmla="*/ 395 h 414"/>
                <a:gd name="T22" fmla="*/ 794 w 794"/>
                <a:gd name="T23" fmla="*/ 395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532" name="Freeform 20"/>
            <p:cNvSpPr>
              <a:spLocks/>
            </p:cNvSpPr>
            <p:nvPr userDrawn="1"/>
          </p:nvSpPr>
          <p:spPr bwMode="auto">
            <a:xfrm rot="7320404">
              <a:off x="4893" y="2923"/>
              <a:ext cx="627" cy="290"/>
            </a:xfrm>
            <a:custGeom>
              <a:avLst/>
              <a:gdLst>
                <a:gd name="T0" fmla="*/ 137 w 1586"/>
                <a:gd name="T1" fmla="*/ 0 h 821"/>
                <a:gd name="T2" fmla="*/ 1331 w 1586"/>
                <a:gd name="T3" fmla="*/ 519 h 821"/>
                <a:gd name="T4" fmla="*/ 1428 w 1586"/>
                <a:gd name="T5" fmla="*/ 638 h 821"/>
                <a:gd name="T6" fmla="*/ 1586 w 1586"/>
                <a:gd name="T7" fmla="*/ 792 h 821"/>
                <a:gd name="T8" fmla="*/ 1565 w 1586"/>
                <a:gd name="T9" fmla="*/ 821 h 821"/>
                <a:gd name="T10" fmla="*/ 1350 w 1586"/>
                <a:gd name="T11" fmla="*/ 787 h 821"/>
                <a:gd name="T12" fmla="*/ 1145 w 1586"/>
                <a:gd name="T13" fmla="*/ 811 h 821"/>
                <a:gd name="T14" fmla="*/ 42 w 1586"/>
                <a:gd name="T15" fmla="*/ 298 h 821"/>
                <a:gd name="T16" fmla="*/ 0 w 1586"/>
                <a:gd name="T17" fmla="*/ 150 h 821"/>
                <a:gd name="T18" fmla="*/ 46 w 1586"/>
                <a:gd name="T19" fmla="*/ 32 h 821"/>
                <a:gd name="T20" fmla="*/ 137 w 1586"/>
                <a:gd name="T21" fmla="*/ 0 h 821"/>
                <a:gd name="T22" fmla="*/ 137 w 1586"/>
                <a:gd name="T23" fmla="*/ 0 h 8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533" name="Freeform 21"/>
            <p:cNvSpPr>
              <a:spLocks/>
            </p:cNvSpPr>
            <p:nvPr userDrawn="1"/>
          </p:nvSpPr>
          <p:spPr bwMode="auto">
            <a:xfrm rot="7320404">
              <a:off x="5000" y="2912"/>
              <a:ext cx="416" cy="265"/>
            </a:xfrm>
            <a:custGeom>
              <a:avLst/>
              <a:gdLst>
                <a:gd name="T0" fmla="*/ 0 w 1049"/>
                <a:gd name="T1" fmla="*/ 325 h 747"/>
                <a:gd name="T2" fmla="*/ 922 w 1049"/>
                <a:gd name="T3" fmla="*/ 747 h 747"/>
                <a:gd name="T4" fmla="*/ 939 w 1049"/>
                <a:gd name="T5" fmla="*/ 534 h 747"/>
                <a:gd name="T6" fmla="*/ 1049 w 1049"/>
                <a:gd name="T7" fmla="*/ 422 h 747"/>
                <a:gd name="T8" fmla="*/ 78 w 1049"/>
                <a:gd name="T9" fmla="*/ 0 h 747"/>
                <a:gd name="T10" fmla="*/ 0 w 1049"/>
                <a:gd name="T11" fmla="*/ 127 h 747"/>
                <a:gd name="T12" fmla="*/ 0 w 1049"/>
                <a:gd name="T13" fmla="*/ 325 h 747"/>
                <a:gd name="T14" fmla="*/ 0 w 1049"/>
                <a:gd name="T15" fmla="*/ 325 h 7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64534" name="Group 22"/>
            <p:cNvGrpSpPr>
              <a:grpSpLocks/>
            </p:cNvGrpSpPr>
            <p:nvPr userDrawn="1"/>
          </p:nvGrpSpPr>
          <p:grpSpPr bwMode="auto">
            <a:xfrm>
              <a:off x="4986" y="2752"/>
              <a:ext cx="468" cy="667"/>
              <a:chOff x="4986" y="2752"/>
              <a:chExt cx="468" cy="667"/>
            </a:xfrm>
          </p:grpSpPr>
          <p:sp>
            <p:nvSpPr>
              <p:cNvPr id="64535" name="Freeform 23"/>
              <p:cNvSpPr>
                <a:spLocks/>
              </p:cNvSpPr>
              <p:nvPr userDrawn="1"/>
            </p:nvSpPr>
            <p:spPr bwMode="auto">
              <a:xfrm rot="7320404">
                <a:off x="4987" y="3190"/>
                <a:ext cx="59" cy="61"/>
              </a:xfrm>
              <a:custGeom>
                <a:avLst/>
                <a:gdLst>
                  <a:gd name="T0" fmla="*/ 110 w 150"/>
                  <a:gd name="T1" fmla="*/ 0 h 173"/>
                  <a:gd name="T2" fmla="*/ 40 w 150"/>
                  <a:gd name="T3" fmla="*/ 66 h 173"/>
                  <a:gd name="T4" fmla="*/ 0 w 150"/>
                  <a:gd name="T5" fmla="*/ 173 h 173"/>
                  <a:gd name="T6" fmla="*/ 80 w 150"/>
                  <a:gd name="T7" fmla="*/ 160 h 173"/>
                  <a:gd name="T8" fmla="*/ 103 w 150"/>
                  <a:gd name="T9" fmla="*/ 84 h 173"/>
                  <a:gd name="T10" fmla="*/ 150 w 150"/>
                  <a:gd name="T11" fmla="*/ 27 h 173"/>
                  <a:gd name="T12" fmla="*/ 110 w 150"/>
                  <a:gd name="T13" fmla="*/ 0 h 173"/>
                  <a:gd name="T14" fmla="*/ 110 w 150"/>
                  <a:gd name="T15" fmla="*/ 0 h 1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4536" name="Freeform 24"/>
              <p:cNvSpPr>
                <a:spLocks/>
              </p:cNvSpPr>
              <p:nvPr userDrawn="1"/>
            </p:nvSpPr>
            <p:spPr bwMode="auto">
              <a:xfrm rot="7320404">
                <a:off x="4887" y="2930"/>
                <a:ext cx="667" cy="311"/>
              </a:xfrm>
              <a:custGeom>
                <a:avLst/>
                <a:gdLst>
                  <a:gd name="T0" fmla="*/ 156 w 1684"/>
                  <a:gd name="T1" fmla="*/ 0 h 880"/>
                  <a:gd name="T2" fmla="*/ 63 w 1684"/>
                  <a:gd name="T3" fmla="*/ 52 h 880"/>
                  <a:gd name="T4" fmla="*/ 0 w 1684"/>
                  <a:gd name="T5" fmla="*/ 208 h 880"/>
                  <a:gd name="T6" fmla="*/ 67 w 1684"/>
                  <a:gd name="T7" fmla="*/ 358 h 880"/>
                  <a:gd name="T8" fmla="*/ 1182 w 1684"/>
                  <a:gd name="T9" fmla="*/ 867 h 880"/>
                  <a:gd name="T10" fmla="*/ 1422 w 1684"/>
                  <a:gd name="T11" fmla="*/ 835 h 880"/>
                  <a:gd name="T12" fmla="*/ 1616 w 1684"/>
                  <a:gd name="T13" fmla="*/ 880 h 880"/>
                  <a:gd name="T14" fmla="*/ 1684 w 1684"/>
                  <a:gd name="T15" fmla="*/ 808 h 880"/>
                  <a:gd name="T16" fmla="*/ 1502 w 1684"/>
                  <a:gd name="T17" fmla="*/ 664 h 880"/>
                  <a:gd name="T18" fmla="*/ 1428 w 1684"/>
                  <a:gd name="T19" fmla="*/ 512 h 880"/>
                  <a:gd name="T20" fmla="*/ 1369 w 1684"/>
                  <a:gd name="T21" fmla="*/ 527 h 880"/>
                  <a:gd name="T22" fmla="*/ 1439 w 1684"/>
                  <a:gd name="T23" fmla="*/ 664 h 880"/>
                  <a:gd name="T24" fmla="*/ 1578 w 1684"/>
                  <a:gd name="T25" fmla="*/ 810 h 880"/>
                  <a:gd name="T26" fmla="*/ 1413 w 1684"/>
                  <a:gd name="T27" fmla="*/ 787 h 880"/>
                  <a:gd name="T28" fmla="*/ 1219 w 1684"/>
                  <a:gd name="T29" fmla="*/ 814 h 880"/>
                  <a:gd name="T30" fmla="*/ 1255 w 1684"/>
                  <a:gd name="T31" fmla="*/ 650 h 880"/>
                  <a:gd name="T32" fmla="*/ 1338 w 1684"/>
                  <a:gd name="T33" fmla="*/ 538 h 880"/>
                  <a:gd name="T34" fmla="*/ 1241 w 1684"/>
                  <a:gd name="T35" fmla="*/ 552 h 880"/>
                  <a:gd name="T36" fmla="*/ 1165 w 1684"/>
                  <a:gd name="T37" fmla="*/ 658 h 880"/>
                  <a:gd name="T38" fmla="*/ 1139 w 1684"/>
                  <a:gd name="T39" fmla="*/ 791 h 880"/>
                  <a:gd name="T40" fmla="*/ 107 w 1684"/>
                  <a:gd name="T41" fmla="*/ 310 h 880"/>
                  <a:gd name="T42" fmla="*/ 80 w 1684"/>
                  <a:gd name="T43" fmla="*/ 215 h 880"/>
                  <a:gd name="T44" fmla="*/ 103 w 1684"/>
                  <a:gd name="T45" fmla="*/ 95 h 880"/>
                  <a:gd name="T46" fmla="*/ 217 w 1684"/>
                  <a:gd name="T47" fmla="*/ 0 h 880"/>
                  <a:gd name="T48" fmla="*/ 156 w 1684"/>
                  <a:gd name="T49" fmla="*/ 0 h 880"/>
                  <a:gd name="T50" fmla="*/ 156 w 1684"/>
                  <a:gd name="T51" fmla="*/ 0 h 8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4537" name="Freeform 25"/>
              <p:cNvSpPr>
                <a:spLocks/>
              </p:cNvSpPr>
              <p:nvPr userDrawn="1"/>
            </p:nvSpPr>
            <p:spPr bwMode="auto">
              <a:xfrm rot="7320404">
                <a:off x="5062" y="2997"/>
                <a:ext cx="472" cy="176"/>
              </a:xfrm>
              <a:custGeom>
                <a:avLst/>
                <a:gdLst>
                  <a:gd name="T0" fmla="*/ 100 w 1190"/>
                  <a:gd name="T1" fmla="*/ 0 h 500"/>
                  <a:gd name="T2" fmla="*/ 1190 w 1190"/>
                  <a:gd name="T3" fmla="*/ 490 h 500"/>
                  <a:gd name="T4" fmla="*/ 1076 w 1190"/>
                  <a:gd name="T5" fmla="*/ 500 h 500"/>
                  <a:gd name="T6" fmla="*/ 0 w 1190"/>
                  <a:gd name="T7" fmla="*/ 27 h 500"/>
                  <a:gd name="T8" fmla="*/ 100 w 1190"/>
                  <a:gd name="T9" fmla="*/ 0 h 500"/>
                  <a:gd name="T10" fmla="*/ 100 w 1190"/>
                  <a:gd name="T11" fmla="*/ 0 h 5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4538" name="Freeform 26"/>
              <p:cNvSpPr>
                <a:spLocks/>
              </p:cNvSpPr>
              <p:nvPr userDrawn="1"/>
            </p:nvSpPr>
            <p:spPr bwMode="auto">
              <a:xfrm rot="7320404">
                <a:off x="5363" y="2874"/>
                <a:ext cx="63" cy="118"/>
              </a:xfrm>
              <a:custGeom>
                <a:avLst/>
                <a:gdLst>
                  <a:gd name="T0" fmla="*/ 116 w 160"/>
                  <a:gd name="T1" fmla="*/ 0 h 335"/>
                  <a:gd name="T2" fmla="*/ 19 w 160"/>
                  <a:gd name="T3" fmla="*/ 106 h 335"/>
                  <a:gd name="T4" fmla="*/ 0 w 160"/>
                  <a:gd name="T5" fmla="*/ 230 h 335"/>
                  <a:gd name="T6" fmla="*/ 33 w 160"/>
                  <a:gd name="T7" fmla="*/ 314 h 335"/>
                  <a:gd name="T8" fmla="*/ 94 w 160"/>
                  <a:gd name="T9" fmla="*/ 335 h 335"/>
                  <a:gd name="T10" fmla="*/ 76 w 160"/>
                  <a:gd name="T11" fmla="*/ 154 h 335"/>
                  <a:gd name="T12" fmla="*/ 160 w 160"/>
                  <a:gd name="T13" fmla="*/ 17 h 335"/>
                  <a:gd name="T14" fmla="*/ 116 w 160"/>
                  <a:gd name="T15" fmla="*/ 0 h 335"/>
                  <a:gd name="T16" fmla="*/ 116 w 160"/>
                  <a:gd name="T17" fmla="*/ 0 h 3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4539" name="Freeform 27"/>
              <p:cNvSpPr>
                <a:spLocks/>
              </p:cNvSpPr>
              <p:nvPr userDrawn="1"/>
            </p:nvSpPr>
            <p:spPr bwMode="auto">
              <a:xfrm rot="7320404">
                <a:off x="5136" y="3000"/>
                <a:ext cx="193" cy="104"/>
              </a:xfrm>
              <a:custGeom>
                <a:avLst/>
                <a:gdLst>
                  <a:gd name="T0" fmla="*/ 14 w 489"/>
                  <a:gd name="T1" fmla="*/ 34 h 296"/>
                  <a:gd name="T2" fmla="*/ 160 w 489"/>
                  <a:gd name="T3" fmla="*/ 66 h 296"/>
                  <a:gd name="T4" fmla="*/ 324 w 489"/>
                  <a:gd name="T5" fmla="*/ 137 h 296"/>
                  <a:gd name="T6" fmla="*/ 440 w 489"/>
                  <a:gd name="T7" fmla="*/ 243 h 296"/>
                  <a:gd name="T8" fmla="*/ 326 w 489"/>
                  <a:gd name="T9" fmla="*/ 230 h 296"/>
                  <a:gd name="T10" fmla="*/ 139 w 489"/>
                  <a:gd name="T11" fmla="*/ 146 h 296"/>
                  <a:gd name="T12" fmla="*/ 50 w 489"/>
                  <a:gd name="T13" fmla="*/ 80 h 296"/>
                  <a:gd name="T14" fmla="*/ 107 w 489"/>
                  <a:gd name="T15" fmla="*/ 163 h 296"/>
                  <a:gd name="T16" fmla="*/ 272 w 489"/>
                  <a:gd name="T17" fmla="*/ 270 h 296"/>
                  <a:gd name="T18" fmla="*/ 466 w 489"/>
                  <a:gd name="T19" fmla="*/ 296 h 296"/>
                  <a:gd name="T20" fmla="*/ 489 w 489"/>
                  <a:gd name="T21" fmla="*/ 224 h 296"/>
                  <a:gd name="T22" fmla="*/ 394 w 489"/>
                  <a:gd name="T23" fmla="*/ 120 h 296"/>
                  <a:gd name="T24" fmla="*/ 170 w 489"/>
                  <a:gd name="T25" fmla="*/ 17 h 296"/>
                  <a:gd name="T26" fmla="*/ 0 w 489"/>
                  <a:gd name="T27" fmla="*/ 0 h 296"/>
                  <a:gd name="T28" fmla="*/ 14 w 489"/>
                  <a:gd name="T29" fmla="*/ 34 h 296"/>
                  <a:gd name="T30" fmla="*/ 14 w 489"/>
                  <a:gd name="T31" fmla="*/ 34 h 2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64540" name="Freeform 28"/>
          <p:cNvSpPr>
            <a:spLocks/>
          </p:cNvSpPr>
          <p:nvPr/>
        </p:nvSpPr>
        <p:spPr bwMode="auto">
          <a:xfrm>
            <a:off x="901700" y="5054600"/>
            <a:ext cx="6807200" cy="728663"/>
          </a:xfrm>
          <a:custGeom>
            <a:avLst/>
            <a:gdLst>
              <a:gd name="T0" fmla="*/ 0 w 4288"/>
              <a:gd name="T1" fmla="*/ 0 h 459"/>
              <a:gd name="T2" fmla="*/ 816 w 4288"/>
              <a:gd name="T3" fmla="*/ 256 h 459"/>
              <a:gd name="T4" fmla="*/ 1560 w 4288"/>
              <a:gd name="T5" fmla="*/ 144 h 459"/>
              <a:gd name="T6" fmla="*/ 1856 w 4288"/>
              <a:gd name="T7" fmla="*/ 376 h 459"/>
              <a:gd name="T8" fmla="*/ 2344 w 4288"/>
              <a:gd name="T9" fmla="*/ 152 h 459"/>
              <a:gd name="T10" fmla="*/ 3536 w 4288"/>
              <a:gd name="T11" fmla="*/ 456 h 459"/>
              <a:gd name="T12" fmla="*/ 4288 w 4288"/>
              <a:gd name="T13" fmla="*/ 136 h 4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288" h="459">
                <a:moveTo>
                  <a:pt x="0" y="0"/>
                </a:moveTo>
                <a:cubicBezTo>
                  <a:pt x="136" y="43"/>
                  <a:pt x="556" y="232"/>
                  <a:pt x="816" y="256"/>
                </a:cubicBezTo>
                <a:cubicBezTo>
                  <a:pt x="1076" y="280"/>
                  <a:pt x="1387" y="124"/>
                  <a:pt x="1560" y="144"/>
                </a:cubicBezTo>
                <a:cubicBezTo>
                  <a:pt x="1733" y="164"/>
                  <a:pt x="1725" y="375"/>
                  <a:pt x="1856" y="376"/>
                </a:cubicBezTo>
                <a:cubicBezTo>
                  <a:pt x="1987" y="377"/>
                  <a:pt x="2064" y="139"/>
                  <a:pt x="2344" y="152"/>
                </a:cubicBezTo>
                <a:cubicBezTo>
                  <a:pt x="2624" y="165"/>
                  <a:pt x="3212" y="459"/>
                  <a:pt x="3536" y="456"/>
                </a:cubicBezTo>
                <a:cubicBezTo>
                  <a:pt x="3860" y="453"/>
                  <a:pt x="4165" y="188"/>
                  <a:pt x="4288" y="136"/>
                </a:cubicBezTo>
              </a:path>
            </a:pathLst>
          </a:custGeom>
          <a:noFill/>
          <a:ln w="76200" cap="flat" cmpd="sng">
            <a:solidFill>
              <a:schemeClr val="folHlink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541" name="Freeform 29"/>
          <p:cNvSpPr>
            <a:spLocks/>
          </p:cNvSpPr>
          <p:nvPr/>
        </p:nvSpPr>
        <p:spPr bwMode="auto">
          <a:xfrm>
            <a:off x="4076700" y="1930400"/>
            <a:ext cx="889000" cy="381000"/>
          </a:xfrm>
          <a:custGeom>
            <a:avLst/>
            <a:gdLst>
              <a:gd name="T0" fmla="*/ 0 w 560"/>
              <a:gd name="T1" fmla="*/ 32 h 240"/>
              <a:gd name="T2" fmla="*/ 280 w 560"/>
              <a:gd name="T3" fmla="*/ 144 h 240"/>
              <a:gd name="T4" fmla="*/ 448 w 560"/>
              <a:gd name="T5" fmla="*/ 16 h 240"/>
              <a:gd name="T6" fmla="*/ 560 w 560"/>
              <a:gd name="T7" fmla="*/ 240 h 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60" h="240">
                <a:moveTo>
                  <a:pt x="0" y="32"/>
                </a:moveTo>
                <a:cubicBezTo>
                  <a:pt x="102" y="89"/>
                  <a:pt x="205" y="147"/>
                  <a:pt x="280" y="144"/>
                </a:cubicBezTo>
                <a:cubicBezTo>
                  <a:pt x="355" y="141"/>
                  <a:pt x="401" y="0"/>
                  <a:pt x="448" y="16"/>
                </a:cubicBezTo>
                <a:cubicBezTo>
                  <a:pt x="495" y="32"/>
                  <a:pt x="541" y="201"/>
                  <a:pt x="560" y="240"/>
                </a:cubicBezTo>
              </a:path>
            </a:pathLst>
          </a:custGeom>
          <a:noFill/>
          <a:ln w="114300" cmpd="sng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45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45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645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645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645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45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98" decel="100000" fill="hold"/>
                                        <p:tgtEl>
                                          <p:spTgt spid="645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645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5" grpId="0"/>
      <p:bldP spid="64516" grpId="0" build="p">
        <p:tmplLst>
          <p:tmpl lvl="1">
            <p:tnLst>
              <p:par>
                <p:cTn presetID="37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451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64516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64516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898" decel="100000" fill="hold"/>
                        <p:tgtEl>
                          <p:spTgt spid="6451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1"/>
                          </p:val>
                        </p:tav>
                        <p:tav tm="100000">
                          <p:val>
                            <p:strVal val="#ppt_y-.03"/>
                          </p:val>
                        </p:tav>
                      </p:tavLst>
                    </p:anim>
                    <p:anim calcmode="lin" valueType="num">
                      <p:cBhvr>
                        <p:cTn dur="100" accel="100000" fill="hold">
                          <p:stCondLst>
                            <p:cond delay="898"/>
                          </p:stCondLst>
                        </p:cTn>
                        <p:tgtEl>
                          <p:spTgt spid="6451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03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B4F43E-9699-4B14-95A0-223D8CBB66A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9119364"/>
      </p:ext>
    </p:extLst>
  </p:cSld>
  <p:clrMapOvr>
    <a:masterClrMapping/>
  </p:clrMapOvr>
  <p:transition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57950" y="152400"/>
            <a:ext cx="1924050" cy="5334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19750" cy="5334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480FED-3A37-4D4B-88CF-4C11B3C98FD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711285"/>
      </p:ext>
    </p:extLst>
  </p:cSld>
  <p:clrMapOvr>
    <a:masterClrMapping/>
  </p:clrMapOvr>
  <p:transition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4AB735-08ED-4A25-B131-3E4B055FC84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11848"/>
      </p:ext>
    </p:extLst>
  </p:cSld>
  <p:clrMapOvr>
    <a:masterClrMapping/>
  </p:clrMapOvr>
  <p:transition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FD4D01-E783-413A-A7F3-5B0D509A9EA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633592"/>
      </p:ext>
    </p:extLst>
  </p:cSld>
  <p:clrMapOvr>
    <a:masterClrMapping/>
  </p:clrMapOvr>
  <p:transition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DCE391-604D-4558-86D1-F4D8F6E5E09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643303"/>
      </p:ext>
    </p:extLst>
  </p:cSld>
  <p:clrMapOvr>
    <a:masterClrMapping/>
  </p:clrMapOvr>
  <p:transition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BDE5E0-AA4D-4F0B-9BFA-1F7A8098008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756633"/>
      </p:ext>
    </p:extLst>
  </p:cSld>
  <p:clrMapOvr>
    <a:masterClrMapping/>
  </p:clrMapOvr>
  <p:transition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1D9F7D-D4C1-4575-9F67-2E2D3FD3790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4665880"/>
      </p:ext>
    </p:extLst>
  </p:cSld>
  <p:clrMapOvr>
    <a:masterClrMapping/>
  </p:clrMapOvr>
  <p:transition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931B0E-ACF6-440E-A9CD-76567CD2A4E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533823"/>
      </p:ext>
    </p:extLst>
  </p:cSld>
  <p:clrMapOvr>
    <a:masterClrMapping/>
  </p:clrMapOvr>
  <p:transition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AFE291-65B1-4FA5-A29B-F78CE971C99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0423827"/>
      </p:ext>
    </p:extLst>
  </p:cSld>
  <p:clrMapOvr>
    <a:masterClrMapping/>
  </p:clrMapOvr>
  <p:transition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5AF136-1FC8-4535-ABCA-B6F8E4FBB24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342029"/>
      </p:ext>
    </p:extLst>
  </p:cSld>
  <p:clrMapOvr>
    <a:masterClrMapping/>
  </p:clrMapOvr>
  <p:transition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Freeform 2"/>
          <p:cNvSpPr>
            <a:spLocks/>
          </p:cNvSpPr>
          <p:nvPr/>
        </p:nvSpPr>
        <p:spPr bwMode="auto">
          <a:xfrm rot="-3172564">
            <a:off x="7777957" y="-15081"/>
            <a:ext cx="1162050" cy="2084387"/>
          </a:xfrm>
          <a:custGeom>
            <a:avLst/>
            <a:gdLst>
              <a:gd name="T0" fmla="*/ 2903 w 2903"/>
              <a:gd name="T1" fmla="*/ 433 h 3686"/>
              <a:gd name="T2" fmla="*/ 2565 w 2903"/>
              <a:gd name="T3" fmla="*/ 80 h 3686"/>
              <a:gd name="T4" fmla="*/ 2241 w 2903"/>
              <a:gd name="T5" fmla="*/ 0 h 3686"/>
              <a:gd name="T6" fmla="*/ 110 w 2903"/>
              <a:gd name="T7" fmla="*/ 2811 h 3686"/>
              <a:gd name="T8" fmla="*/ 110 w 2903"/>
              <a:gd name="T9" fmla="*/ 3228 h 3686"/>
              <a:gd name="T10" fmla="*/ 0 w 2903"/>
              <a:gd name="T11" fmla="*/ 3631 h 3686"/>
              <a:gd name="T12" fmla="*/ 72 w 2903"/>
              <a:gd name="T13" fmla="*/ 3686 h 3686"/>
              <a:gd name="T14" fmla="*/ 441 w 2903"/>
              <a:gd name="T15" fmla="*/ 3355 h 3686"/>
              <a:gd name="T16" fmla="*/ 740 w 2903"/>
              <a:gd name="T17" fmla="*/ 3228 h 3686"/>
              <a:gd name="T18" fmla="*/ 2903 w 2903"/>
              <a:gd name="T19" fmla="*/ 433 h 3686"/>
              <a:gd name="T20" fmla="*/ 2903 w 2903"/>
              <a:gd name="T21" fmla="*/ 433 h 36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903" h="3686">
                <a:moveTo>
                  <a:pt x="2903" y="433"/>
                </a:moveTo>
                <a:lnTo>
                  <a:pt x="2565" y="80"/>
                </a:lnTo>
                <a:lnTo>
                  <a:pt x="2241" y="0"/>
                </a:lnTo>
                <a:lnTo>
                  <a:pt x="110" y="2811"/>
                </a:lnTo>
                <a:lnTo>
                  <a:pt x="110" y="3228"/>
                </a:lnTo>
                <a:lnTo>
                  <a:pt x="0" y="3631"/>
                </a:lnTo>
                <a:lnTo>
                  <a:pt x="72" y="3686"/>
                </a:lnTo>
                <a:lnTo>
                  <a:pt x="441" y="3355"/>
                </a:lnTo>
                <a:lnTo>
                  <a:pt x="740" y="3228"/>
                </a:lnTo>
                <a:lnTo>
                  <a:pt x="2903" y="433"/>
                </a:lnTo>
                <a:lnTo>
                  <a:pt x="2903" y="433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68707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349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7696200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3493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3716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endParaRPr lang="en-US"/>
          </a:p>
        </p:txBody>
      </p:sp>
      <p:sp>
        <p:nvSpPr>
          <p:cNvPr id="63494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560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endParaRPr lang="en-US"/>
          </a:p>
        </p:txBody>
      </p:sp>
      <p:sp>
        <p:nvSpPr>
          <p:cNvPr id="63495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183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7FF7168E-3E9D-4843-8BB9-1D783550128A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3496" name="Freeform 8"/>
          <p:cNvSpPr>
            <a:spLocks/>
          </p:cNvSpPr>
          <p:nvPr/>
        </p:nvSpPr>
        <p:spPr bwMode="auto">
          <a:xfrm rot="-3172564">
            <a:off x="7865269" y="24607"/>
            <a:ext cx="1165225" cy="2097087"/>
          </a:xfrm>
          <a:custGeom>
            <a:avLst/>
            <a:gdLst>
              <a:gd name="T0" fmla="*/ 2293 w 2911"/>
              <a:gd name="T1" fmla="*/ 0 h 3703"/>
              <a:gd name="T2" fmla="*/ 130 w 2911"/>
              <a:gd name="T3" fmla="*/ 2835 h 3703"/>
              <a:gd name="T4" fmla="*/ 131 w 2911"/>
              <a:gd name="T5" fmla="*/ 3201 h 3703"/>
              <a:gd name="T6" fmla="*/ 0 w 2911"/>
              <a:gd name="T7" fmla="*/ 3633 h 3703"/>
              <a:gd name="T8" fmla="*/ 50 w 2911"/>
              <a:gd name="T9" fmla="*/ 3703 h 3703"/>
              <a:gd name="T10" fmla="*/ 422 w 2911"/>
              <a:gd name="T11" fmla="*/ 3352 h 3703"/>
              <a:gd name="T12" fmla="*/ 763 w 2911"/>
              <a:gd name="T13" fmla="*/ 3220 h 3703"/>
              <a:gd name="T14" fmla="*/ 2911 w 2911"/>
              <a:gd name="T15" fmla="*/ 428 h 3703"/>
              <a:gd name="T16" fmla="*/ 2589 w 2911"/>
              <a:gd name="T17" fmla="*/ 96 h 3703"/>
              <a:gd name="T18" fmla="*/ 2293 w 2911"/>
              <a:gd name="T19" fmla="*/ 0 h 3703"/>
              <a:gd name="T20" fmla="*/ 2293 w 2911"/>
              <a:gd name="T21" fmla="*/ 0 h 37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911" h="3703">
                <a:moveTo>
                  <a:pt x="2293" y="0"/>
                </a:moveTo>
                <a:lnTo>
                  <a:pt x="130" y="2835"/>
                </a:lnTo>
                <a:lnTo>
                  <a:pt x="131" y="3201"/>
                </a:lnTo>
                <a:lnTo>
                  <a:pt x="0" y="3633"/>
                </a:lnTo>
                <a:lnTo>
                  <a:pt x="50" y="3703"/>
                </a:lnTo>
                <a:lnTo>
                  <a:pt x="422" y="3352"/>
                </a:lnTo>
                <a:lnTo>
                  <a:pt x="763" y="3220"/>
                </a:lnTo>
                <a:lnTo>
                  <a:pt x="2911" y="428"/>
                </a:lnTo>
                <a:lnTo>
                  <a:pt x="2589" y="96"/>
                </a:lnTo>
                <a:lnTo>
                  <a:pt x="2293" y="0"/>
                </a:lnTo>
                <a:lnTo>
                  <a:pt x="2293" y="0"/>
                </a:lnTo>
                <a:close/>
              </a:path>
            </a:pathLst>
          </a:cu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3497" name="Freeform 9"/>
          <p:cNvSpPr>
            <a:spLocks/>
          </p:cNvSpPr>
          <p:nvPr/>
        </p:nvSpPr>
        <p:spPr bwMode="auto">
          <a:xfrm rot="-3172564">
            <a:off x="7831138" y="192088"/>
            <a:ext cx="1025525" cy="1571625"/>
          </a:xfrm>
          <a:custGeom>
            <a:avLst/>
            <a:gdLst>
              <a:gd name="T0" fmla="*/ 0 w 2561"/>
              <a:gd name="T1" fmla="*/ 2485 h 2777"/>
              <a:gd name="T2" fmla="*/ 432 w 2561"/>
              <a:gd name="T3" fmla="*/ 2553 h 2777"/>
              <a:gd name="T4" fmla="*/ 736 w 2561"/>
              <a:gd name="T5" fmla="*/ 2777 h 2777"/>
              <a:gd name="T6" fmla="*/ 2561 w 2561"/>
              <a:gd name="T7" fmla="*/ 399 h 2777"/>
              <a:gd name="T8" fmla="*/ 2118 w 2561"/>
              <a:gd name="T9" fmla="*/ 82 h 2777"/>
              <a:gd name="T10" fmla="*/ 1898 w 2561"/>
              <a:gd name="T11" fmla="*/ 0 h 2777"/>
              <a:gd name="T12" fmla="*/ 0 w 2561"/>
              <a:gd name="T13" fmla="*/ 2485 h 2777"/>
              <a:gd name="T14" fmla="*/ 0 w 2561"/>
              <a:gd name="T15" fmla="*/ 2485 h 27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561" h="2777">
                <a:moveTo>
                  <a:pt x="0" y="2485"/>
                </a:moveTo>
                <a:lnTo>
                  <a:pt x="432" y="2553"/>
                </a:lnTo>
                <a:lnTo>
                  <a:pt x="736" y="2777"/>
                </a:lnTo>
                <a:lnTo>
                  <a:pt x="2561" y="399"/>
                </a:lnTo>
                <a:lnTo>
                  <a:pt x="2118" y="82"/>
                </a:lnTo>
                <a:lnTo>
                  <a:pt x="1898" y="0"/>
                </a:lnTo>
                <a:lnTo>
                  <a:pt x="0" y="2485"/>
                </a:lnTo>
                <a:lnTo>
                  <a:pt x="0" y="2485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63498" name="Group 10"/>
          <p:cNvGrpSpPr>
            <a:grpSpLocks/>
          </p:cNvGrpSpPr>
          <p:nvPr/>
        </p:nvGrpSpPr>
        <p:grpSpPr bwMode="auto">
          <a:xfrm>
            <a:off x="7938" y="5540375"/>
            <a:ext cx="1784350" cy="1246188"/>
            <a:chOff x="5" y="3490"/>
            <a:chExt cx="1124" cy="785"/>
          </a:xfrm>
        </p:grpSpPr>
        <p:sp>
          <p:nvSpPr>
            <p:cNvPr id="63499" name="Freeform 11"/>
            <p:cNvSpPr>
              <a:spLocks/>
            </p:cNvSpPr>
            <p:nvPr userDrawn="1"/>
          </p:nvSpPr>
          <p:spPr bwMode="auto">
            <a:xfrm>
              <a:off x="24" y="3505"/>
              <a:ext cx="1089" cy="649"/>
            </a:xfrm>
            <a:custGeom>
              <a:avLst/>
              <a:gdLst>
                <a:gd name="T0" fmla="*/ 1587 w 2177"/>
                <a:gd name="T1" fmla="*/ 1260 h 1298"/>
                <a:gd name="T2" fmla="*/ 1420 w 2177"/>
                <a:gd name="T3" fmla="*/ 1106 h 1298"/>
                <a:gd name="T4" fmla="*/ 1331 w 2177"/>
                <a:gd name="T5" fmla="*/ 477 h 1298"/>
                <a:gd name="T6" fmla="*/ 2139 w 2177"/>
                <a:gd name="T7" fmla="*/ 330 h 1298"/>
                <a:gd name="T8" fmla="*/ 2177 w 2177"/>
                <a:gd name="T9" fmla="*/ 203 h 1298"/>
                <a:gd name="T10" fmla="*/ 2099 w 2177"/>
                <a:gd name="T11" fmla="*/ 100 h 1298"/>
                <a:gd name="T12" fmla="*/ 1276 w 2177"/>
                <a:gd name="T13" fmla="*/ 211 h 1298"/>
                <a:gd name="T14" fmla="*/ 1219 w 2177"/>
                <a:gd name="T15" fmla="*/ 32 h 1298"/>
                <a:gd name="T16" fmla="*/ 1085 w 2177"/>
                <a:gd name="T17" fmla="*/ 0 h 1298"/>
                <a:gd name="T18" fmla="*/ 958 w 2177"/>
                <a:gd name="T19" fmla="*/ 28 h 1298"/>
                <a:gd name="T20" fmla="*/ 888 w 2177"/>
                <a:gd name="T21" fmla="*/ 106 h 1298"/>
                <a:gd name="T22" fmla="*/ 937 w 2177"/>
                <a:gd name="T23" fmla="*/ 285 h 1298"/>
                <a:gd name="T24" fmla="*/ 660 w 2177"/>
                <a:gd name="T25" fmla="*/ 441 h 1298"/>
                <a:gd name="T26" fmla="*/ 983 w 2177"/>
                <a:gd name="T27" fmla="*/ 473 h 1298"/>
                <a:gd name="T28" fmla="*/ 1112 w 2177"/>
                <a:gd name="T29" fmla="*/ 889 h 1298"/>
                <a:gd name="T30" fmla="*/ 141 w 2177"/>
                <a:gd name="T31" fmla="*/ 469 h 1298"/>
                <a:gd name="T32" fmla="*/ 46 w 2177"/>
                <a:gd name="T33" fmla="*/ 509 h 1298"/>
                <a:gd name="T34" fmla="*/ 0 w 2177"/>
                <a:gd name="T35" fmla="*/ 636 h 1298"/>
                <a:gd name="T36" fmla="*/ 55 w 2177"/>
                <a:gd name="T37" fmla="*/ 779 h 1298"/>
                <a:gd name="T38" fmla="*/ 1139 w 2177"/>
                <a:gd name="T39" fmla="*/ 1288 h 1298"/>
                <a:gd name="T40" fmla="*/ 1378 w 2177"/>
                <a:gd name="T41" fmla="*/ 1256 h 1298"/>
                <a:gd name="T42" fmla="*/ 1570 w 2177"/>
                <a:gd name="T43" fmla="*/ 1298 h 1298"/>
                <a:gd name="T44" fmla="*/ 1587 w 2177"/>
                <a:gd name="T45" fmla="*/ 1260 h 1298"/>
                <a:gd name="T46" fmla="*/ 1587 w 2177"/>
                <a:gd name="T47" fmla="*/ 1260 h 12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177" h="1298">
                  <a:moveTo>
                    <a:pt x="1587" y="1260"/>
                  </a:moveTo>
                  <a:lnTo>
                    <a:pt x="1420" y="1106"/>
                  </a:lnTo>
                  <a:lnTo>
                    <a:pt x="1331" y="477"/>
                  </a:lnTo>
                  <a:lnTo>
                    <a:pt x="2139" y="330"/>
                  </a:lnTo>
                  <a:lnTo>
                    <a:pt x="2177" y="203"/>
                  </a:lnTo>
                  <a:lnTo>
                    <a:pt x="2099" y="100"/>
                  </a:lnTo>
                  <a:lnTo>
                    <a:pt x="1276" y="211"/>
                  </a:lnTo>
                  <a:lnTo>
                    <a:pt x="1219" y="32"/>
                  </a:lnTo>
                  <a:lnTo>
                    <a:pt x="1085" y="0"/>
                  </a:lnTo>
                  <a:lnTo>
                    <a:pt x="958" y="28"/>
                  </a:lnTo>
                  <a:lnTo>
                    <a:pt x="888" y="106"/>
                  </a:lnTo>
                  <a:lnTo>
                    <a:pt x="937" y="285"/>
                  </a:lnTo>
                  <a:lnTo>
                    <a:pt x="660" y="441"/>
                  </a:lnTo>
                  <a:lnTo>
                    <a:pt x="983" y="473"/>
                  </a:lnTo>
                  <a:lnTo>
                    <a:pt x="1112" y="889"/>
                  </a:lnTo>
                  <a:lnTo>
                    <a:pt x="141" y="469"/>
                  </a:lnTo>
                  <a:lnTo>
                    <a:pt x="46" y="509"/>
                  </a:lnTo>
                  <a:lnTo>
                    <a:pt x="0" y="636"/>
                  </a:lnTo>
                  <a:lnTo>
                    <a:pt x="55" y="779"/>
                  </a:lnTo>
                  <a:lnTo>
                    <a:pt x="1139" y="1288"/>
                  </a:lnTo>
                  <a:lnTo>
                    <a:pt x="1378" y="1256"/>
                  </a:lnTo>
                  <a:lnTo>
                    <a:pt x="1570" y="1298"/>
                  </a:lnTo>
                  <a:lnTo>
                    <a:pt x="1587" y="1260"/>
                  </a:lnTo>
                  <a:lnTo>
                    <a:pt x="1587" y="1260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500" name="Freeform 12"/>
            <p:cNvSpPr>
              <a:spLocks/>
            </p:cNvSpPr>
            <p:nvPr userDrawn="1"/>
          </p:nvSpPr>
          <p:spPr bwMode="auto">
            <a:xfrm>
              <a:off x="1022" y="3582"/>
              <a:ext cx="71" cy="129"/>
            </a:xfrm>
            <a:custGeom>
              <a:avLst/>
              <a:gdLst>
                <a:gd name="T0" fmla="*/ 0 w 143"/>
                <a:gd name="T1" fmla="*/ 7 h 258"/>
                <a:gd name="T2" fmla="*/ 120 w 143"/>
                <a:gd name="T3" fmla="*/ 0 h 258"/>
                <a:gd name="T4" fmla="*/ 143 w 143"/>
                <a:gd name="T5" fmla="*/ 233 h 258"/>
                <a:gd name="T6" fmla="*/ 8 w 143"/>
                <a:gd name="T7" fmla="*/ 258 h 258"/>
                <a:gd name="T8" fmla="*/ 0 w 143"/>
                <a:gd name="T9" fmla="*/ 7 h 258"/>
                <a:gd name="T10" fmla="*/ 0 w 143"/>
                <a:gd name="T11" fmla="*/ 7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3" h="258">
                  <a:moveTo>
                    <a:pt x="0" y="7"/>
                  </a:moveTo>
                  <a:lnTo>
                    <a:pt x="120" y="0"/>
                  </a:lnTo>
                  <a:lnTo>
                    <a:pt x="143" y="233"/>
                  </a:lnTo>
                  <a:lnTo>
                    <a:pt x="8" y="258"/>
                  </a:lnTo>
                  <a:lnTo>
                    <a:pt x="0" y="7"/>
                  </a:lnTo>
                  <a:lnTo>
                    <a:pt x="0" y="7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501" name="Freeform 13"/>
            <p:cNvSpPr>
              <a:spLocks/>
            </p:cNvSpPr>
            <p:nvPr userDrawn="1"/>
          </p:nvSpPr>
          <p:spPr bwMode="auto">
            <a:xfrm>
              <a:off x="20" y="3774"/>
              <a:ext cx="792" cy="410"/>
            </a:xfrm>
            <a:custGeom>
              <a:avLst/>
              <a:gdLst>
                <a:gd name="T0" fmla="*/ 137 w 1586"/>
                <a:gd name="T1" fmla="*/ 0 h 821"/>
                <a:gd name="T2" fmla="*/ 1331 w 1586"/>
                <a:gd name="T3" fmla="*/ 519 h 821"/>
                <a:gd name="T4" fmla="*/ 1428 w 1586"/>
                <a:gd name="T5" fmla="*/ 638 h 821"/>
                <a:gd name="T6" fmla="*/ 1586 w 1586"/>
                <a:gd name="T7" fmla="*/ 792 h 821"/>
                <a:gd name="T8" fmla="*/ 1565 w 1586"/>
                <a:gd name="T9" fmla="*/ 821 h 821"/>
                <a:gd name="T10" fmla="*/ 1350 w 1586"/>
                <a:gd name="T11" fmla="*/ 787 h 821"/>
                <a:gd name="T12" fmla="*/ 1145 w 1586"/>
                <a:gd name="T13" fmla="*/ 811 h 821"/>
                <a:gd name="T14" fmla="*/ 42 w 1586"/>
                <a:gd name="T15" fmla="*/ 298 h 821"/>
                <a:gd name="T16" fmla="*/ 0 w 1586"/>
                <a:gd name="T17" fmla="*/ 150 h 821"/>
                <a:gd name="T18" fmla="*/ 46 w 1586"/>
                <a:gd name="T19" fmla="*/ 32 h 821"/>
                <a:gd name="T20" fmla="*/ 137 w 1586"/>
                <a:gd name="T21" fmla="*/ 0 h 821"/>
                <a:gd name="T22" fmla="*/ 137 w 1586"/>
                <a:gd name="T23" fmla="*/ 0 h 8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502" name="Freeform 14"/>
            <p:cNvSpPr>
              <a:spLocks/>
            </p:cNvSpPr>
            <p:nvPr userDrawn="1"/>
          </p:nvSpPr>
          <p:spPr bwMode="auto">
            <a:xfrm>
              <a:off x="129" y="3808"/>
              <a:ext cx="525" cy="374"/>
            </a:xfrm>
            <a:custGeom>
              <a:avLst/>
              <a:gdLst>
                <a:gd name="T0" fmla="*/ 0 w 1049"/>
                <a:gd name="T1" fmla="*/ 325 h 747"/>
                <a:gd name="T2" fmla="*/ 922 w 1049"/>
                <a:gd name="T3" fmla="*/ 747 h 747"/>
                <a:gd name="T4" fmla="*/ 939 w 1049"/>
                <a:gd name="T5" fmla="*/ 534 h 747"/>
                <a:gd name="T6" fmla="*/ 1049 w 1049"/>
                <a:gd name="T7" fmla="*/ 422 h 747"/>
                <a:gd name="T8" fmla="*/ 78 w 1049"/>
                <a:gd name="T9" fmla="*/ 0 h 747"/>
                <a:gd name="T10" fmla="*/ 0 w 1049"/>
                <a:gd name="T11" fmla="*/ 127 h 747"/>
                <a:gd name="T12" fmla="*/ 0 w 1049"/>
                <a:gd name="T13" fmla="*/ 325 h 747"/>
                <a:gd name="T14" fmla="*/ 0 w 1049"/>
                <a:gd name="T15" fmla="*/ 325 h 7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503" name="Freeform 15"/>
            <p:cNvSpPr>
              <a:spLocks/>
            </p:cNvSpPr>
            <p:nvPr userDrawn="1"/>
          </p:nvSpPr>
          <p:spPr bwMode="auto">
            <a:xfrm>
              <a:off x="485" y="3532"/>
              <a:ext cx="135" cy="121"/>
            </a:xfrm>
            <a:custGeom>
              <a:avLst/>
              <a:gdLst>
                <a:gd name="T0" fmla="*/ 0 w 272"/>
                <a:gd name="T1" fmla="*/ 28 h 241"/>
                <a:gd name="T2" fmla="*/ 160 w 272"/>
                <a:gd name="T3" fmla="*/ 0 h 241"/>
                <a:gd name="T4" fmla="*/ 251 w 272"/>
                <a:gd name="T5" fmla="*/ 36 h 241"/>
                <a:gd name="T6" fmla="*/ 272 w 272"/>
                <a:gd name="T7" fmla="*/ 139 h 241"/>
                <a:gd name="T8" fmla="*/ 164 w 272"/>
                <a:gd name="T9" fmla="*/ 146 h 241"/>
                <a:gd name="T10" fmla="*/ 32 w 272"/>
                <a:gd name="T11" fmla="*/ 241 h 241"/>
                <a:gd name="T12" fmla="*/ 0 w 272"/>
                <a:gd name="T13" fmla="*/ 28 h 241"/>
                <a:gd name="T14" fmla="*/ 0 w 272"/>
                <a:gd name="T15" fmla="*/ 28 h 2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72" h="241">
                  <a:moveTo>
                    <a:pt x="0" y="28"/>
                  </a:moveTo>
                  <a:lnTo>
                    <a:pt x="160" y="0"/>
                  </a:lnTo>
                  <a:lnTo>
                    <a:pt x="251" y="36"/>
                  </a:lnTo>
                  <a:lnTo>
                    <a:pt x="272" y="139"/>
                  </a:lnTo>
                  <a:lnTo>
                    <a:pt x="164" y="146"/>
                  </a:lnTo>
                  <a:lnTo>
                    <a:pt x="32" y="241"/>
                  </a:lnTo>
                  <a:lnTo>
                    <a:pt x="0" y="28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504" name="Freeform 16"/>
            <p:cNvSpPr>
              <a:spLocks/>
            </p:cNvSpPr>
            <p:nvPr userDrawn="1"/>
          </p:nvSpPr>
          <p:spPr bwMode="auto">
            <a:xfrm>
              <a:off x="641" y="4163"/>
              <a:ext cx="76" cy="112"/>
            </a:xfrm>
            <a:custGeom>
              <a:avLst/>
              <a:gdLst>
                <a:gd name="T0" fmla="*/ 152 w 152"/>
                <a:gd name="T1" fmla="*/ 4 h 224"/>
                <a:gd name="T2" fmla="*/ 152 w 152"/>
                <a:gd name="T3" fmla="*/ 224 h 224"/>
                <a:gd name="T4" fmla="*/ 0 w 152"/>
                <a:gd name="T5" fmla="*/ 8 h 224"/>
                <a:gd name="T6" fmla="*/ 72 w 152"/>
                <a:gd name="T7" fmla="*/ 0 h 224"/>
                <a:gd name="T8" fmla="*/ 152 w 152"/>
                <a:gd name="T9" fmla="*/ 4 h 224"/>
                <a:gd name="T10" fmla="*/ 152 w 152"/>
                <a:gd name="T11" fmla="*/ 4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2" h="224">
                  <a:moveTo>
                    <a:pt x="152" y="4"/>
                  </a:moveTo>
                  <a:lnTo>
                    <a:pt x="152" y="224"/>
                  </a:lnTo>
                  <a:lnTo>
                    <a:pt x="0" y="8"/>
                  </a:lnTo>
                  <a:lnTo>
                    <a:pt x="72" y="0"/>
                  </a:lnTo>
                  <a:lnTo>
                    <a:pt x="152" y="4"/>
                  </a:lnTo>
                  <a:lnTo>
                    <a:pt x="152" y="4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505" name="Freeform 17"/>
            <p:cNvSpPr>
              <a:spLocks/>
            </p:cNvSpPr>
            <p:nvPr userDrawn="1"/>
          </p:nvSpPr>
          <p:spPr bwMode="auto">
            <a:xfrm>
              <a:off x="504" y="3607"/>
              <a:ext cx="193" cy="383"/>
            </a:xfrm>
            <a:custGeom>
              <a:avLst/>
              <a:gdLst>
                <a:gd name="T0" fmla="*/ 0 w 386"/>
                <a:gd name="T1" fmla="*/ 80 h 764"/>
                <a:gd name="T2" fmla="*/ 87 w 386"/>
                <a:gd name="T3" fmla="*/ 0 h 764"/>
                <a:gd name="T4" fmla="*/ 232 w 386"/>
                <a:gd name="T5" fmla="*/ 6 h 764"/>
                <a:gd name="T6" fmla="*/ 386 w 386"/>
                <a:gd name="T7" fmla="*/ 764 h 764"/>
                <a:gd name="T8" fmla="*/ 279 w 386"/>
                <a:gd name="T9" fmla="*/ 720 h 764"/>
                <a:gd name="T10" fmla="*/ 152 w 386"/>
                <a:gd name="T11" fmla="*/ 677 h 764"/>
                <a:gd name="T12" fmla="*/ 0 w 386"/>
                <a:gd name="T13" fmla="*/ 80 h 764"/>
                <a:gd name="T14" fmla="*/ 0 w 386"/>
                <a:gd name="T15" fmla="*/ 80 h 7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86" h="764">
                  <a:moveTo>
                    <a:pt x="0" y="80"/>
                  </a:moveTo>
                  <a:lnTo>
                    <a:pt x="87" y="0"/>
                  </a:lnTo>
                  <a:lnTo>
                    <a:pt x="232" y="6"/>
                  </a:lnTo>
                  <a:lnTo>
                    <a:pt x="386" y="764"/>
                  </a:lnTo>
                  <a:lnTo>
                    <a:pt x="279" y="720"/>
                  </a:lnTo>
                  <a:lnTo>
                    <a:pt x="152" y="677"/>
                  </a:lnTo>
                  <a:lnTo>
                    <a:pt x="0" y="80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506" name="Freeform 18"/>
            <p:cNvSpPr>
              <a:spLocks/>
            </p:cNvSpPr>
            <p:nvPr userDrawn="1"/>
          </p:nvSpPr>
          <p:spPr bwMode="auto">
            <a:xfrm>
              <a:off x="668" y="3590"/>
              <a:ext cx="364" cy="174"/>
            </a:xfrm>
            <a:custGeom>
              <a:avLst/>
              <a:gdLst>
                <a:gd name="T0" fmla="*/ 692 w 728"/>
                <a:gd name="T1" fmla="*/ 0 h 348"/>
                <a:gd name="T2" fmla="*/ 0 w 728"/>
                <a:gd name="T3" fmla="*/ 106 h 348"/>
                <a:gd name="T4" fmla="*/ 28 w 728"/>
                <a:gd name="T5" fmla="*/ 348 h 348"/>
                <a:gd name="T6" fmla="*/ 715 w 728"/>
                <a:gd name="T7" fmla="*/ 237 h 348"/>
                <a:gd name="T8" fmla="*/ 728 w 728"/>
                <a:gd name="T9" fmla="*/ 43 h 348"/>
                <a:gd name="T10" fmla="*/ 692 w 728"/>
                <a:gd name="T11" fmla="*/ 0 h 348"/>
                <a:gd name="T12" fmla="*/ 692 w 728"/>
                <a:gd name="T13" fmla="*/ 0 h 3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28" h="348">
                  <a:moveTo>
                    <a:pt x="692" y="0"/>
                  </a:moveTo>
                  <a:lnTo>
                    <a:pt x="0" y="106"/>
                  </a:lnTo>
                  <a:lnTo>
                    <a:pt x="28" y="348"/>
                  </a:lnTo>
                  <a:lnTo>
                    <a:pt x="715" y="237"/>
                  </a:lnTo>
                  <a:lnTo>
                    <a:pt x="728" y="43"/>
                  </a:lnTo>
                  <a:lnTo>
                    <a:pt x="692" y="0"/>
                  </a:lnTo>
                  <a:lnTo>
                    <a:pt x="692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507" name="Freeform 19"/>
            <p:cNvSpPr>
              <a:spLocks/>
            </p:cNvSpPr>
            <p:nvPr userDrawn="1"/>
          </p:nvSpPr>
          <p:spPr bwMode="auto">
            <a:xfrm>
              <a:off x="347" y="3693"/>
              <a:ext cx="156" cy="67"/>
            </a:xfrm>
            <a:custGeom>
              <a:avLst/>
              <a:gdLst>
                <a:gd name="T0" fmla="*/ 272 w 312"/>
                <a:gd name="T1" fmla="*/ 0 h 135"/>
                <a:gd name="T2" fmla="*/ 0 w 312"/>
                <a:gd name="T3" fmla="*/ 78 h 135"/>
                <a:gd name="T4" fmla="*/ 312 w 312"/>
                <a:gd name="T5" fmla="*/ 135 h 135"/>
                <a:gd name="T6" fmla="*/ 272 w 312"/>
                <a:gd name="T7" fmla="*/ 0 h 135"/>
                <a:gd name="T8" fmla="*/ 272 w 312"/>
                <a:gd name="T9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2" h="135">
                  <a:moveTo>
                    <a:pt x="272" y="0"/>
                  </a:moveTo>
                  <a:lnTo>
                    <a:pt x="0" y="78"/>
                  </a:lnTo>
                  <a:lnTo>
                    <a:pt x="312" y="135"/>
                  </a:lnTo>
                  <a:lnTo>
                    <a:pt x="272" y="0"/>
                  </a:lnTo>
                  <a:lnTo>
                    <a:pt x="27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63508" name="Group 20"/>
            <p:cNvGrpSpPr>
              <a:grpSpLocks/>
            </p:cNvGrpSpPr>
            <p:nvPr userDrawn="1"/>
          </p:nvGrpSpPr>
          <p:grpSpPr bwMode="auto">
            <a:xfrm>
              <a:off x="5" y="3490"/>
              <a:ext cx="1124" cy="780"/>
              <a:chOff x="5" y="3490"/>
              <a:chExt cx="1124" cy="780"/>
            </a:xfrm>
          </p:grpSpPr>
          <p:grpSp>
            <p:nvGrpSpPr>
              <p:cNvPr id="63509" name="Group 21"/>
              <p:cNvGrpSpPr>
                <a:grpSpLocks/>
              </p:cNvGrpSpPr>
              <p:nvPr userDrawn="1"/>
            </p:nvGrpSpPr>
            <p:grpSpPr bwMode="auto">
              <a:xfrm>
                <a:off x="499" y="3562"/>
                <a:ext cx="548" cy="708"/>
                <a:chOff x="499" y="3562"/>
                <a:chExt cx="548" cy="708"/>
              </a:xfrm>
            </p:grpSpPr>
            <p:sp>
              <p:nvSpPr>
                <p:cNvPr id="63510" name="Freeform 22"/>
                <p:cNvSpPr>
                  <a:spLocks/>
                </p:cNvSpPr>
                <p:nvPr userDrawn="1"/>
              </p:nvSpPr>
              <p:spPr bwMode="auto">
                <a:xfrm>
                  <a:off x="499" y="3587"/>
                  <a:ext cx="157" cy="87"/>
                </a:xfrm>
                <a:custGeom>
                  <a:avLst/>
                  <a:gdLst>
                    <a:gd name="T0" fmla="*/ 0 w 313"/>
                    <a:gd name="T1" fmla="*/ 107 h 175"/>
                    <a:gd name="T2" fmla="*/ 114 w 313"/>
                    <a:gd name="T3" fmla="*/ 10 h 175"/>
                    <a:gd name="T4" fmla="*/ 213 w 313"/>
                    <a:gd name="T5" fmla="*/ 0 h 175"/>
                    <a:gd name="T6" fmla="*/ 292 w 313"/>
                    <a:gd name="T7" fmla="*/ 27 h 175"/>
                    <a:gd name="T8" fmla="*/ 313 w 313"/>
                    <a:gd name="T9" fmla="*/ 91 h 175"/>
                    <a:gd name="T10" fmla="*/ 167 w 313"/>
                    <a:gd name="T11" fmla="*/ 67 h 175"/>
                    <a:gd name="T12" fmla="*/ 74 w 313"/>
                    <a:gd name="T13" fmla="*/ 101 h 175"/>
                    <a:gd name="T14" fmla="*/ 13 w 313"/>
                    <a:gd name="T15" fmla="*/ 175 h 175"/>
                    <a:gd name="T16" fmla="*/ 0 w 313"/>
                    <a:gd name="T17" fmla="*/ 107 h 175"/>
                    <a:gd name="T18" fmla="*/ 0 w 313"/>
                    <a:gd name="T19" fmla="*/ 107 h 1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313" h="175">
                      <a:moveTo>
                        <a:pt x="0" y="107"/>
                      </a:moveTo>
                      <a:lnTo>
                        <a:pt x="114" y="10"/>
                      </a:lnTo>
                      <a:lnTo>
                        <a:pt x="213" y="0"/>
                      </a:lnTo>
                      <a:lnTo>
                        <a:pt x="292" y="27"/>
                      </a:lnTo>
                      <a:lnTo>
                        <a:pt x="313" y="91"/>
                      </a:lnTo>
                      <a:lnTo>
                        <a:pt x="167" y="67"/>
                      </a:lnTo>
                      <a:lnTo>
                        <a:pt x="74" y="101"/>
                      </a:lnTo>
                      <a:lnTo>
                        <a:pt x="13" y="175"/>
                      </a:lnTo>
                      <a:lnTo>
                        <a:pt x="0" y="107"/>
                      </a:lnTo>
                      <a:lnTo>
                        <a:pt x="0" y="10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3511" name="Freeform 23"/>
                <p:cNvSpPr>
                  <a:spLocks/>
                </p:cNvSpPr>
                <p:nvPr userDrawn="1"/>
              </p:nvSpPr>
              <p:spPr bwMode="auto">
                <a:xfrm>
                  <a:off x="636" y="4137"/>
                  <a:ext cx="115" cy="133"/>
                </a:xfrm>
                <a:custGeom>
                  <a:avLst/>
                  <a:gdLst>
                    <a:gd name="T0" fmla="*/ 0 w 230"/>
                    <a:gd name="T1" fmla="*/ 40 h 266"/>
                    <a:gd name="T2" fmla="*/ 160 w 230"/>
                    <a:gd name="T3" fmla="*/ 266 h 266"/>
                    <a:gd name="T4" fmla="*/ 230 w 230"/>
                    <a:gd name="T5" fmla="*/ 251 h 266"/>
                    <a:gd name="T6" fmla="*/ 223 w 230"/>
                    <a:gd name="T7" fmla="*/ 17 h 266"/>
                    <a:gd name="T8" fmla="*/ 166 w 230"/>
                    <a:gd name="T9" fmla="*/ 0 h 266"/>
                    <a:gd name="T10" fmla="*/ 179 w 230"/>
                    <a:gd name="T11" fmla="*/ 197 h 266"/>
                    <a:gd name="T12" fmla="*/ 71 w 230"/>
                    <a:gd name="T13" fmla="*/ 4 h 266"/>
                    <a:gd name="T14" fmla="*/ 0 w 230"/>
                    <a:gd name="T15" fmla="*/ 40 h 266"/>
                    <a:gd name="T16" fmla="*/ 0 w 230"/>
                    <a:gd name="T17" fmla="*/ 40 h 2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230" h="266">
                      <a:moveTo>
                        <a:pt x="0" y="40"/>
                      </a:moveTo>
                      <a:lnTo>
                        <a:pt x="160" y="266"/>
                      </a:lnTo>
                      <a:lnTo>
                        <a:pt x="230" y="251"/>
                      </a:lnTo>
                      <a:lnTo>
                        <a:pt x="223" y="17"/>
                      </a:lnTo>
                      <a:lnTo>
                        <a:pt x="166" y="0"/>
                      </a:lnTo>
                      <a:lnTo>
                        <a:pt x="179" y="197"/>
                      </a:lnTo>
                      <a:lnTo>
                        <a:pt x="71" y="4"/>
                      </a:lnTo>
                      <a:lnTo>
                        <a:pt x="0" y="40"/>
                      </a:lnTo>
                      <a:lnTo>
                        <a:pt x="0" y="4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3512" name="Freeform 24"/>
                <p:cNvSpPr>
                  <a:spLocks/>
                </p:cNvSpPr>
                <p:nvPr userDrawn="1"/>
              </p:nvSpPr>
              <p:spPr bwMode="auto">
                <a:xfrm>
                  <a:off x="1004" y="3562"/>
                  <a:ext cx="43" cy="117"/>
                </a:xfrm>
                <a:custGeom>
                  <a:avLst/>
                  <a:gdLst>
                    <a:gd name="T0" fmla="*/ 0 w 87"/>
                    <a:gd name="T1" fmla="*/ 19 h 234"/>
                    <a:gd name="T2" fmla="*/ 36 w 87"/>
                    <a:gd name="T3" fmla="*/ 93 h 234"/>
                    <a:gd name="T4" fmla="*/ 44 w 87"/>
                    <a:gd name="T5" fmla="*/ 154 h 234"/>
                    <a:gd name="T6" fmla="*/ 27 w 87"/>
                    <a:gd name="T7" fmla="*/ 234 h 234"/>
                    <a:gd name="T8" fmla="*/ 80 w 87"/>
                    <a:gd name="T9" fmla="*/ 220 h 234"/>
                    <a:gd name="T10" fmla="*/ 87 w 87"/>
                    <a:gd name="T11" fmla="*/ 116 h 234"/>
                    <a:gd name="T12" fmla="*/ 46 w 87"/>
                    <a:gd name="T13" fmla="*/ 0 h 234"/>
                    <a:gd name="T14" fmla="*/ 0 w 87"/>
                    <a:gd name="T15" fmla="*/ 19 h 234"/>
                    <a:gd name="T16" fmla="*/ 0 w 87"/>
                    <a:gd name="T17" fmla="*/ 19 h 2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87" h="234">
                      <a:moveTo>
                        <a:pt x="0" y="19"/>
                      </a:moveTo>
                      <a:lnTo>
                        <a:pt x="36" y="93"/>
                      </a:lnTo>
                      <a:lnTo>
                        <a:pt x="44" y="154"/>
                      </a:lnTo>
                      <a:lnTo>
                        <a:pt x="27" y="234"/>
                      </a:lnTo>
                      <a:lnTo>
                        <a:pt x="80" y="220"/>
                      </a:lnTo>
                      <a:lnTo>
                        <a:pt x="87" y="116"/>
                      </a:lnTo>
                      <a:lnTo>
                        <a:pt x="46" y="0"/>
                      </a:lnTo>
                      <a:lnTo>
                        <a:pt x="0" y="19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63513" name="Freeform 25"/>
              <p:cNvSpPr>
                <a:spLocks/>
              </p:cNvSpPr>
              <p:nvPr userDrawn="1"/>
            </p:nvSpPr>
            <p:spPr bwMode="auto">
              <a:xfrm>
                <a:off x="76" y="3732"/>
                <a:ext cx="595" cy="250"/>
              </a:xfrm>
              <a:custGeom>
                <a:avLst/>
                <a:gdLst>
                  <a:gd name="T0" fmla="*/ 100 w 1190"/>
                  <a:gd name="T1" fmla="*/ 0 h 500"/>
                  <a:gd name="T2" fmla="*/ 1190 w 1190"/>
                  <a:gd name="T3" fmla="*/ 490 h 500"/>
                  <a:gd name="T4" fmla="*/ 1076 w 1190"/>
                  <a:gd name="T5" fmla="*/ 500 h 500"/>
                  <a:gd name="T6" fmla="*/ 0 w 1190"/>
                  <a:gd name="T7" fmla="*/ 27 h 500"/>
                  <a:gd name="T8" fmla="*/ 100 w 1190"/>
                  <a:gd name="T9" fmla="*/ 0 h 500"/>
                  <a:gd name="T10" fmla="*/ 100 w 1190"/>
                  <a:gd name="T11" fmla="*/ 0 h 5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3514" name="Freeform 26"/>
              <p:cNvSpPr>
                <a:spLocks/>
              </p:cNvSpPr>
              <p:nvPr userDrawn="1"/>
            </p:nvSpPr>
            <p:spPr bwMode="auto">
              <a:xfrm>
                <a:off x="260" y="3886"/>
                <a:ext cx="244" cy="148"/>
              </a:xfrm>
              <a:custGeom>
                <a:avLst/>
                <a:gdLst>
                  <a:gd name="T0" fmla="*/ 14 w 489"/>
                  <a:gd name="T1" fmla="*/ 34 h 296"/>
                  <a:gd name="T2" fmla="*/ 160 w 489"/>
                  <a:gd name="T3" fmla="*/ 66 h 296"/>
                  <a:gd name="T4" fmla="*/ 324 w 489"/>
                  <a:gd name="T5" fmla="*/ 137 h 296"/>
                  <a:gd name="T6" fmla="*/ 440 w 489"/>
                  <a:gd name="T7" fmla="*/ 243 h 296"/>
                  <a:gd name="T8" fmla="*/ 326 w 489"/>
                  <a:gd name="T9" fmla="*/ 230 h 296"/>
                  <a:gd name="T10" fmla="*/ 139 w 489"/>
                  <a:gd name="T11" fmla="*/ 146 h 296"/>
                  <a:gd name="T12" fmla="*/ 50 w 489"/>
                  <a:gd name="T13" fmla="*/ 80 h 296"/>
                  <a:gd name="T14" fmla="*/ 107 w 489"/>
                  <a:gd name="T15" fmla="*/ 163 h 296"/>
                  <a:gd name="T16" fmla="*/ 272 w 489"/>
                  <a:gd name="T17" fmla="*/ 270 h 296"/>
                  <a:gd name="T18" fmla="*/ 466 w 489"/>
                  <a:gd name="T19" fmla="*/ 296 h 296"/>
                  <a:gd name="T20" fmla="*/ 489 w 489"/>
                  <a:gd name="T21" fmla="*/ 224 h 296"/>
                  <a:gd name="T22" fmla="*/ 394 w 489"/>
                  <a:gd name="T23" fmla="*/ 120 h 296"/>
                  <a:gd name="T24" fmla="*/ 170 w 489"/>
                  <a:gd name="T25" fmla="*/ 17 h 296"/>
                  <a:gd name="T26" fmla="*/ 0 w 489"/>
                  <a:gd name="T27" fmla="*/ 0 h 296"/>
                  <a:gd name="T28" fmla="*/ 14 w 489"/>
                  <a:gd name="T29" fmla="*/ 34 h 296"/>
                  <a:gd name="T30" fmla="*/ 14 w 489"/>
                  <a:gd name="T31" fmla="*/ 34 h 2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3515" name="Freeform 27"/>
              <p:cNvSpPr>
                <a:spLocks/>
              </p:cNvSpPr>
              <p:nvPr userDrawn="1"/>
            </p:nvSpPr>
            <p:spPr bwMode="auto">
              <a:xfrm>
                <a:off x="565" y="3680"/>
                <a:ext cx="107" cy="238"/>
              </a:xfrm>
              <a:custGeom>
                <a:avLst/>
                <a:gdLst>
                  <a:gd name="T0" fmla="*/ 24 w 213"/>
                  <a:gd name="T1" fmla="*/ 0 h 478"/>
                  <a:gd name="T2" fmla="*/ 91 w 213"/>
                  <a:gd name="T3" fmla="*/ 25 h 478"/>
                  <a:gd name="T4" fmla="*/ 80 w 213"/>
                  <a:gd name="T5" fmla="*/ 192 h 478"/>
                  <a:gd name="T6" fmla="*/ 106 w 213"/>
                  <a:gd name="T7" fmla="*/ 327 h 478"/>
                  <a:gd name="T8" fmla="*/ 213 w 213"/>
                  <a:gd name="T9" fmla="*/ 451 h 478"/>
                  <a:gd name="T10" fmla="*/ 97 w 213"/>
                  <a:gd name="T11" fmla="*/ 478 h 478"/>
                  <a:gd name="T12" fmla="*/ 30 w 213"/>
                  <a:gd name="T13" fmla="*/ 344 h 478"/>
                  <a:gd name="T14" fmla="*/ 0 w 213"/>
                  <a:gd name="T15" fmla="*/ 57 h 478"/>
                  <a:gd name="T16" fmla="*/ 24 w 213"/>
                  <a:gd name="T17" fmla="*/ 0 h 478"/>
                  <a:gd name="T18" fmla="*/ 24 w 213"/>
                  <a:gd name="T19" fmla="*/ 0 h 4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13" h="478">
                    <a:moveTo>
                      <a:pt x="24" y="0"/>
                    </a:moveTo>
                    <a:lnTo>
                      <a:pt x="91" y="25"/>
                    </a:lnTo>
                    <a:lnTo>
                      <a:pt x="80" y="192"/>
                    </a:lnTo>
                    <a:lnTo>
                      <a:pt x="106" y="327"/>
                    </a:lnTo>
                    <a:lnTo>
                      <a:pt x="213" y="451"/>
                    </a:lnTo>
                    <a:lnTo>
                      <a:pt x="97" y="478"/>
                    </a:lnTo>
                    <a:lnTo>
                      <a:pt x="30" y="344"/>
                    </a:lnTo>
                    <a:lnTo>
                      <a:pt x="0" y="57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63516" name="Group 28"/>
              <p:cNvGrpSpPr>
                <a:grpSpLocks/>
              </p:cNvGrpSpPr>
              <p:nvPr userDrawn="1"/>
            </p:nvGrpSpPr>
            <p:grpSpPr bwMode="auto">
              <a:xfrm>
                <a:off x="5" y="3490"/>
                <a:ext cx="1124" cy="678"/>
                <a:chOff x="5" y="3490"/>
                <a:chExt cx="1124" cy="678"/>
              </a:xfrm>
            </p:grpSpPr>
            <p:sp>
              <p:nvSpPr>
                <p:cNvPr id="63517" name="Freeform 29"/>
                <p:cNvSpPr>
                  <a:spLocks/>
                </p:cNvSpPr>
                <p:nvPr userDrawn="1"/>
              </p:nvSpPr>
              <p:spPr bwMode="auto">
                <a:xfrm>
                  <a:off x="669" y="4048"/>
                  <a:ext cx="75" cy="87"/>
                </a:xfrm>
                <a:custGeom>
                  <a:avLst/>
                  <a:gdLst>
                    <a:gd name="T0" fmla="*/ 110 w 150"/>
                    <a:gd name="T1" fmla="*/ 0 h 173"/>
                    <a:gd name="T2" fmla="*/ 40 w 150"/>
                    <a:gd name="T3" fmla="*/ 66 h 173"/>
                    <a:gd name="T4" fmla="*/ 0 w 150"/>
                    <a:gd name="T5" fmla="*/ 173 h 173"/>
                    <a:gd name="T6" fmla="*/ 80 w 150"/>
                    <a:gd name="T7" fmla="*/ 160 h 173"/>
                    <a:gd name="T8" fmla="*/ 103 w 150"/>
                    <a:gd name="T9" fmla="*/ 84 h 173"/>
                    <a:gd name="T10" fmla="*/ 150 w 150"/>
                    <a:gd name="T11" fmla="*/ 27 h 173"/>
                    <a:gd name="T12" fmla="*/ 110 w 150"/>
                    <a:gd name="T13" fmla="*/ 0 h 173"/>
                    <a:gd name="T14" fmla="*/ 110 w 150"/>
                    <a:gd name="T15" fmla="*/ 0 h 17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50" h="173">
                      <a:moveTo>
                        <a:pt x="110" y="0"/>
                      </a:moveTo>
                      <a:lnTo>
                        <a:pt x="40" y="66"/>
                      </a:lnTo>
                      <a:lnTo>
                        <a:pt x="0" y="173"/>
                      </a:lnTo>
                      <a:lnTo>
                        <a:pt x="80" y="160"/>
                      </a:lnTo>
                      <a:lnTo>
                        <a:pt x="103" y="84"/>
                      </a:lnTo>
                      <a:lnTo>
                        <a:pt x="150" y="27"/>
                      </a:lnTo>
                      <a:lnTo>
                        <a:pt x="110" y="0"/>
                      </a:lnTo>
                      <a:lnTo>
                        <a:pt x="11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3518" name="Freeform 30"/>
                <p:cNvSpPr>
                  <a:spLocks/>
                </p:cNvSpPr>
                <p:nvPr userDrawn="1"/>
              </p:nvSpPr>
              <p:spPr bwMode="auto">
                <a:xfrm>
                  <a:off x="5" y="3728"/>
                  <a:ext cx="842" cy="440"/>
                </a:xfrm>
                <a:custGeom>
                  <a:avLst/>
                  <a:gdLst>
                    <a:gd name="T0" fmla="*/ 156 w 1684"/>
                    <a:gd name="T1" fmla="*/ 0 h 880"/>
                    <a:gd name="T2" fmla="*/ 63 w 1684"/>
                    <a:gd name="T3" fmla="*/ 52 h 880"/>
                    <a:gd name="T4" fmla="*/ 0 w 1684"/>
                    <a:gd name="T5" fmla="*/ 208 h 880"/>
                    <a:gd name="T6" fmla="*/ 67 w 1684"/>
                    <a:gd name="T7" fmla="*/ 358 h 880"/>
                    <a:gd name="T8" fmla="*/ 1182 w 1684"/>
                    <a:gd name="T9" fmla="*/ 867 h 880"/>
                    <a:gd name="T10" fmla="*/ 1422 w 1684"/>
                    <a:gd name="T11" fmla="*/ 835 h 880"/>
                    <a:gd name="T12" fmla="*/ 1616 w 1684"/>
                    <a:gd name="T13" fmla="*/ 880 h 880"/>
                    <a:gd name="T14" fmla="*/ 1684 w 1684"/>
                    <a:gd name="T15" fmla="*/ 808 h 880"/>
                    <a:gd name="T16" fmla="*/ 1502 w 1684"/>
                    <a:gd name="T17" fmla="*/ 664 h 880"/>
                    <a:gd name="T18" fmla="*/ 1428 w 1684"/>
                    <a:gd name="T19" fmla="*/ 512 h 880"/>
                    <a:gd name="T20" fmla="*/ 1369 w 1684"/>
                    <a:gd name="T21" fmla="*/ 527 h 880"/>
                    <a:gd name="T22" fmla="*/ 1439 w 1684"/>
                    <a:gd name="T23" fmla="*/ 664 h 880"/>
                    <a:gd name="T24" fmla="*/ 1578 w 1684"/>
                    <a:gd name="T25" fmla="*/ 810 h 880"/>
                    <a:gd name="T26" fmla="*/ 1413 w 1684"/>
                    <a:gd name="T27" fmla="*/ 787 h 880"/>
                    <a:gd name="T28" fmla="*/ 1219 w 1684"/>
                    <a:gd name="T29" fmla="*/ 814 h 880"/>
                    <a:gd name="T30" fmla="*/ 1255 w 1684"/>
                    <a:gd name="T31" fmla="*/ 650 h 880"/>
                    <a:gd name="T32" fmla="*/ 1338 w 1684"/>
                    <a:gd name="T33" fmla="*/ 538 h 880"/>
                    <a:gd name="T34" fmla="*/ 1241 w 1684"/>
                    <a:gd name="T35" fmla="*/ 552 h 880"/>
                    <a:gd name="T36" fmla="*/ 1165 w 1684"/>
                    <a:gd name="T37" fmla="*/ 658 h 880"/>
                    <a:gd name="T38" fmla="*/ 1139 w 1684"/>
                    <a:gd name="T39" fmla="*/ 791 h 880"/>
                    <a:gd name="T40" fmla="*/ 107 w 1684"/>
                    <a:gd name="T41" fmla="*/ 310 h 880"/>
                    <a:gd name="T42" fmla="*/ 80 w 1684"/>
                    <a:gd name="T43" fmla="*/ 215 h 880"/>
                    <a:gd name="T44" fmla="*/ 103 w 1684"/>
                    <a:gd name="T45" fmla="*/ 95 h 880"/>
                    <a:gd name="T46" fmla="*/ 217 w 1684"/>
                    <a:gd name="T47" fmla="*/ 0 h 880"/>
                    <a:gd name="T48" fmla="*/ 156 w 1684"/>
                    <a:gd name="T49" fmla="*/ 0 h 880"/>
                    <a:gd name="T50" fmla="*/ 156 w 1684"/>
                    <a:gd name="T51" fmla="*/ 0 h 8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1684" h="880">
                      <a:moveTo>
                        <a:pt x="156" y="0"/>
                      </a:moveTo>
                      <a:lnTo>
                        <a:pt x="63" y="52"/>
                      </a:lnTo>
                      <a:lnTo>
                        <a:pt x="0" y="208"/>
                      </a:lnTo>
                      <a:lnTo>
                        <a:pt x="67" y="358"/>
                      </a:lnTo>
                      <a:lnTo>
                        <a:pt x="1182" y="867"/>
                      </a:lnTo>
                      <a:lnTo>
                        <a:pt x="1422" y="835"/>
                      </a:lnTo>
                      <a:lnTo>
                        <a:pt x="1616" y="880"/>
                      </a:lnTo>
                      <a:lnTo>
                        <a:pt x="1684" y="808"/>
                      </a:lnTo>
                      <a:lnTo>
                        <a:pt x="1502" y="664"/>
                      </a:lnTo>
                      <a:lnTo>
                        <a:pt x="1428" y="512"/>
                      </a:lnTo>
                      <a:lnTo>
                        <a:pt x="1369" y="527"/>
                      </a:lnTo>
                      <a:lnTo>
                        <a:pt x="1439" y="664"/>
                      </a:lnTo>
                      <a:lnTo>
                        <a:pt x="1578" y="810"/>
                      </a:lnTo>
                      <a:lnTo>
                        <a:pt x="1413" y="787"/>
                      </a:lnTo>
                      <a:lnTo>
                        <a:pt x="1219" y="814"/>
                      </a:lnTo>
                      <a:lnTo>
                        <a:pt x="1255" y="650"/>
                      </a:lnTo>
                      <a:lnTo>
                        <a:pt x="1338" y="538"/>
                      </a:lnTo>
                      <a:lnTo>
                        <a:pt x="1241" y="552"/>
                      </a:lnTo>
                      <a:lnTo>
                        <a:pt x="1165" y="658"/>
                      </a:lnTo>
                      <a:lnTo>
                        <a:pt x="1139" y="791"/>
                      </a:lnTo>
                      <a:lnTo>
                        <a:pt x="107" y="310"/>
                      </a:lnTo>
                      <a:lnTo>
                        <a:pt x="80" y="215"/>
                      </a:lnTo>
                      <a:lnTo>
                        <a:pt x="103" y="95"/>
                      </a:lnTo>
                      <a:lnTo>
                        <a:pt x="217" y="0"/>
                      </a:lnTo>
                      <a:lnTo>
                        <a:pt x="156" y="0"/>
                      </a:lnTo>
                      <a:lnTo>
                        <a:pt x="15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3519" name="Freeform 31"/>
                <p:cNvSpPr>
                  <a:spLocks/>
                </p:cNvSpPr>
                <p:nvPr userDrawn="1"/>
              </p:nvSpPr>
              <p:spPr bwMode="auto">
                <a:xfrm>
                  <a:off x="106" y="3770"/>
                  <a:ext cx="80" cy="167"/>
                </a:xfrm>
                <a:custGeom>
                  <a:avLst/>
                  <a:gdLst>
                    <a:gd name="T0" fmla="*/ 116 w 160"/>
                    <a:gd name="T1" fmla="*/ 0 h 335"/>
                    <a:gd name="T2" fmla="*/ 19 w 160"/>
                    <a:gd name="T3" fmla="*/ 106 h 335"/>
                    <a:gd name="T4" fmla="*/ 0 w 160"/>
                    <a:gd name="T5" fmla="*/ 230 h 335"/>
                    <a:gd name="T6" fmla="*/ 33 w 160"/>
                    <a:gd name="T7" fmla="*/ 314 h 335"/>
                    <a:gd name="T8" fmla="*/ 94 w 160"/>
                    <a:gd name="T9" fmla="*/ 335 h 335"/>
                    <a:gd name="T10" fmla="*/ 76 w 160"/>
                    <a:gd name="T11" fmla="*/ 154 h 335"/>
                    <a:gd name="T12" fmla="*/ 160 w 160"/>
                    <a:gd name="T13" fmla="*/ 17 h 335"/>
                    <a:gd name="T14" fmla="*/ 116 w 160"/>
                    <a:gd name="T15" fmla="*/ 0 h 335"/>
                    <a:gd name="T16" fmla="*/ 116 w 160"/>
                    <a:gd name="T17" fmla="*/ 0 h 33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160" h="335">
                      <a:moveTo>
                        <a:pt x="116" y="0"/>
                      </a:moveTo>
                      <a:lnTo>
                        <a:pt x="19" y="106"/>
                      </a:lnTo>
                      <a:lnTo>
                        <a:pt x="0" y="230"/>
                      </a:lnTo>
                      <a:lnTo>
                        <a:pt x="33" y="314"/>
                      </a:lnTo>
                      <a:lnTo>
                        <a:pt x="94" y="335"/>
                      </a:lnTo>
                      <a:lnTo>
                        <a:pt x="76" y="154"/>
                      </a:lnTo>
                      <a:lnTo>
                        <a:pt x="160" y="17"/>
                      </a:lnTo>
                      <a:lnTo>
                        <a:pt x="116" y="0"/>
                      </a:lnTo>
                      <a:lnTo>
                        <a:pt x="11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3520" name="Freeform 32"/>
                <p:cNvSpPr>
                  <a:spLocks/>
                </p:cNvSpPr>
                <p:nvPr userDrawn="1"/>
              </p:nvSpPr>
              <p:spPr bwMode="auto">
                <a:xfrm>
                  <a:off x="449" y="3490"/>
                  <a:ext cx="322" cy="594"/>
                </a:xfrm>
                <a:custGeom>
                  <a:avLst/>
                  <a:gdLst>
                    <a:gd name="T0" fmla="*/ 218 w 642"/>
                    <a:gd name="T1" fmla="*/ 896 h 1188"/>
                    <a:gd name="T2" fmla="*/ 0 w 642"/>
                    <a:gd name="T3" fmla="*/ 124 h 1188"/>
                    <a:gd name="T4" fmla="*/ 81 w 642"/>
                    <a:gd name="T5" fmla="*/ 38 h 1188"/>
                    <a:gd name="T6" fmla="*/ 258 w 642"/>
                    <a:gd name="T7" fmla="*/ 0 h 1188"/>
                    <a:gd name="T8" fmla="*/ 399 w 642"/>
                    <a:gd name="T9" fmla="*/ 57 h 1188"/>
                    <a:gd name="T10" fmla="*/ 642 w 642"/>
                    <a:gd name="T11" fmla="*/ 1188 h 1188"/>
                    <a:gd name="T12" fmla="*/ 555 w 642"/>
                    <a:gd name="T13" fmla="*/ 1091 h 1188"/>
                    <a:gd name="T14" fmla="*/ 355 w 642"/>
                    <a:gd name="T15" fmla="*/ 97 h 1188"/>
                    <a:gd name="T16" fmla="*/ 226 w 642"/>
                    <a:gd name="T17" fmla="*/ 61 h 1188"/>
                    <a:gd name="T18" fmla="*/ 119 w 642"/>
                    <a:gd name="T19" fmla="*/ 74 h 1188"/>
                    <a:gd name="T20" fmla="*/ 76 w 642"/>
                    <a:gd name="T21" fmla="*/ 141 h 1188"/>
                    <a:gd name="T22" fmla="*/ 306 w 642"/>
                    <a:gd name="T23" fmla="*/ 924 h 1188"/>
                    <a:gd name="T24" fmla="*/ 218 w 642"/>
                    <a:gd name="T25" fmla="*/ 896 h 1188"/>
                    <a:gd name="T26" fmla="*/ 218 w 642"/>
                    <a:gd name="T27" fmla="*/ 896 h 11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642" h="1188">
                      <a:moveTo>
                        <a:pt x="218" y="896"/>
                      </a:moveTo>
                      <a:lnTo>
                        <a:pt x="0" y="124"/>
                      </a:lnTo>
                      <a:lnTo>
                        <a:pt x="81" y="38"/>
                      </a:lnTo>
                      <a:lnTo>
                        <a:pt x="258" y="0"/>
                      </a:lnTo>
                      <a:lnTo>
                        <a:pt x="399" y="57"/>
                      </a:lnTo>
                      <a:lnTo>
                        <a:pt x="642" y="1188"/>
                      </a:lnTo>
                      <a:lnTo>
                        <a:pt x="555" y="1091"/>
                      </a:lnTo>
                      <a:lnTo>
                        <a:pt x="355" y="97"/>
                      </a:lnTo>
                      <a:lnTo>
                        <a:pt x="226" y="61"/>
                      </a:lnTo>
                      <a:lnTo>
                        <a:pt x="119" y="74"/>
                      </a:lnTo>
                      <a:lnTo>
                        <a:pt x="76" y="141"/>
                      </a:lnTo>
                      <a:lnTo>
                        <a:pt x="306" y="924"/>
                      </a:lnTo>
                      <a:lnTo>
                        <a:pt x="218" y="896"/>
                      </a:lnTo>
                      <a:lnTo>
                        <a:pt x="218" y="89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3521" name="Freeform 33"/>
                <p:cNvSpPr>
                  <a:spLocks/>
                </p:cNvSpPr>
                <p:nvPr userDrawn="1"/>
              </p:nvSpPr>
              <p:spPr bwMode="auto">
                <a:xfrm>
                  <a:off x="578" y="3650"/>
                  <a:ext cx="96" cy="252"/>
                </a:xfrm>
                <a:custGeom>
                  <a:avLst/>
                  <a:gdLst>
                    <a:gd name="T0" fmla="*/ 0 w 192"/>
                    <a:gd name="T1" fmla="*/ 27 h 504"/>
                    <a:gd name="T2" fmla="*/ 76 w 192"/>
                    <a:gd name="T3" fmla="*/ 194 h 504"/>
                    <a:gd name="T4" fmla="*/ 113 w 192"/>
                    <a:gd name="T5" fmla="*/ 318 h 504"/>
                    <a:gd name="T6" fmla="*/ 116 w 192"/>
                    <a:gd name="T7" fmla="*/ 504 h 504"/>
                    <a:gd name="T8" fmla="*/ 192 w 192"/>
                    <a:gd name="T9" fmla="*/ 504 h 504"/>
                    <a:gd name="T10" fmla="*/ 187 w 192"/>
                    <a:gd name="T11" fmla="*/ 360 h 504"/>
                    <a:gd name="T12" fmla="*/ 162 w 192"/>
                    <a:gd name="T13" fmla="*/ 208 h 504"/>
                    <a:gd name="T14" fmla="*/ 99 w 192"/>
                    <a:gd name="T15" fmla="*/ 59 h 504"/>
                    <a:gd name="T16" fmla="*/ 63 w 192"/>
                    <a:gd name="T17" fmla="*/ 0 h 504"/>
                    <a:gd name="T18" fmla="*/ 0 w 192"/>
                    <a:gd name="T19" fmla="*/ 27 h 504"/>
                    <a:gd name="T20" fmla="*/ 0 w 192"/>
                    <a:gd name="T21" fmla="*/ 27 h 5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192" h="504">
                      <a:moveTo>
                        <a:pt x="0" y="27"/>
                      </a:moveTo>
                      <a:lnTo>
                        <a:pt x="76" y="194"/>
                      </a:lnTo>
                      <a:lnTo>
                        <a:pt x="113" y="318"/>
                      </a:lnTo>
                      <a:lnTo>
                        <a:pt x="116" y="504"/>
                      </a:lnTo>
                      <a:lnTo>
                        <a:pt x="192" y="504"/>
                      </a:lnTo>
                      <a:lnTo>
                        <a:pt x="187" y="360"/>
                      </a:lnTo>
                      <a:lnTo>
                        <a:pt x="162" y="208"/>
                      </a:lnTo>
                      <a:lnTo>
                        <a:pt x="99" y="59"/>
                      </a:lnTo>
                      <a:lnTo>
                        <a:pt x="63" y="0"/>
                      </a:lnTo>
                      <a:lnTo>
                        <a:pt x="0" y="27"/>
                      </a:lnTo>
                      <a:lnTo>
                        <a:pt x="0" y="2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3522" name="Freeform 34"/>
                <p:cNvSpPr>
                  <a:spLocks/>
                </p:cNvSpPr>
                <p:nvPr userDrawn="1"/>
              </p:nvSpPr>
              <p:spPr bwMode="auto">
                <a:xfrm>
                  <a:off x="328" y="3630"/>
                  <a:ext cx="195" cy="135"/>
                </a:xfrm>
                <a:custGeom>
                  <a:avLst/>
                  <a:gdLst>
                    <a:gd name="T0" fmla="*/ 297 w 390"/>
                    <a:gd name="T1" fmla="*/ 0 h 269"/>
                    <a:gd name="T2" fmla="*/ 257 w 390"/>
                    <a:gd name="T3" fmla="*/ 17 h 269"/>
                    <a:gd name="T4" fmla="*/ 253 w 390"/>
                    <a:gd name="T5" fmla="*/ 66 h 269"/>
                    <a:gd name="T6" fmla="*/ 0 w 390"/>
                    <a:gd name="T7" fmla="*/ 169 h 269"/>
                    <a:gd name="T8" fmla="*/ 0 w 390"/>
                    <a:gd name="T9" fmla="*/ 222 h 269"/>
                    <a:gd name="T10" fmla="*/ 284 w 390"/>
                    <a:gd name="T11" fmla="*/ 226 h 269"/>
                    <a:gd name="T12" fmla="*/ 320 w 390"/>
                    <a:gd name="T13" fmla="*/ 269 h 269"/>
                    <a:gd name="T14" fmla="*/ 390 w 390"/>
                    <a:gd name="T15" fmla="*/ 266 h 269"/>
                    <a:gd name="T16" fmla="*/ 383 w 390"/>
                    <a:gd name="T17" fmla="*/ 190 h 269"/>
                    <a:gd name="T18" fmla="*/ 116 w 390"/>
                    <a:gd name="T19" fmla="*/ 176 h 269"/>
                    <a:gd name="T20" fmla="*/ 333 w 390"/>
                    <a:gd name="T21" fmla="*/ 89 h 269"/>
                    <a:gd name="T22" fmla="*/ 297 w 390"/>
                    <a:gd name="T23" fmla="*/ 0 h 269"/>
                    <a:gd name="T24" fmla="*/ 297 w 390"/>
                    <a:gd name="T25" fmla="*/ 0 h 26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390" h="269">
                      <a:moveTo>
                        <a:pt x="297" y="0"/>
                      </a:moveTo>
                      <a:lnTo>
                        <a:pt x="257" y="17"/>
                      </a:lnTo>
                      <a:lnTo>
                        <a:pt x="253" y="66"/>
                      </a:lnTo>
                      <a:lnTo>
                        <a:pt x="0" y="169"/>
                      </a:lnTo>
                      <a:lnTo>
                        <a:pt x="0" y="222"/>
                      </a:lnTo>
                      <a:lnTo>
                        <a:pt x="284" y="226"/>
                      </a:lnTo>
                      <a:lnTo>
                        <a:pt x="320" y="269"/>
                      </a:lnTo>
                      <a:lnTo>
                        <a:pt x="390" y="266"/>
                      </a:lnTo>
                      <a:lnTo>
                        <a:pt x="383" y="190"/>
                      </a:lnTo>
                      <a:lnTo>
                        <a:pt x="116" y="176"/>
                      </a:lnTo>
                      <a:lnTo>
                        <a:pt x="333" y="89"/>
                      </a:lnTo>
                      <a:lnTo>
                        <a:pt x="297" y="0"/>
                      </a:lnTo>
                      <a:lnTo>
                        <a:pt x="297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3523" name="Freeform 35"/>
                <p:cNvSpPr>
                  <a:spLocks/>
                </p:cNvSpPr>
                <p:nvPr userDrawn="1"/>
              </p:nvSpPr>
              <p:spPr bwMode="auto">
                <a:xfrm>
                  <a:off x="658" y="3538"/>
                  <a:ext cx="471" cy="212"/>
                </a:xfrm>
                <a:custGeom>
                  <a:avLst/>
                  <a:gdLst>
                    <a:gd name="T0" fmla="*/ 0 w 941"/>
                    <a:gd name="T1" fmla="*/ 131 h 424"/>
                    <a:gd name="T2" fmla="*/ 863 w 941"/>
                    <a:gd name="T3" fmla="*/ 0 h 424"/>
                    <a:gd name="T4" fmla="*/ 926 w 941"/>
                    <a:gd name="T5" fmla="*/ 78 h 424"/>
                    <a:gd name="T6" fmla="*/ 941 w 941"/>
                    <a:gd name="T7" fmla="*/ 181 h 424"/>
                    <a:gd name="T8" fmla="*/ 903 w 941"/>
                    <a:gd name="T9" fmla="*/ 282 h 424"/>
                    <a:gd name="T10" fmla="*/ 57 w 941"/>
                    <a:gd name="T11" fmla="*/ 424 h 424"/>
                    <a:gd name="T12" fmla="*/ 53 w 941"/>
                    <a:gd name="T13" fmla="*/ 384 h 424"/>
                    <a:gd name="T14" fmla="*/ 863 w 941"/>
                    <a:gd name="T15" fmla="*/ 242 h 424"/>
                    <a:gd name="T16" fmla="*/ 893 w 941"/>
                    <a:gd name="T17" fmla="*/ 145 h 424"/>
                    <a:gd name="T18" fmla="*/ 840 w 941"/>
                    <a:gd name="T19" fmla="*/ 57 h 424"/>
                    <a:gd name="T20" fmla="*/ 0 w 941"/>
                    <a:gd name="T21" fmla="*/ 185 h 424"/>
                    <a:gd name="T22" fmla="*/ 0 w 941"/>
                    <a:gd name="T23" fmla="*/ 131 h 424"/>
                    <a:gd name="T24" fmla="*/ 0 w 941"/>
                    <a:gd name="T25" fmla="*/ 131 h 4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941" h="424">
                      <a:moveTo>
                        <a:pt x="0" y="131"/>
                      </a:moveTo>
                      <a:lnTo>
                        <a:pt x="863" y="0"/>
                      </a:lnTo>
                      <a:lnTo>
                        <a:pt x="926" y="78"/>
                      </a:lnTo>
                      <a:lnTo>
                        <a:pt x="941" y="181"/>
                      </a:lnTo>
                      <a:lnTo>
                        <a:pt x="903" y="282"/>
                      </a:lnTo>
                      <a:lnTo>
                        <a:pt x="57" y="424"/>
                      </a:lnTo>
                      <a:lnTo>
                        <a:pt x="53" y="384"/>
                      </a:lnTo>
                      <a:lnTo>
                        <a:pt x="863" y="242"/>
                      </a:lnTo>
                      <a:lnTo>
                        <a:pt x="893" y="145"/>
                      </a:lnTo>
                      <a:lnTo>
                        <a:pt x="840" y="57"/>
                      </a:lnTo>
                      <a:lnTo>
                        <a:pt x="0" y="185"/>
                      </a:lnTo>
                      <a:lnTo>
                        <a:pt x="0" y="131"/>
                      </a:lnTo>
                      <a:lnTo>
                        <a:pt x="0" y="13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3524" name="Freeform 36"/>
                <p:cNvSpPr>
                  <a:spLocks/>
                </p:cNvSpPr>
                <p:nvPr userDrawn="1"/>
              </p:nvSpPr>
              <p:spPr bwMode="auto">
                <a:xfrm>
                  <a:off x="717" y="3606"/>
                  <a:ext cx="245" cy="86"/>
                </a:xfrm>
                <a:custGeom>
                  <a:avLst/>
                  <a:gdLst>
                    <a:gd name="T0" fmla="*/ 0 w 488"/>
                    <a:gd name="T1" fmla="*/ 126 h 173"/>
                    <a:gd name="T2" fmla="*/ 66 w 488"/>
                    <a:gd name="T3" fmla="*/ 173 h 173"/>
                    <a:gd name="T4" fmla="*/ 222 w 488"/>
                    <a:gd name="T5" fmla="*/ 166 h 173"/>
                    <a:gd name="T6" fmla="*/ 418 w 488"/>
                    <a:gd name="T7" fmla="*/ 116 h 173"/>
                    <a:gd name="T8" fmla="*/ 488 w 488"/>
                    <a:gd name="T9" fmla="*/ 42 h 173"/>
                    <a:gd name="T10" fmla="*/ 443 w 488"/>
                    <a:gd name="T11" fmla="*/ 2 h 173"/>
                    <a:gd name="T12" fmla="*/ 253 w 488"/>
                    <a:gd name="T13" fmla="*/ 0 h 173"/>
                    <a:gd name="T14" fmla="*/ 110 w 488"/>
                    <a:gd name="T15" fmla="*/ 12 h 173"/>
                    <a:gd name="T16" fmla="*/ 15 w 488"/>
                    <a:gd name="T17" fmla="*/ 76 h 173"/>
                    <a:gd name="T18" fmla="*/ 112 w 488"/>
                    <a:gd name="T19" fmla="*/ 95 h 173"/>
                    <a:gd name="T20" fmla="*/ 275 w 488"/>
                    <a:gd name="T21" fmla="*/ 53 h 173"/>
                    <a:gd name="T22" fmla="*/ 416 w 488"/>
                    <a:gd name="T23" fmla="*/ 53 h 173"/>
                    <a:gd name="T24" fmla="*/ 268 w 488"/>
                    <a:gd name="T25" fmla="*/ 110 h 173"/>
                    <a:gd name="T26" fmla="*/ 142 w 488"/>
                    <a:gd name="T27" fmla="*/ 126 h 173"/>
                    <a:gd name="T28" fmla="*/ 0 w 488"/>
                    <a:gd name="T29" fmla="*/ 126 h 173"/>
                    <a:gd name="T30" fmla="*/ 0 w 488"/>
                    <a:gd name="T31" fmla="*/ 126 h 17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488" h="173">
                      <a:moveTo>
                        <a:pt x="0" y="126"/>
                      </a:moveTo>
                      <a:lnTo>
                        <a:pt x="66" y="173"/>
                      </a:lnTo>
                      <a:lnTo>
                        <a:pt x="222" y="166"/>
                      </a:lnTo>
                      <a:lnTo>
                        <a:pt x="418" y="116"/>
                      </a:lnTo>
                      <a:lnTo>
                        <a:pt x="488" y="42"/>
                      </a:lnTo>
                      <a:lnTo>
                        <a:pt x="443" y="2"/>
                      </a:lnTo>
                      <a:lnTo>
                        <a:pt x="253" y="0"/>
                      </a:lnTo>
                      <a:lnTo>
                        <a:pt x="110" y="12"/>
                      </a:lnTo>
                      <a:lnTo>
                        <a:pt x="15" y="76"/>
                      </a:lnTo>
                      <a:lnTo>
                        <a:pt x="112" y="95"/>
                      </a:lnTo>
                      <a:lnTo>
                        <a:pt x="275" y="53"/>
                      </a:lnTo>
                      <a:lnTo>
                        <a:pt x="416" y="53"/>
                      </a:lnTo>
                      <a:lnTo>
                        <a:pt x="268" y="110"/>
                      </a:lnTo>
                      <a:lnTo>
                        <a:pt x="142" y="126"/>
                      </a:lnTo>
                      <a:lnTo>
                        <a:pt x="0" y="126"/>
                      </a:lnTo>
                      <a:lnTo>
                        <a:pt x="0" y="1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63525" name="Group 37"/>
          <p:cNvGrpSpPr>
            <a:grpSpLocks/>
          </p:cNvGrpSpPr>
          <p:nvPr/>
        </p:nvGrpSpPr>
        <p:grpSpPr bwMode="auto">
          <a:xfrm>
            <a:off x="8680450" y="2116138"/>
            <a:ext cx="385763" cy="4308475"/>
            <a:chOff x="5468" y="1333"/>
            <a:chExt cx="243" cy="2714"/>
          </a:xfrm>
        </p:grpSpPr>
        <p:sp>
          <p:nvSpPr>
            <p:cNvPr id="63526" name="Freeform 38"/>
            <p:cNvSpPr>
              <a:spLocks/>
            </p:cNvSpPr>
            <p:nvPr userDrawn="1"/>
          </p:nvSpPr>
          <p:spPr bwMode="auto">
            <a:xfrm flipH="1">
              <a:off x="5468" y="2620"/>
              <a:ext cx="205" cy="1427"/>
            </a:xfrm>
            <a:custGeom>
              <a:avLst/>
              <a:gdLst>
                <a:gd name="T0" fmla="*/ 692 w 772"/>
                <a:gd name="T1" fmla="*/ 3156 h 3266"/>
                <a:gd name="T2" fmla="*/ 380 w 772"/>
                <a:gd name="T3" fmla="*/ 2945 h 3266"/>
                <a:gd name="T4" fmla="*/ 319 w 772"/>
                <a:gd name="T5" fmla="*/ 2783 h 3266"/>
                <a:gd name="T6" fmla="*/ 371 w 772"/>
                <a:gd name="T7" fmla="*/ 2542 h 3266"/>
                <a:gd name="T8" fmla="*/ 591 w 772"/>
                <a:gd name="T9" fmla="*/ 2251 h 3266"/>
                <a:gd name="T10" fmla="*/ 641 w 772"/>
                <a:gd name="T11" fmla="*/ 2070 h 3266"/>
                <a:gd name="T12" fmla="*/ 591 w 772"/>
                <a:gd name="T13" fmla="*/ 1948 h 3266"/>
                <a:gd name="T14" fmla="*/ 401 w 772"/>
                <a:gd name="T15" fmla="*/ 1859 h 3266"/>
                <a:gd name="T16" fmla="*/ 361 w 772"/>
                <a:gd name="T17" fmla="*/ 1747 h 3266"/>
                <a:gd name="T18" fmla="*/ 430 w 772"/>
                <a:gd name="T19" fmla="*/ 1587 h 3266"/>
                <a:gd name="T20" fmla="*/ 741 w 772"/>
                <a:gd name="T21" fmla="*/ 1156 h 3266"/>
                <a:gd name="T22" fmla="*/ 772 w 772"/>
                <a:gd name="T23" fmla="*/ 945 h 3266"/>
                <a:gd name="T24" fmla="*/ 692 w 772"/>
                <a:gd name="T25" fmla="*/ 713 h 3266"/>
                <a:gd name="T26" fmla="*/ 430 w 772"/>
                <a:gd name="T27" fmla="*/ 603 h 3266"/>
                <a:gd name="T28" fmla="*/ 200 w 772"/>
                <a:gd name="T29" fmla="*/ 422 h 3266"/>
                <a:gd name="T30" fmla="*/ 0 w 772"/>
                <a:gd name="T31" fmla="*/ 0 h 3266"/>
                <a:gd name="T32" fmla="*/ 29 w 772"/>
                <a:gd name="T33" fmla="*/ 382 h 3266"/>
                <a:gd name="T34" fmla="*/ 179 w 772"/>
                <a:gd name="T35" fmla="*/ 612 h 3266"/>
                <a:gd name="T36" fmla="*/ 380 w 772"/>
                <a:gd name="T37" fmla="*/ 753 h 3266"/>
                <a:gd name="T38" fmla="*/ 601 w 772"/>
                <a:gd name="T39" fmla="*/ 833 h 3266"/>
                <a:gd name="T40" fmla="*/ 612 w 772"/>
                <a:gd name="T41" fmla="*/ 1044 h 3266"/>
                <a:gd name="T42" fmla="*/ 500 w 772"/>
                <a:gd name="T43" fmla="*/ 1266 h 3266"/>
                <a:gd name="T44" fmla="*/ 240 w 772"/>
                <a:gd name="T45" fmla="*/ 1658 h 3266"/>
                <a:gd name="T46" fmla="*/ 230 w 772"/>
                <a:gd name="T47" fmla="*/ 1909 h 3266"/>
                <a:gd name="T48" fmla="*/ 471 w 772"/>
                <a:gd name="T49" fmla="*/ 2049 h 3266"/>
                <a:gd name="T50" fmla="*/ 460 w 772"/>
                <a:gd name="T51" fmla="*/ 2180 h 3266"/>
                <a:gd name="T52" fmla="*/ 249 w 772"/>
                <a:gd name="T53" fmla="*/ 2452 h 3266"/>
                <a:gd name="T54" fmla="*/ 160 w 772"/>
                <a:gd name="T55" fmla="*/ 2713 h 3266"/>
                <a:gd name="T56" fmla="*/ 240 w 772"/>
                <a:gd name="T57" fmla="*/ 2994 h 3266"/>
                <a:gd name="T58" fmla="*/ 430 w 772"/>
                <a:gd name="T59" fmla="*/ 3144 h 3266"/>
                <a:gd name="T60" fmla="*/ 671 w 772"/>
                <a:gd name="T61" fmla="*/ 3266 h 3266"/>
                <a:gd name="T62" fmla="*/ 692 w 772"/>
                <a:gd name="T63" fmla="*/ 3156 h 3266"/>
                <a:gd name="T64" fmla="*/ 692 w 772"/>
                <a:gd name="T65" fmla="*/ 3156 h 3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527" name="Freeform 39"/>
            <p:cNvSpPr>
              <a:spLocks/>
            </p:cNvSpPr>
            <p:nvPr userDrawn="1"/>
          </p:nvSpPr>
          <p:spPr bwMode="auto">
            <a:xfrm flipH="1">
              <a:off x="5506" y="1333"/>
              <a:ext cx="205" cy="1633"/>
            </a:xfrm>
            <a:custGeom>
              <a:avLst/>
              <a:gdLst>
                <a:gd name="T0" fmla="*/ 692 w 772"/>
                <a:gd name="T1" fmla="*/ 3156 h 3266"/>
                <a:gd name="T2" fmla="*/ 380 w 772"/>
                <a:gd name="T3" fmla="*/ 2945 h 3266"/>
                <a:gd name="T4" fmla="*/ 319 w 772"/>
                <a:gd name="T5" fmla="*/ 2783 h 3266"/>
                <a:gd name="T6" fmla="*/ 371 w 772"/>
                <a:gd name="T7" fmla="*/ 2542 h 3266"/>
                <a:gd name="T8" fmla="*/ 591 w 772"/>
                <a:gd name="T9" fmla="*/ 2251 h 3266"/>
                <a:gd name="T10" fmla="*/ 641 w 772"/>
                <a:gd name="T11" fmla="*/ 2070 h 3266"/>
                <a:gd name="T12" fmla="*/ 591 w 772"/>
                <a:gd name="T13" fmla="*/ 1948 h 3266"/>
                <a:gd name="T14" fmla="*/ 401 w 772"/>
                <a:gd name="T15" fmla="*/ 1859 h 3266"/>
                <a:gd name="T16" fmla="*/ 361 w 772"/>
                <a:gd name="T17" fmla="*/ 1747 h 3266"/>
                <a:gd name="T18" fmla="*/ 430 w 772"/>
                <a:gd name="T19" fmla="*/ 1587 h 3266"/>
                <a:gd name="T20" fmla="*/ 741 w 772"/>
                <a:gd name="T21" fmla="*/ 1156 h 3266"/>
                <a:gd name="T22" fmla="*/ 772 w 772"/>
                <a:gd name="T23" fmla="*/ 945 h 3266"/>
                <a:gd name="T24" fmla="*/ 692 w 772"/>
                <a:gd name="T25" fmla="*/ 713 h 3266"/>
                <a:gd name="T26" fmla="*/ 430 w 772"/>
                <a:gd name="T27" fmla="*/ 603 h 3266"/>
                <a:gd name="T28" fmla="*/ 200 w 772"/>
                <a:gd name="T29" fmla="*/ 422 h 3266"/>
                <a:gd name="T30" fmla="*/ 0 w 772"/>
                <a:gd name="T31" fmla="*/ 0 h 3266"/>
                <a:gd name="T32" fmla="*/ 29 w 772"/>
                <a:gd name="T33" fmla="*/ 382 h 3266"/>
                <a:gd name="T34" fmla="*/ 179 w 772"/>
                <a:gd name="T35" fmla="*/ 612 h 3266"/>
                <a:gd name="T36" fmla="*/ 380 w 772"/>
                <a:gd name="T37" fmla="*/ 753 h 3266"/>
                <a:gd name="T38" fmla="*/ 601 w 772"/>
                <a:gd name="T39" fmla="*/ 833 h 3266"/>
                <a:gd name="T40" fmla="*/ 612 w 772"/>
                <a:gd name="T41" fmla="*/ 1044 h 3266"/>
                <a:gd name="T42" fmla="*/ 500 w 772"/>
                <a:gd name="T43" fmla="*/ 1266 h 3266"/>
                <a:gd name="T44" fmla="*/ 240 w 772"/>
                <a:gd name="T45" fmla="*/ 1658 h 3266"/>
                <a:gd name="T46" fmla="*/ 230 w 772"/>
                <a:gd name="T47" fmla="*/ 1909 h 3266"/>
                <a:gd name="T48" fmla="*/ 471 w 772"/>
                <a:gd name="T49" fmla="*/ 2049 h 3266"/>
                <a:gd name="T50" fmla="*/ 460 w 772"/>
                <a:gd name="T51" fmla="*/ 2180 h 3266"/>
                <a:gd name="T52" fmla="*/ 249 w 772"/>
                <a:gd name="T53" fmla="*/ 2452 h 3266"/>
                <a:gd name="T54" fmla="*/ 160 w 772"/>
                <a:gd name="T55" fmla="*/ 2713 h 3266"/>
                <a:gd name="T56" fmla="*/ 240 w 772"/>
                <a:gd name="T57" fmla="*/ 2994 h 3266"/>
                <a:gd name="T58" fmla="*/ 430 w 772"/>
                <a:gd name="T59" fmla="*/ 3144 h 3266"/>
                <a:gd name="T60" fmla="*/ 671 w 772"/>
                <a:gd name="T61" fmla="*/ 3266 h 3266"/>
                <a:gd name="T62" fmla="*/ 692 w 772"/>
                <a:gd name="T63" fmla="*/ 3156 h 3266"/>
                <a:gd name="T64" fmla="*/ 692 w 772"/>
                <a:gd name="T65" fmla="*/ 3156 h 3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3528" name="Group 40"/>
          <p:cNvGrpSpPr>
            <a:grpSpLocks/>
          </p:cNvGrpSpPr>
          <p:nvPr/>
        </p:nvGrpSpPr>
        <p:grpSpPr bwMode="auto">
          <a:xfrm>
            <a:off x="7318375" y="90488"/>
            <a:ext cx="2133600" cy="1911350"/>
            <a:chOff x="4610" y="57"/>
            <a:chExt cx="1344" cy="1204"/>
          </a:xfrm>
        </p:grpSpPr>
        <p:grpSp>
          <p:nvGrpSpPr>
            <p:cNvPr id="63529" name="Group 41"/>
            <p:cNvGrpSpPr>
              <a:grpSpLocks/>
            </p:cNvGrpSpPr>
            <p:nvPr userDrawn="1"/>
          </p:nvGrpSpPr>
          <p:grpSpPr bwMode="auto">
            <a:xfrm>
              <a:off x="4610" y="57"/>
              <a:ext cx="1344" cy="1204"/>
              <a:chOff x="4610" y="57"/>
              <a:chExt cx="1344" cy="1204"/>
            </a:xfrm>
          </p:grpSpPr>
          <p:sp>
            <p:nvSpPr>
              <p:cNvPr id="63530" name="Freeform 42"/>
              <p:cNvSpPr>
                <a:spLocks/>
              </p:cNvSpPr>
              <p:nvPr userDrawn="1"/>
            </p:nvSpPr>
            <p:spPr bwMode="auto">
              <a:xfrm rot="-3172564">
                <a:off x="5430" y="1086"/>
                <a:ext cx="62" cy="288"/>
              </a:xfrm>
              <a:custGeom>
                <a:avLst/>
                <a:gdLst>
                  <a:gd name="T0" fmla="*/ 123 w 245"/>
                  <a:gd name="T1" fmla="*/ 9 h 806"/>
                  <a:gd name="T2" fmla="*/ 131 w 245"/>
                  <a:gd name="T3" fmla="*/ 342 h 806"/>
                  <a:gd name="T4" fmla="*/ 0 w 245"/>
                  <a:gd name="T5" fmla="*/ 806 h 806"/>
                  <a:gd name="T6" fmla="*/ 79 w 245"/>
                  <a:gd name="T7" fmla="*/ 789 h 806"/>
                  <a:gd name="T8" fmla="*/ 218 w 245"/>
                  <a:gd name="T9" fmla="*/ 376 h 806"/>
                  <a:gd name="T10" fmla="*/ 245 w 245"/>
                  <a:gd name="T11" fmla="*/ 0 h 806"/>
                  <a:gd name="T12" fmla="*/ 123 w 245"/>
                  <a:gd name="T13" fmla="*/ 9 h 806"/>
                  <a:gd name="T14" fmla="*/ 123 w 245"/>
                  <a:gd name="T15" fmla="*/ 9 h 8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45" h="806">
                    <a:moveTo>
                      <a:pt x="123" y="9"/>
                    </a:moveTo>
                    <a:lnTo>
                      <a:pt x="131" y="342"/>
                    </a:lnTo>
                    <a:lnTo>
                      <a:pt x="0" y="806"/>
                    </a:lnTo>
                    <a:lnTo>
                      <a:pt x="79" y="789"/>
                    </a:lnTo>
                    <a:lnTo>
                      <a:pt x="218" y="376"/>
                    </a:lnTo>
                    <a:lnTo>
                      <a:pt x="245" y="0"/>
                    </a:lnTo>
                    <a:lnTo>
                      <a:pt x="123" y="9"/>
                    </a:lnTo>
                    <a:lnTo>
                      <a:pt x="123" y="9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63531" name="Group 43"/>
              <p:cNvGrpSpPr>
                <a:grpSpLocks/>
              </p:cNvGrpSpPr>
              <p:nvPr userDrawn="1"/>
            </p:nvGrpSpPr>
            <p:grpSpPr bwMode="auto">
              <a:xfrm>
                <a:off x="4610" y="57"/>
                <a:ext cx="1344" cy="985"/>
                <a:chOff x="4610" y="57"/>
                <a:chExt cx="1344" cy="985"/>
              </a:xfrm>
            </p:grpSpPr>
            <p:sp>
              <p:nvSpPr>
                <p:cNvPr id="63532" name="Freeform 44"/>
                <p:cNvSpPr>
                  <a:spLocks/>
                </p:cNvSpPr>
                <p:nvPr userDrawn="1"/>
              </p:nvSpPr>
              <p:spPr bwMode="auto">
                <a:xfrm rot="-3172564">
                  <a:off x="4966" y="71"/>
                  <a:ext cx="153" cy="125"/>
                </a:xfrm>
                <a:custGeom>
                  <a:avLst/>
                  <a:gdLst>
                    <a:gd name="T0" fmla="*/ 0 w 604"/>
                    <a:gd name="T1" fmla="*/ 0 h 349"/>
                    <a:gd name="T2" fmla="*/ 298 w 604"/>
                    <a:gd name="T3" fmla="*/ 184 h 349"/>
                    <a:gd name="T4" fmla="*/ 500 w 604"/>
                    <a:gd name="T5" fmla="*/ 349 h 349"/>
                    <a:gd name="T6" fmla="*/ 604 w 604"/>
                    <a:gd name="T7" fmla="*/ 140 h 349"/>
                    <a:gd name="T8" fmla="*/ 359 w 604"/>
                    <a:gd name="T9" fmla="*/ 9 h 349"/>
                    <a:gd name="T10" fmla="*/ 464 w 604"/>
                    <a:gd name="T11" fmla="*/ 184 h 349"/>
                    <a:gd name="T12" fmla="*/ 131 w 604"/>
                    <a:gd name="T13" fmla="*/ 17 h 349"/>
                    <a:gd name="T14" fmla="*/ 0 w 604"/>
                    <a:gd name="T15" fmla="*/ 0 h 349"/>
                    <a:gd name="T16" fmla="*/ 0 w 604"/>
                    <a:gd name="T17" fmla="*/ 0 h 34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604" h="349">
                      <a:moveTo>
                        <a:pt x="0" y="0"/>
                      </a:moveTo>
                      <a:lnTo>
                        <a:pt x="298" y="184"/>
                      </a:lnTo>
                      <a:lnTo>
                        <a:pt x="500" y="349"/>
                      </a:lnTo>
                      <a:lnTo>
                        <a:pt x="604" y="140"/>
                      </a:lnTo>
                      <a:lnTo>
                        <a:pt x="359" y="9"/>
                      </a:lnTo>
                      <a:lnTo>
                        <a:pt x="464" y="184"/>
                      </a:lnTo>
                      <a:lnTo>
                        <a:pt x="131" y="17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3533" name="Freeform 45"/>
                <p:cNvSpPr>
                  <a:spLocks/>
                </p:cNvSpPr>
                <p:nvPr userDrawn="1"/>
              </p:nvSpPr>
              <p:spPr bwMode="auto">
                <a:xfrm rot="-3172564">
                  <a:off x="5048" y="332"/>
                  <a:ext cx="269" cy="438"/>
                </a:xfrm>
                <a:custGeom>
                  <a:avLst/>
                  <a:gdLst>
                    <a:gd name="T0" fmla="*/ 741 w 1064"/>
                    <a:gd name="T1" fmla="*/ 129 h 1230"/>
                    <a:gd name="T2" fmla="*/ 485 w 1064"/>
                    <a:gd name="T3" fmla="*/ 352 h 1230"/>
                    <a:gd name="T4" fmla="*/ 163 w 1064"/>
                    <a:gd name="T5" fmla="*/ 762 h 1230"/>
                    <a:gd name="T6" fmla="*/ 0 w 1064"/>
                    <a:gd name="T7" fmla="*/ 1101 h 1230"/>
                    <a:gd name="T8" fmla="*/ 59 w 1064"/>
                    <a:gd name="T9" fmla="*/ 1230 h 1230"/>
                    <a:gd name="T10" fmla="*/ 262 w 1064"/>
                    <a:gd name="T11" fmla="*/ 1201 h 1230"/>
                    <a:gd name="T12" fmla="*/ 578 w 1064"/>
                    <a:gd name="T13" fmla="*/ 914 h 1230"/>
                    <a:gd name="T14" fmla="*/ 876 w 1064"/>
                    <a:gd name="T15" fmla="*/ 534 h 1230"/>
                    <a:gd name="T16" fmla="*/ 1034 w 1064"/>
                    <a:gd name="T17" fmla="*/ 270 h 1230"/>
                    <a:gd name="T18" fmla="*/ 1064 w 1064"/>
                    <a:gd name="T19" fmla="*/ 84 h 1230"/>
                    <a:gd name="T20" fmla="*/ 977 w 1064"/>
                    <a:gd name="T21" fmla="*/ 0 h 1230"/>
                    <a:gd name="T22" fmla="*/ 836 w 1064"/>
                    <a:gd name="T23" fmla="*/ 65 h 1230"/>
                    <a:gd name="T24" fmla="*/ 969 w 1064"/>
                    <a:gd name="T25" fmla="*/ 107 h 1230"/>
                    <a:gd name="T26" fmla="*/ 876 w 1064"/>
                    <a:gd name="T27" fmla="*/ 352 h 1230"/>
                    <a:gd name="T28" fmla="*/ 690 w 1064"/>
                    <a:gd name="T29" fmla="*/ 656 h 1230"/>
                    <a:gd name="T30" fmla="*/ 350 w 1064"/>
                    <a:gd name="T31" fmla="*/ 1008 h 1230"/>
                    <a:gd name="T32" fmla="*/ 116 w 1064"/>
                    <a:gd name="T33" fmla="*/ 1114 h 1230"/>
                    <a:gd name="T34" fmla="*/ 135 w 1064"/>
                    <a:gd name="T35" fmla="*/ 943 h 1230"/>
                    <a:gd name="T36" fmla="*/ 437 w 1064"/>
                    <a:gd name="T37" fmla="*/ 504 h 1230"/>
                    <a:gd name="T38" fmla="*/ 831 w 1064"/>
                    <a:gd name="T39" fmla="*/ 118 h 1230"/>
                    <a:gd name="T40" fmla="*/ 741 w 1064"/>
                    <a:gd name="T41" fmla="*/ 129 h 1230"/>
                    <a:gd name="T42" fmla="*/ 741 w 1064"/>
                    <a:gd name="T43" fmla="*/ 129 h 123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1064" h="1230">
                      <a:moveTo>
                        <a:pt x="741" y="129"/>
                      </a:moveTo>
                      <a:lnTo>
                        <a:pt x="485" y="352"/>
                      </a:lnTo>
                      <a:lnTo>
                        <a:pt x="163" y="762"/>
                      </a:lnTo>
                      <a:lnTo>
                        <a:pt x="0" y="1101"/>
                      </a:lnTo>
                      <a:lnTo>
                        <a:pt x="59" y="1230"/>
                      </a:lnTo>
                      <a:lnTo>
                        <a:pt x="262" y="1201"/>
                      </a:lnTo>
                      <a:lnTo>
                        <a:pt x="578" y="914"/>
                      </a:lnTo>
                      <a:lnTo>
                        <a:pt x="876" y="534"/>
                      </a:lnTo>
                      <a:lnTo>
                        <a:pt x="1034" y="270"/>
                      </a:lnTo>
                      <a:lnTo>
                        <a:pt x="1064" y="84"/>
                      </a:lnTo>
                      <a:lnTo>
                        <a:pt x="977" y="0"/>
                      </a:lnTo>
                      <a:lnTo>
                        <a:pt x="836" y="65"/>
                      </a:lnTo>
                      <a:lnTo>
                        <a:pt x="969" y="107"/>
                      </a:lnTo>
                      <a:lnTo>
                        <a:pt x="876" y="352"/>
                      </a:lnTo>
                      <a:lnTo>
                        <a:pt x="690" y="656"/>
                      </a:lnTo>
                      <a:lnTo>
                        <a:pt x="350" y="1008"/>
                      </a:lnTo>
                      <a:lnTo>
                        <a:pt x="116" y="1114"/>
                      </a:lnTo>
                      <a:lnTo>
                        <a:pt x="135" y="943"/>
                      </a:lnTo>
                      <a:lnTo>
                        <a:pt x="437" y="504"/>
                      </a:lnTo>
                      <a:lnTo>
                        <a:pt x="831" y="118"/>
                      </a:lnTo>
                      <a:lnTo>
                        <a:pt x="741" y="129"/>
                      </a:lnTo>
                      <a:lnTo>
                        <a:pt x="741" y="12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3534" name="Freeform 46"/>
                <p:cNvSpPr>
                  <a:spLocks/>
                </p:cNvSpPr>
                <p:nvPr userDrawn="1"/>
              </p:nvSpPr>
              <p:spPr bwMode="auto">
                <a:xfrm rot="-3172564">
                  <a:off x="4858" y="182"/>
                  <a:ext cx="505" cy="898"/>
                </a:xfrm>
                <a:custGeom>
                  <a:avLst/>
                  <a:gdLst>
                    <a:gd name="T0" fmla="*/ 1941 w 2002"/>
                    <a:gd name="T1" fmla="*/ 0 h 2521"/>
                    <a:gd name="T2" fmla="*/ 0 w 2002"/>
                    <a:gd name="T3" fmla="*/ 2521 h 2521"/>
                    <a:gd name="T4" fmla="*/ 192 w 2002"/>
                    <a:gd name="T5" fmla="*/ 2450 h 2521"/>
                    <a:gd name="T6" fmla="*/ 2002 w 2002"/>
                    <a:gd name="T7" fmla="*/ 61 h 2521"/>
                    <a:gd name="T8" fmla="*/ 1941 w 2002"/>
                    <a:gd name="T9" fmla="*/ 0 h 2521"/>
                    <a:gd name="T10" fmla="*/ 1941 w 2002"/>
                    <a:gd name="T11" fmla="*/ 0 h 252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2002" h="2521">
                      <a:moveTo>
                        <a:pt x="1941" y="0"/>
                      </a:moveTo>
                      <a:lnTo>
                        <a:pt x="0" y="2521"/>
                      </a:lnTo>
                      <a:lnTo>
                        <a:pt x="192" y="2450"/>
                      </a:lnTo>
                      <a:lnTo>
                        <a:pt x="2002" y="61"/>
                      </a:lnTo>
                      <a:lnTo>
                        <a:pt x="1941" y="0"/>
                      </a:lnTo>
                      <a:lnTo>
                        <a:pt x="1941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3535" name="Freeform 47"/>
                <p:cNvSpPr>
                  <a:spLocks/>
                </p:cNvSpPr>
                <p:nvPr userDrawn="1"/>
              </p:nvSpPr>
              <p:spPr bwMode="auto">
                <a:xfrm rot="-3172564">
                  <a:off x="4903" y="-19"/>
                  <a:ext cx="758" cy="1344"/>
                </a:xfrm>
                <a:custGeom>
                  <a:avLst/>
                  <a:gdLst>
                    <a:gd name="T0" fmla="*/ 95 w 3007"/>
                    <a:gd name="T1" fmla="*/ 2844 h 3771"/>
                    <a:gd name="T2" fmla="*/ 394 w 3007"/>
                    <a:gd name="T3" fmla="*/ 2834 h 3771"/>
                    <a:gd name="T4" fmla="*/ 821 w 3007"/>
                    <a:gd name="T5" fmla="*/ 3009 h 3771"/>
                    <a:gd name="T6" fmla="*/ 681 w 3007"/>
                    <a:gd name="T7" fmla="*/ 2817 h 3771"/>
                    <a:gd name="T8" fmla="*/ 367 w 3007"/>
                    <a:gd name="T9" fmla="*/ 2703 h 3771"/>
                    <a:gd name="T10" fmla="*/ 637 w 3007"/>
                    <a:gd name="T11" fmla="*/ 2720 h 3771"/>
                    <a:gd name="T12" fmla="*/ 979 w 3007"/>
                    <a:gd name="T13" fmla="*/ 2870 h 3771"/>
                    <a:gd name="T14" fmla="*/ 2859 w 3007"/>
                    <a:gd name="T15" fmla="*/ 420 h 3771"/>
                    <a:gd name="T16" fmla="*/ 2578 w 3007"/>
                    <a:gd name="T17" fmla="*/ 148 h 3771"/>
                    <a:gd name="T18" fmla="*/ 2308 w 3007"/>
                    <a:gd name="T19" fmla="*/ 0 h 3771"/>
                    <a:gd name="T20" fmla="*/ 2692 w 3007"/>
                    <a:gd name="T21" fmla="*/ 78 h 3771"/>
                    <a:gd name="T22" fmla="*/ 3007 w 3007"/>
                    <a:gd name="T23" fmla="*/ 428 h 3771"/>
                    <a:gd name="T24" fmla="*/ 831 w 3007"/>
                    <a:gd name="T25" fmla="*/ 3273 h 3771"/>
                    <a:gd name="T26" fmla="*/ 481 w 3007"/>
                    <a:gd name="T27" fmla="*/ 3412 h 3771"/>
                    <a:gd name="T28" fmla="*/ 105 w 3007"/>
                    <a:gd name="T29" fmla="*/ 3771 h 3771"/>
                    <a:gd name="T30" fmla="*/ 0 w 3007"/>
                    <a:gd name="T31" fmla="*/ 3667 h 3771"/>
                    <a:gd name="T32" fmla="*/ 131 w 3007"/>
                    <a:gd name="T33" fmla="*/ 3631 h 3771"/>
                    <a:gd name="T34" fmla="*/ 376 w 3007"/>
                    <a:gd name="T35" fmla="*/ 3385 h 3771"/>
                    <a:gd name="T36" fmla="*/ 165 w 3007"/>
                    <a:gd name="T37" fmla="*/ 3273 h 3771"/>
                    <a:gd name="T38" fmla="*/ 165 w 3007"/>
                    <a:gd name="T39" fmla="*/ 3176 h 3771"/>
                    <a:gd name="T40" fmla="*/ 411 w 3007"/>
                    <a:gd name="T41" fmla="*/ 3298 h 3771"/>
                    <a:gd name="T42" fmla="*/ 411 w 3007"/>
                    <a:gd name="T43" fmla="*/ 3186 h 3771"/>
                    <a:gd name="T44" fmla="*/ 603 w 3007"/>
                    <a:gd name="T45" fmla="*/ 3220 h 3771"/>
                    <a:gd name="T46" fmla="*/ 428 w 3007"/>
                    <a:gd name="T47" fmla="*/ 3079 h 3771"/>
                    <a:gd name="T48" fmla="*/ 629 w 3007"/>
                    <a:gd name="T49" fmla="*/ 3062 h 3771"/>
                    <a:gd name="T50" fmla="*/ 95 w 3007"/>
                    <a:gd name="T51" fmla="*/ 2844 h 3771"/>
                    <a:gd name="T52" fmla="*/ 95 w 3007"/>
                    <a:gd name="T53" fmla="*/ 2844 h 377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3007" h="3771">
                      <a:moveTo>
                        <a:pt x="95" y="2844"/>
                      </a:moveTo>
                      <a:lnTo>
                        <a:pt x="394" y="2834"/>
                      </a:lnTo>
                      <a:lnTo>
                        <a:pt x="821" y="3009"/>
                      </a:lnTo>
                      <a:lnTo>
                        <a:pt x="681" y="2817"/>
                      </a:lnTo>
                      <a:lnTo>
                        <a:pt x="367" y="2703"/>
                      </a:lnTo>
                      <a:lnTo>
                        <a:pt x="637" y="2720"/>
                      </a:lnTo>
                      <a:lnTo>
                        <a:pt x="979" y="2870"/>
                      </a:lnTo>
                      <a:lnTo>
                        <a:pt x="2859" y="420"/>
                      </a:lnTo>
                      <a:lnTo>
                        <a:pt x="2578" y="148"/>
                      </a:lnTo>
                      <a:lnTo>
                        <a:pt x="2308" y="0"/>
                      </a:lnTo>
                      <a:lnTo>
                        <a:pt x="2692" y="78"/>
                      </a:lnTo>
                      <a:lnTo>
                        <a:pt x="3007" y="428"/>
                      </a:lnTo>
                      <a:lnTo>
                        <a:pt x="831" y="3273"/>
                      </a:lnTo>
                      <a:lnTo>
                        <a:pt x="481" y="3412"/>
                      </a:lnTo>
                      <a:lnTo>
                        <a:pt x="105" y="3771"/>
                      </a:lnTo>
                      <a:lnTo>
                        <a:pt x="0" y="3667"/>
                      </a:lnTo>
                      <a:lnTo>
                        <a:pt x="131" y="3631"/>
                      </a:lnTo>
                      <a:lnTo>
                        <a:pt x="376" y="3385"/>
                      </a:lnTo>
                      <a:lnTo>
                        <a:pt x="165" y="3273"/>
                      </a:lnTo>
                      <a:lnTo>
                        <a:pt x="165" y="3176"/>
                      </a:lnTo>
                      <a:lnTo>
                        <a:pt x="411" y="3298"/>
                      </a:lnTo>
                      <a:lnTo>
                        <a:pt x="411" y="3186"/>
                      </a:lnTo>
                      <a:lnTo>
                        <a:pt x="603" y="3220"/>
                      </a:lnTo>
                      <a:lnTo>
                        <a:pt x="428" y="3079"/>
                      </a:lnTo>
                      <a:lnTo>
                        <a:pt x="629" y="3062"/>
                      </a:lnTo>
                      <a:lnTo>
                        <a:pt x="95" y="2844"/>
                      </a:lnTo>
                      <a:lnTo>
                        <a:pt x="95" y="28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3536" name="Freeform 48"/>
                <p:cNvSpPr>
                  <a:spLocks/>
                </p:cNvSpPr>
                <p:nvPr userDrawn="1"/>
              </p:nvSpPr>
              <p:spPr bwMode="auto">
                <a:xfrm rot="-3172564">
                  <a:off x="5297" y="897"/>
                  <a:ext cx="169" cy="122"/>
                </a:xfrm>
                <a:custGeom>
                  <a:avLst/>
                  <a:gdLst>
                    <a:gd name="T0" fmla="*/ 0 w 673"/>
                    <a:gd name="T1" fmla="*/ 80 h 342"/>
                    <a:gd name="T2" fmla="*/ 255 w 673"/>
                    <a:gd name="T3" fmla="*/ 106 h 342"/>
                    <a:gd name="T4" fmla="*/ 639 w 673"/>
                    <a:gd name="T5" fmla="*/ 342 h 342"/>
                    <a:gd name="T6" fmla="*/ 673 w 673"/>
                    <a:gd name="T7" fmla="*/ 289 h 342"/>
                    <a:gd name="T8" fmla="*/ 447 w 673"/>
                    <a:gd name="T9" fmla="*/ 114 h 342"/>
                    <a:gd name="T10" fmla="*/ 26 w 673"/>
                    <a:gd name="T11" fmla="*/ 0 h 342"/>
                    <a:gd name="T12" fmla="*/ 0 w 673"/>
                    <a:gd name="T13" fmla="*/ 80 h 342"/>
                    <a:gd name="T14" fmla="*/ 0 w 673"/>
                    <a:gd name="T15" fmla="*/ 80 h 34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673" h="342">
                      <a:moveTo>
                        <a:pt x="0" y="80"/>
                      </a:moveTo>
                      <a:lnTo>
                        <a:pt x="255" y="106"/>
                      </a:lnTo>
                      <a:lnTo>
                        <a:pt x="639" y="342"/>
                      </a:lnTo>
                      <a:lnTo>
                        <a:pt x="673" y="289"/>
                      </a:lnTo>
                      <a:lnTo>
                        <a:pt x="447" y="114"/>
                      </a:lnTo>
                      <a:lnTo>
                        <a:pt x="26" y="0"/>
                      </a:lnTo>
                      <a:lnTo>
                        <a:pt x="0" y="80"/>
                      </a:lnTo>
                      <a:lnTo>
                        <a:pt x="0" y="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3537" name="Freeform 49"/>
                <p:cNvSpPr>
                  <a:spLocks/>
                </p:cNvSpPr>
                <p:nvPr userDrawn="1"/>
              </p:nvSpPr>
              <p:spPr bwMode="auto">
                <a:xfrm rot="-3172564">
                  <a:off x="5253" y="806"/>
                  <a:ext cx="181" cy="144"/>
                </a:xfrm>
                <a:custGeom>
                  <a:avLst/>
                  <a:gdLst>
                    <a:gd name="T0" fmla="*/ 0 w 716"/>
                    <a:gd name="T1" fmla="*/ 78 h 403"/>
                    <a:gd name="T2" fmla="*/ 340 w 716"/>
                    <a:gd name="T3" fmla="*/ 148 h 403"/>
                    <a:gd name="T4" fmla="*/ 638 w 716"/>
                    <a:gd name="T5" fmla="*/ 403 h 403"/>
                    <a:gd name="T6" fmla="*/ 716 w 716"/>
                    <a:gd name="T7" fmla="*/ 296 h 403"/>
                    <a:gd name="T8" fmla="*/ 420 w 716"/>
                    <a:gd name="T9" fmla="*/ 114 h 403"/>
                    <a:gd name="T10" fmla="*/ 70 w 716"/>
                    <a:gd name="T11" fmla="*/ 0 h 403"/>
                    <a:gd name="T12" fmla="*/ 0 w 716"/>
                    <a:gd name="T13" fmla="*/ 78 h 403"/>
                    <a:gd name="T14" fmla="*/ 0 w 716"/>
                    <a:gd name="T15" fmla="*/ 78 h 40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716" h="403">
                      <a:moveTo>
                        <a:pt x="0" y="78"/>
                      </a:moveTo>
                      <a:lnTo>
                        <a:pt x="340" y="148"/>
                      </a:lnTo>
                      <a:lnTo>
                        <a:pt x="638" y="403"/>
                      </a:lnTo>
                      <a:lnTo>
                        <a:pt x="716" y="296"/>
                      </a:lnTo>
                      <a:lnTo>
                        <a:pt x="420" y="114"/>
                      </a:lnTo>
                      <a:lnTo>
                        <a:pt x="70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3538" name="Freeform 50"/>
                <p:cNvSpPr>
                  <a:spLocks/>
                </p:cNvSpPr>
                <p:nvPr userDrawn="1"/>
              </p:nvSpPr>
              <p:spPr bwMode="auto">
                <a:xfrm rot="-3172564">
                  <a:off x="4985" y="210"/>
                  <a:ext cx="181" cy="147"/>
                </a:xfrm>
                <a:custGeom>
                  <a:avLst/>
                  <a:gdLst>
                    <a:gd name="T0" fmla="*/ 0 w 717"/>
                    <a:gd name="T1" fmla="*/ 78 h 411"/>
                    <a:gd name="T2" fmla="*/ 316 w 717"/>
                    <a:gd name="T3" fmla="*/ 139 h 411"/>
                    <a:gd name="T4" fmla="*/ 649 w 717"/>
                    <a:gd name="T5" fmla="*/ 411 h 411"/>
                    <a:gd name="T6" fmla="*/ 717 w 717"/>
                    <a:gd name="T7" fmla="*/ 314 h 411"/>
                    <a:gd name="T8" fmla="*/ 394 w 717"/>
                    <a:gd name="T9" fmla="*/ 87 h 411"/>
                    <a:gd name="T10" fmla="*/ 54 w 717"/>
                    <a:gd name="T11" fmla="*/ 0 h 411"/>
                    <a:gd name="T12" fmla="*/ 0 w 717"/>
                    <a:gd name="T13" fmla="*/ 78 h 411"/>
                    <a:gd name="T14" fmla="*/ 0 w 717"/>
                    <a:gd name="T15" fmla="*/ 78 h 4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717" h="411">
                      <a:moveTo>
                        <a:pt x="0" y="78"/>
                      </a:moveTo>
                      <a:lnTo>
                        <a:pt x="316" y="139"/>
                      </a:lnTo>
                      <a:lnTo>
                        <a:pt x="649" y="411"/>
                      </a:lnTo>
                      <a:lnTo>
                        <a:pt x="717" y="314"/>
                      </a:lnTo>
                      <a:lnTo>
                        <a:pt x="394" y="87"/>
                      </a:lnTo>
                      <a:lnTo>
                        <a:pt x="54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3539" name="Freeform 51"/>
                <p:cNvSpPr>
                  <a:spLocks/>
                </p:cNvSpPr>
                <p:nvPr userDrawn="1"/>
              </p:nvSpPr>
              <p:spPr bwMode="auto">
                <a:xfrm rot="-3172564">
                  <a:off x="4948" y="142"/>
                  <a:ext cx="179" cy="138"/>
                </a:xfrm>
                <a:custGeom>
                  <a:avLst/>
                  <a:gdLst>
                    <a:gd name="T0" fmla="*/ 0 w 709"/>
                    <a:gd name="T1" fmla="*/ 88 h 386"/>
                    <a:gd name="T2" fmla="*/ 272 w 709"/>
                    <a:gd name="T3" fmla="*/ 131 h 386"/>
                    <a:gd name="T4" fmla="*/ 665 w 709"/>
                    <a:gd name="T5" fmla="*/ 386 h 386"/>
                    <a:gd name="T6" fmla="*/ 709 w 709"/>
                    <a:gd name="T7" fmla="*/ 308 h 386"/>
                    <a:gd name="T8" fmla="*/ 306 w 709"/>
                    <a:gd name="T9" fmla="*/ 53 h 386"/>
                    <a:gd name="T10" fmla="*/ 43 w 709"/>
                    <a:gd name="T11" fmla="*/ 0 h 386"/>
                    <a:gd name="T12" fmla="*/ 0 w 709"/>
                    <a:gd name="T13" fmla="*/ 88 h 386"/>
                    <a:gd name="T14" fmla="*/ 0 w 709"/>
                    <a:gd name="T15" fmla="*/ 88 h 3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709" h="386">
                      <a:moveTo>
                        <a:pt x="0" y="88"/>
                      </a:moveTo>
                      <a:lnTo>
                        <a:pt x="272" y="131"/>
                      </a:lnTo>
                      <a:lnTo>
                        <a:pt x="665" y="386"/>
                      </a:lnTo>
                      <a:lnTo>
                        <a:pt x="709" y="308"/>
                      </a:lnTo>
                      <a:lnTo>
                        <a:pt x="306" y="53"/>
                      </a:lnTo>
                      <a:lnTo>
                        <a:pt x="43" y="0"/>
                      </a:lnTo>
                      <a:lnTo>
                        <a:pt x="0" y="88"/>
                      </a:lnTo>
                      <a:lnTo>
                        <a:pt x="0" y="8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63540" name="Line 52"/>
            <p:cNvSpPr>
              <a:spLocks noChangeShapeType="1"/>
            </p:cNvSpPr>
            <p:nvPr userDrawn="1"/>
          </p:nvSpPr>
          <p:spPr bwMode="auto">
            <a:xfrm>
              <a:off x="4870" y="84"/>
              <a:ext cx="42" cy="96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34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34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634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634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634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34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98" decel="100000" fill="hold"/>
                                        <p:tgtEl>
                                          <p:spTgt spid="634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634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34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34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898" decel="100000" fill="hold"/>
                                        <p:tgtEl>
                                          <p:spTgt spid="634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634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634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34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898" decel="100000" fill="hold"/>
                                        <p:tgtEl>
                                          <p:spTgt spid="634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634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634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34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898" decel="100000" fill="hold"/>
                                        <p:tgtEl>
                                          <p:spTgt spid="634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634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634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634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898" decel="100000" fill="hold"/>
                                        <p:tgtEl>
                                          <p:spTgt spid="634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634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1" grpId="0"/>
      <p:bldP spid="63492" grpId="0" build="p">
        <p:tmplLst>
          <p:tmpl lvl="1">
            <p:tnLst>
              <p:par>
                <p:cTn presetID="37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349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63492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63492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898" decel="100000" fill="hold"/>
                        <p:tgtEl>
                          <p:spTgt spid="63492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1"/>
                          </p:val>
                        </p:tav>
                        <p:tav tm="100000">
                          <p:val>
                            <p:strVal val="#ppt_y-.03"/>
                          </p:val>
                        </p:tav>
                      </p:tavLst>
                    </p:anim>
                    <p:anim calcmode="lin" valueType="num">
                      <p:cBhvr>
                        <p:cTn dur="100" accel="100000" fill="hold">
                          <p:stCondLst>
                            <p:cond delay="898"/>
                          </p:stCondLst>
                        </p:cTn>
                        <p:tgtEl>
                          <p:spTgt spid="63492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03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3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349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63492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63492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898" decel="100000" fill="hold"/>
                        <p:tgtEl>
                          <p:spTgt spid="63492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1"/>
                          </p:val>
                        </p:tav>
                        <p:tav tm="100000">
                          <p:val>
                            <p:strVal val="#ppt_y-.03"/>
                          </p:val>
                        </p:tav>
                      </p:tavLst>
                    </p:anim>
                    <p:anim calcmode="lin" valueType="num">
                      <p:cBhvr>
                        <p:cTn dur="100" accel="100000" fill="hold">
                          <p:stCondLst>
                            <p:cond delay="898"/>
                          </p:stCondLst>
                        </p:cTn>
                        <p:tgtEl>
                          <p:spTgt spid="63492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03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3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349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63492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63492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898" decel="100000" fill="hold"/>
                        <p:tgtEl>
                          <p:spTgt spid="63492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1"/>
                          </p:val>
                        </p:tav>
                        <p:tav tm="100000">
                          <p:val>
                            <p:strVal val="#ppt_y-.03"/>
                          </p:val>
                        </p:tav>
                      </p:tavLst>
                    </p:anim>
                    <p:anim calcmode="lin" valueType="num">
                      <p:cBhvr>
                        <p:cTn dur="100" accel="100000" fill="hold">
                          <p:stCondLst>
                            <p:cond delay="898"/>
                          </p:stCondLst>
                        </p:cTn>
                        <p:tgtEl>
                          <p:spTgt spid="63492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03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3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349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63492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63492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898" decel="100000" fill="hold"/>
                        <p:tgtEl>
                          <p:spTgt spid="63492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1"/>
                          </p:val>
                        </p:tav>
                        <p:tav tm="100000">
                          <p:val>
                            <p:strVal val="#ppt_y-.03"/>
                          </p:val>
                        </p:tav>
                      </p:tavLst>
                    </p:anim>
                    <p:anim calcmode="lin" valueType="num">
                      <p:cBhvr>
                        <p:cTn dur="100" accel="100000" fill="hold">
                          <p:stCondLst>
                            <p:cond delay="898"/>
                          </p:stCondLst>
                        </p:cTn>
                        <p:tgtEl>
                          <p:spTgt spid="63492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03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3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349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63492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63492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898" decel="100000" fill="hold"/>
                        <p:tgtEl>
                          <p:spTgt spid="63492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1"/>
                          </p:val>
                        </p:tav>
                        <p:tav tm="100000">
                          <p:val>
                            <p:strVal val="#ppt_y-.03"/>
                          </p:val>
                        </p:tav>
                      </p:tavLst>
                    </p:anim>
                    <p:anim calcmode="lin" valueType="num">
                      <p:cBhvr>
                        <p:cTn dur="100" accel="100000" fill="hold">
                          <p:stCondLst>
                            <p:cond delay="898"/>
                          </p:stCondLst>
                        </p:cTn>
                        <p:tgtEl>
                          <p:spTgt spid="63492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03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1370013"/>
            <a:ext cx="7346950" cy="2057400"/>
          </a:xfrm>
        </p:spPr>
        <p:txBody>
          <a:bodyPr/>
          <a:lstStyle/>
          <a:p>
            <a:pPr algn="r"/>
            <a:r>
              <a:rPr lang="es-ES" sz="4000" b="1" u="sng"/>
              <a:t>Creciendo en el Camino de Dios</a:t>
            </a:r>
            <a:r>
              <a:rPr lang="es-ES" b="1"/>
              <a:t>  </a:t>
            </a:r>
            <a:r>
              <a:rPr lang="es-ES" sz="1600" b="1"/>
              <a:t>(por J. Stormer)</a:t>
            </a:r>
            <a:endParaRPr lang="en-US" sz="1600" b="1"/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s-ES" sz="2400" b="1"/>
              <a:t>2ª Timoteo 3:1-10</a:t>
            </a:r>
          </a:p>
          <a:p>
            <a:pPr>
              <a:lnSpc>
                <a:spcPct val="80000"/>
              </a:lnSpc>
            </a:pPr>
            <a:r>
              <a:rPr lang="es-ES" sz="2400" b="1"/>
              <a:t>Proverbios 30:11-13</a:t>
            </a:r>
          </a:p>
          <a:p>
            <a:pPr>
              <a:lnSpc>
                <a:spcPct val="80000"/>
              </a:lnSpc>
            </a:pPr>
            <a:r>
              <a:rPr lang="es-ES" sz="2400" b="1"/>
              <a:t>Romanos 3:9-18</a:t>
            </a:r>
          </a:p>
          <a:p>
            <a:pPr>
              <a:lnSpc>
                <a:spcPct val="80000"/>
              </a:lnSpc>
            </a:pPr>
            <a:r>
              <a:rPr lang="es-ES" sz="2400" b="1"/>
              <a:t>Gálatas 6:16-26</a:t>
            </a:r>
            <a:endParaRPr lang="en-US" sz="240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2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6870700" cy="685800"/>
          </a:xfrm>
        </p:spPr>
        <p:txBody>
          <a:bodyPr/>
          <a:lstStyle/>
          <a:p>
            <a:r>
              <a:rPr lang="es-ES" sz="3600"/>
              <a:t>Enseña por medio de la iglesia</a:t>
            </a:r>
            <a:endParaRPr lang="es-ES_tradnl" sz="3600"/>
          </a:p>
        </p:txBody>
      </p:sp>
      <p:sp>
        <p:nvSpPr>
          <p:cNvPr id="222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696200" cy="4191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s-ES" sz="2800" b="1"/>
              <a:t>Ejemplos de padres cristianos que muestran reverencia y respeto por Dios.</a:t>
            </a:r>
          </a:p>
          <a:p>
            <a:pPr>
              <a:lnSpc>
                <a:spcPct val="90000"/>
              </a:lnSpc>
            </a:pPr>
            <a:r>
              <a:rPr lang="es-ES" sz="2800" b="1"/>
              <a:t>Enseña modales de cortesía al reunirse con otras familias</a:t>
            </a:r>
          </a:p>
          <a:p>
            <a:pPr>
              <a:lnSpc>
                <a:spcPct val="90000"/>
              </a:lnSpc>
            </a:pPr>
            <a:r>
              <a:rPr lang="es-ES" sz="2800" b="1"/>
              <a:t>Enseña la disciplina de estar quieto, prestar atención y escuchar en una edad temprana.</a:t>
            </a:r>
          </a:p>
          <a:p>
            <a:pPr>
              <a:lnSpc>
                <a:spcPct val="90000"/>
              </a:lnSpc>
            </a:pPr>
            <a:r>
              <a:rPr lang="es-ES" sz="2800" b="1"/>
              <a:t>Motiva con el “privilegio” de ser “promovidos” de la guardería a una “clase”.</a:t>
            </a:r>
            <a:endParaRPr lang="es-ES_tradnl" sz="2800" b="1"/>
          </a:p>
        </p:txBody>
      </p:sp>
    </p:spTree>
  </p:cSld>
  <p:clrMapOvr>
    <a:masterClrMapping/>
  </p:clrMapOvr>
  <p:transition>
    <p:wipe dir="d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b="1"/>
              <a:t>IV. TIEMPO PARA </a:t>
            </a:r>
            <a:r>
              <a:rPr lang="es-ES" b="1" u="sng"/>
              <a:t>ENTRENAR</a:t>
            </a:r>
            <a:endParaRPr lang="en-US" b="1" u="sng"/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696200" cy="4419600"/>
          </a:xfrm>
        </p:spPr>
        <p:txBody>
          <a:bodyPr/>
          <a:lstStyle/>
          <a:p>
            <a:r>
              <a:rPr lang="es-ES" sz="2400" b="1" i="1"/>
              <a:t>Proverbios 22:6  Instruye al niño en su camino, Y aun cuando fuere viejo no se apartará de él.</a:t>
            </a:r>
          </a:p>
          <a:p>
            <a:r>
              <a:rPr lang="es-ES" b="1"/>
              <a:t>Instruir = Entrenar </a:t>
            </a:r>
            <a:r>
              <a:rPr lang="es-ES" sz="2800" b="1"/>
              <a:t>=  Aplicar la enseñanza con disciplina consistente</a:t>
            </a:r>
          </a:p>
          <a:p>
            <a:pPr lvl="1"/>
            <a:r>
              <a:rPr lang="es-ES" sz="2400" b="1"/>
              <a:t>Dar explicación como hacer algo</a:t>
            </a:r>
          </a:p>
          <a:p>
            <a:pPr lvl="1"/>
            <a:r>
              <a:rPr lang="es-ES" sz="2400" b="1"/>
              <a:t>Mostrar como hacerlo</a:t>
            </a:r>
          </a:p>
          <a:p>
            <a:pPr lvl="1"/>
            <a:r>
              <a:rPr lang="es-ES" sz="2400" b="1"/>
              <a:t>Hacerlo con el nino</a:t>
            </a:r>
          </a:p>
          <a:p>
            <a:pPr lvl="1"/>
            <a:r>
              <a:rPr lang="es-ES" sz="2400" b="1"/>
              <a:t>Hacerle cumplirlo solo y alabarle con correcciones</a:t>
            </a:r>
          </a:p>
          <a:p>
            <a:pPr lvl="1"/>
            <a:r>
              <a:rPr lang="es-ES" sz="2400" b="1"/>
              <a:t>Hacerle repetirlo y alabarle otra vez</a:t>
            </a:r>
            <a:endParaRPr lang="en-US" sz="2400" b="1"/>
          </a:p>
        </p:txBody>
      </p:sp>
    </p:spTree>
  </p:cSld>
  <p:clrMapOvr>
    <a:masterClrMapping/>
  </p:clrMapOvr>
  <p:transition>
    <p:wipe dir="d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sz="4000" b="1"/>
              <a:t>V. TIEMPO PARA JUGAR – Ecl 3:1-8</a:t>
            </a:r>
            <a:endParaRPr lang="en-US" sz="4000" b="1"/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s-ES" sz="2400" b="1"/>
              <a:t>“La mejor enseñanza no se hace de manera estructurada o planeada como en una clase.”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s-ES" sz="2400" b="1"/>
              <a:t>Beneficios:</a:t>
            </a:r>
          </a:p>
          <a:p>
            <a:pPr>
              <a:lnSpc>
                <a:spcPct val="90000"/>
              </a:lnSpc>
            </a:pPr>
            <a:r>
              <a:rPr lang="es-ES" sz="2400" b="1"/>
              <a:t>Desarrolla varios niveles de su inteligencia</a:t>
            </a:r>
          </a:p>
          <a:p>
            <a:pPr>
              <a:lnSpc>
                <a:spcPct val="90000"/>
              </a:lnSpc>
            </a:pPr>
            <a:r>
              <a:rPr lang="es-ES" sz="2400" b="1"/>
              <a:t>Desarrolla sus habilidades físicas y emocionales</a:t>
            </a:r>
          </a:p>
          <a:p>
            <a:pPr>
              <a:lnSpc>
                <a:spcPct val="90000"/>
              </a:lnSpc>
            </a:pPr>
            <a:r>
              <a:rPr lang="es-ES" sz="2400" b="1"/>
              <a:t>Enseña a percibir lo que es bueno y malo y razonar</a:t>
            </a:r>
          </a:p>
          <a:p>
            <a:pPr>
              <a:lnSpc>
                <a:spcPct val="90000"/>
              </a:lnSpc>
            </a:pPr>
            <a:r>
              <a:rPr lang="es-ES" sz="2400" b="1"/>
              <a:t>Descubre y desarrolla sus “dones” naturales dados por Dios (música, construcción, deportes, lectura, etc.)</a:t>
            </a:r>
            <a:endParaRPr lang="en-US" sz="2400" b="1"/>
          </a:p>
        </p:txBody>
      </p:sp>
    </p:spTree>
  </p:cSld>
  <p:clrMapOvr>
    <a:masterClrMapping/>
  </p:clrMapOvr>
  <p:transition>
    <p:wipe dir="d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7848600" cy="609600"/>
          </a:xfrm>
        </p:spPr>
        <p:txBody>
          <a:bodyPr/>
          <a:lstStyle/>
          <a:p>
            <a:r>
              <a:rPr lang="en-US" sz="3200" b="1"/>
              <a:t>VI. Tiempo para Dios y Su Palabra</a:t>
            </a:r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524000"/>
            <a:ext cx="8453438" cy="4419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s-ES" sz="2400" b="1"/>
              <a:t>TIEMPO PARA AMAR Y ABRAZAR para mostrar el amor de Dios</a:t>
            </a:r>
            <a:endParaRPr lang="es-ES" sz="2400" b="1" i="1"/>
          </a:p>
          <a:p>
            <a:pPr>
              <a:lnSpc>
                <a:spcPct val="80000"/>
              </a:lnSpc>
            </a:pPr>
            <a:r>
              <a:rPr lang="es-ES" sz="2400" b="1" i="1"/>
              <a:t>1 Pedro 4:8  Y ante todo, tened entre vosotros ferviente amor; porque el amor cubrirá multitud de pecados.</a:t>
            </a:r>
          </a:p>
          <a:p>
            <a:pPr>
              <a:lnSpc>
                <a:spcPct val="80000"/>
              </a:lnSpc>
            </a:pPr>
            <a:endParaRPr lang="es-ES" sz="2400" b="1" i="1"/>
          </a:p>
          <a:p>
            <a:pPr>
              <a:lnSpc>
                <a:spcPct val="80000"/>
              </a:lnSpc>
            </a:pPr>
            <a:r>
              <a:rPr lang="es-ES" sz="2400" b="1"/>
              <a:t>TIEMPO PARA CANTAR Y ALABAR A DIOS, leyendo Su Palabra – Salmo 148; Filip. 4:6</a:t>
            </a:r>
          </a:p>
          <a:p>
            <a:pPr>
              <a:lnSpc>
                <a:spcPct val="80000"/>
              </a:lnSpc>
            </a:pPr>
            <a:endParaRPr lang="es-ES" sz="2400" b="1"/>
          </a:p>
          <a:p>
            <a:pPr>
              <a:lnSpc>
                <a:spcPct val="80000"/>
              </a:lnSpc>
            </a:pPr>
            <a:r>
              <a:rPr lang="es-ES" sz="2400" b="1"/>
              <a:t>TIEMPO PARA SERVIR A DIOS</a:t>
            </a:r>
          </a:p>
          <a:p>
            <a:pPr>
              <a:lnSpc>
                <a:spcPct val="80000"/>
              </a:lnSpc>
            </a:pPr>
            <a:r>
              <a:rPr lang="es-ES" sz="2400" b="1"/>
              <a:t>Visitando a los necesitados y mayores –Sant 1:27</a:t>
            </a:r>
          </a:p>
          <a:p>
            <a:pPr>
              <a:lnSpc>
                <a:spcPct val="80000"/>
              </a:lnSpc>
            </a:pPr>
            <a:r>
              <a:rPr lang="es-ES" sz="2400" b="1"/>
              <a:t>Evangelizando – Marcos 16:15; Mateo 28:19-20; 				Hechos 1:8</a:t>
            </a:r>
            <a:endParaRPr lang="en-US" sz="2400" b="1"/>
          </a:p>
        </p:txBody>
      </p:sp>
    </p:spTree>
  </p:cSld>
  <p:clrMapOvr>
    <a:masterClrMapping/>
  </p:clrMapOvr>
  <p:transition>
    <p:wipe dir="d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533400"/>
            <a:ext cx="7696200" cy="4953000"/>
          </a:xfrm>
        </p:spPr>
        <p:txBody>
          <a:bodyPr/>
          <a:lstStyle/>
          <a:p>
            <a:pPr>
              <a:buFontTx/>
              <a:buNone/>
            </a:pPr>
            <a:r>
              <a:rPr lang="es-ES" sz="2800" b="1"/>
              <a:t>VII.  TIEMPO PARA CANTAR Y ALABAR A DIOS – Salmo 148; Filip. 4:6</a:t>
            </a:r>
          </a:p>
          <a:p>
            <a:pPr>
              <a:buFontTx/>
              <a:buNone/>
            </a:pPr>
            <a:endParaRPr lang="es-ES" sz="2800" b="1"/>
          </a:p>
          <a:p>
            <a:pPr>
              <a:buFontTx/>
              <a:buNone/>
            </a:pPr>
            <a:r>
              <a:rPr lang="es-ES" sz="2800" b="1"/>
              <a:t>VIII.  TIEMPO PARA SERVIR A DIOS</a:t>
            </a:r>
            <a:endParaRPr lang="es-ES" sz="2800"/>
          </a:p>
          <a:p>
            <a:r>
              <a:rPr lang="es-ES" sz="2800"/>
              <a:t>Visitando a los necesitados y mayores – Santiago 1:27</a:t>
            </a:r>
          </a:p>
          <a:p>
            <a:r>
              <a:rPr lang="es-ES" sz="2800"/>
              <a:t>Animando a otros hermanos –Gálatas 6:1-10</a:t>
            </a:r>
          </a:p>
          <a:p>
            <a:r>
              <a:rPr lang="es-ES" sz="2800"/>
              <a:t>Evangelizando – Marcos 16:15; Mateo 28:19-20; Hechos 1:8</a:t>
            </a:r>
            <a:endParaRPr lang="es-ES_tradnl" sz="2800"/>
          </a:p>
        </p:txBody>
      </p:sp>
    </p:spTree>
  </p:cSld>
  <p:clrMapOvr>
    <a:masterClrMapping/>
  </p:clrMapOvr>
  <p:transition>
    <p:wipe dir="d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914400"/>
            <a:ext cx="6870700" cy="838200"/>
          </a:xfrm>
        </p:spPr>
        <p:txBody>
          <a:bodyPr/>
          <a:lstStyle/>
          <a:p>
            <a:r>
              <a:rPr lang="en-US" sz="3600"/>
              <a:t>4 Etapas de la Crianza de Hijos</a:t>
            </a:r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2286000"/>
            <a:ext cx="7696200" cy="2590800"/>
          </a:xfrm>
        </p:spPr>
        <p:txBody>
          <a:bodyPr/>
          <a:lstStyle/>
          <a:p>
            <a:r>
              <a:rPr lang="en-US" b="1"/>
              <a:t>Etapa de CONTROL y disciplina</a:t>
            </a:r>
          </a:p>
          <a:p>
            <a:r>
              <a:rPr lang="en-US" b="1"/>
              <a:t>Etapa de ENTRENAMIENTO</a:t>
            </a:r>
          </a:p>
          <a:p>
            <a:r>
              <a:rPr lang="en-US" b="1"/>
              <a:t>Etapa de ENSENANZA</a:t>
            </a:r>
          </a:p>
          <a:p>
            <a:r>
              <a:rPr lang="en-US" b="1"/>
              <a:t>Etapa de ACONSEJAMIENTO</a:t>
            </a:r>
            <a:endParaRPr lang="en-US" b="1">
              <a:cs typeface="Arial" charset="0"/>
            </a:endParaRPr>
          </a:p>
        </p:txBody>
      </p:sp>
    </p:spTree>
  </p:cSld>
  <p:clrMapOvr>
    <a:masterClrMapping/>
  </p:clrMapOvr>
  <p:transition>
    <p:wipe dir="d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6870700" cy="685800"/>
          </a:xfrm>
        </p:spPr>
        <p:txBody>
          <a:bodyPr/>
          <a:lstStyle/>
          <a:p>
            <a:r>
              <a:rPr lang="es-ES" sz="3200" u="sng"/>
              <a:t>El Tiempo Indefenso – 0-3 meses</a:t>
            </a:r>
            <a:r>
              <a:rPr lang="es-ES" sz="3200"/>
              <a:t> </a:t>
            </a:r>
            <a:endParaRPr lang="en-US" sz="3200"/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066800"/>
            <a:ext cx="7696200" cy="4572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s-ES" sz="2800" i="1"/>
              <a:t>Proverbios 13:24  El que detiene el castigo, a su hijo aborrece; Mas el que lo ama, desde </a:t>
            </a:r>
            <a:r>
              <a:rPr lang="es-ES" sz="2800" i="1" u="sng"/>
              <a:t>temprano</a:t>
            </a:r>
            <a:r>
              <a:rPr lang="es-ES" sz="2800" i="1"/>
              <a:t> lo corrige.</a:t>
            </a:r>
            <a:endParaRPr lang="es-ES" sz="2800"/>
          </a:p>
          <a:p>
            <a:pPr>
              <a:lnSpc>
                <a:spcPct val="80000"/>
              </a:lnSpc>
            </a:pPr>
            <a:endParaRPr lang="es-ES" sz="2800" b="1"/>
          </a:p>
          <a:p>
            <a:pPr>
              <a:lnSpc>
                <a:spcPct val="80000"/>
              </a:lnSpc>
            </a:pPr>
            <a:r>
              <a:rPr lang="es-ES" sz="2800" b="1"/>
              <a:t>Atención y Actividades:  </a:t>
            </a:r>
          </a:p>
          <a:p>
            <a:pPr lvl="2">
              <a:lnSpc>
                <a:spcPct val="80000"/>
              </a:lnSpc>
            </a:pPr>
            <a:r>
              <a:rPr lang="es-ES" sz="2000" b="1"/>
              <a:t>duerme 80% del tiempo</a:t>
            </a:r>
          </a:p>
          <a:p>
            <a:pPr>
              <a:lnSpc>
                <a:spcPct val="80000"/>
              </a:lnSpc>
            </a:pPr>
            <a:r>
              <a:rPr lang="es-ES" sz="2800" b="1"/>
              <a:t>Jugar con él unos 4-5 veces al día </a:t>
            </a:r>
          </a:p>
          <a:p>
            <a:pPr>
              <a:lnSpc>
                <a:spcPct val="80000"/>
              </a:lnSpc>
            </a:pPr>
            <a:endParaRPr lang="es-ES" sz="2800" b="1"/>
          </a:p>
          <a:p>
            <a:pPr>
              <a:lnSpc>
                <a:spcPct val="80000"/>
              </a:lnSpc>
            </a:pPr>
            <a:r>
              <a:rPr lang="es-ES" sz="2800" b="1"/>
              <a:t>Dejarle a solas despierto a veces para que no aprenda a ser “entretenido” siempre.</a:t>
            </a:r>
            <a:endParaRPr lang="es-ES" sz="2400" b="1"/>
          </a:p>
        </p:txBody>
      </p:sp>
    </p:spTree>
  </p:cSld>
  <p:clrMapOvr>
    <a:masterClrMapping/>
  </p:clrMapOvr>
  <p:transition>
    <p:wipe dir="d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6870700" cy="1219200"/>
          </a:xfrm>
        </p:spPr>
        <p:txBody>
          <a:bodyPr/>
          <a:lstStyle/>
          <a:p>
            <a:r>
              <a:rPr lang="es-ES" sz="4000"/>
              <a:t>Despertando el alma </a:t>
            </a:r>
            <a:br>
              <a:rPr lang="es-ES" sz="4000"/>
            </a:br>
            <a:r>
              <a:rPr lang="es-ES" sz="3600"/>
              <a:t>(mente, emociones, voluntad):</a:t>
            </a:r>
            <a:endParaRPr lang="en-US" sz="3600"/>
          </a:p>
        </p:txBody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s-ES" sz="2800"/>
              <a:t>Se nutre con señales de amor (abrazos, besos, pláticas)</a:t>
            </a:r>
          </a:p>
          <a:p>
            <a:pPr>
              <a:lnSpc>
                <a:spcPct val="80000"/>
              </a:lnSpc>
            </a:pPr>
            <a:endParaRPr lang="es-ES" sz="2800"/>
          </a:p>
          <a:p>
            <a:pPr>
              <a:lnSpc>
                <a:spcPct val="80000"/>
              </a:lnSpc>
            </a:pPr>
            <a:r>
              <a:rPr lang="es-ES" sz="2800"/>
              <a:t>Da mandatos sencillos de cosas que ya va a hacer (“abra la boca”) y alábale cuando “obedece”</a:t>
            </a:r>
          </a:p>
          <a:p>
            <a:pPr>
              <a:lnSpc>
                <a:spcPct val="80000"/>
              </a:lnSpc>
            </a:pPr>
            <a:endParaRPr lang="es-ES" sz="2800"/>
          </a:p>
          <a:p>
            <a:pPr>
              <a:lnSpc>
                <a:spcPct val="80000"/>
              </a:lnSpc>
            </a:pPr>
            <a:r>
              <a:rPr lang="es-ES" sz="2800"/>
              <a:t>Estimula sus emociones de paz por tocar música “buena”</a:t>
            </a:r>
            <a:endParaRPr lang="en-US" sz="2800"/>
          </a:p>
        </p:txBody>
      </p:sp>
    </p:spTree>
  </p:cSld>
  <p:clrMapOvr>
    <a:masterClrMapping/>
  </p:clrMapOvr>
  <p:transition>
    <p:wipe dir="d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6870700" cy="838200"/>
          </a:xfrm>
        </p:spPr>
        <p:txBody>
          <a:bodyPr/>
          <a:lstStyle/>
          <a:p>
            <a:r>
              <a:rPr lang="en-US" sz="3600"/>
              <a:t>Desarrollo espiritual del bebe</a:t>
            </a:r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696200" cy="5181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s-ES" sz="2800"/>
              <a:t>1 Samuel 16:23 Cuando el espíritu malo de parte de Dios venía sobre Saúl, David tomaba el arpa y tocaba con su mano; y Saúl tenía alivio y estaba mejor, y el espíritu malo se apartaba de él.</a:t>
            </a:r>
          </a:p>
          <a:p>
            <a:pPr>
              <a:lnSpc>
                <a:spcPct val="80000"/>
              </a:lnSpc>
            </a:pPr>
            <a:r>
              <a:rPr lang="es-ES" sz="2800"/>
              <a:t>El desarrollo de “fe y confianza” comienza cuando el bebé “siente” seguridad y siente que todo está bien.</a:t>
            </a:r>
          </a:p>
          <a:p>
            <a:pPr>
              <a:lnSpc>
                <a:spcPct val="80000"/>
              </a:lnSpc>
            </a:pPr>
            <a:r>
              <a:rPr lang="es-ES" sz="2800"/>
              <a:t>Leer pasajes cortos de la Escritura con el bebé después de comer y cambiarle antes de ponerle a dormir. </a:t>
            </a:r>
          </a:p>
          <a:p>
            <a:pPr lvl="1">
              <a:lnSpc>
                <a:spcPct val="80000"/>
              </a:lnSpc>
            </a:pPr>
            <a:r>
              <a:rPr lang="es-ES" sz="2400"/>
              <a:t>Si llega a ser un “costumbre” de vida, no se acordará de cuando comenzó y lo considerará una parte “normal” de la vida como comer y dormir.</a:t>
            </a:r>
            <a:endParaRPr lang="en-US" sz="2400"/>
          </a:p>
        </p:txBody>
      </p:sp>
    </p:spTree>
  </p:cSld>
  <p:clrMapOvr>
    <a:masterClrMapping/>
  </p:clrMapOvr>
  <p:transition>
    <p:wipe dir="d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Orando con el bebe</a:t>
            </a:r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s-ES" sz="2400"/>
              <a:t>El niño tendrá el concepto de un Dios invisible al ver a los padres hablando con Dios con palabras de adoración y agradecimiento.</a:t>
            </a:r>
          </a:p>
          <a:p>
            <a:r>
              <a:rPr lang="es-ES" sz="2800"/>
              <a:t>Hebreos 11:1  Es, pues, la fe la certeza de lo que se espera, la convicción de lo que no se ve.</a:t>
            </a:r>
          </a:p>
          <a:p>
            <a:r>
              <a:rPr lang="es-ES" sz="2800"/>
              <a:t>Hebreos 11:27  Por la fe dejó a Egipto, no temiendo la ira del rey; porque se sostuvo como viendo al Invisible.</a:t>
            </a:r>
          </a:p>
        </p:txBody>
      </p:sp>
    </p:spTree>
  </p:cSld>
  <p:clrMapOvr>
    <a:masterClrMapping/>
  </p:clrMapOvr>
  <p:transition>
    <p:wipe dir="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/>
              <a:t>Un Buen Comienzo </a:t>
            </a:r>
            <a:br>
              <a:rPr lang="en-US" sz="4000" b="1"/>
            </a:br>
            <a:r>
              <a:rPr lang="en-US" sz="4000" b="1"/>
              <a:t>1-10 a</a:t>
            </a:r>
            <a:r>
              <a:rPr lang="en-US" sz="4000" b="1">
                <a:cs typeface="Arial" charset="0"/>
              </a:rPr>
              <a:t>ňos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s-ES" b="1"/>
              <a:t>Proverbios 22:6</a:t>
            </a:r>
          </a:p>
          <a:p>
            <a:pPr>
              <a:lnSpc>
                <a:spcPct val="90000"/>
              </a:lnSpc>
            </a:pPr>
            <a:r>
              <a:rPr lang="es-ES" b="1"/>
              <a:t>“La capacidad del niño será determinado </a:t>
            </a:r>
            <a:r>
              <a:rPr lang="es-ES" b="1" u="sng"/>
              <a:t>como resultado directo de lo que hacen los padres</a:t>
            </a:r>
            <a:r>
              <a:rPr lang="es-ES" b="1"/>
              <a:t>”</a:t>
            </a:r>
            <a:r>
              <a:rPr lang="es-ES" sz="1000" b="1"/>
              <a:t> (Dr. B. White de Harvard)</a:t>
            </a:r>
          </a:p>
          <a:p>
            <a:pPr>
              <a:lnSpc>
                <a:spcPct val="90000"/>
              </a:lnSpc>
            </a:pPr>
            <a:endParaRPr lang="es-ES" sz="1000" b="1"/>
          </a:p>
          <a:p>
            <a:pPr>
              <a:lnSpc>
                <a:spcPct val="90000"/>
              </a:lnSpc>
            </a:pPr>
            <a:endParaRPr lang="es-ES" sz="1000" b="1"/>
          </a:p>
          <a:p>
            <a:pPr>
              <a:lnSpc>
                <a:spcPct val="90000"/>
              </a:lnSpc>
            </a:pPr>
            <a:endParaRPr lang="es-ES" sz="1000" b="1"/>
          </a:p>
          <a:p>
            <a:pPr>
              <a:lnSpc>
                <a:spcPct val="90000"/>
              </a:lnSpc>
            </a:pPr>
            <a:r>
              <a:rPr lang="es-ES" b="1"/>
              <a:t>Resultados en niños malcriados:  Amargados y rebeldes</a:t>
            </a:r>
            <a:endParaRPr lang="en-US" b="1"/>
          </a:p>
        </p:txBody>
      </p:sp>
    </p:spTree>
  </p:cSld>
  <p:clrMapOvr>
    <a:masterClrMapping/>
  </p:clrMapOvr>
  <p:transition>
    <p:wipe dir="d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52400"/>
            <a:ext cx="7175500" cy="1600200"/>
          </a:xfrm>
        </p:spPr>
        <p:txBody>
          <a:bodyPr/>
          <a:lstStyle/>
          <a:p>
            <a:r>
              <a:rPr lang="es-ES" sz="4000" u="sng"/>
              <a:t>Llegando a ser “una persona”   </a:t>
            </a:r>
            <a:r>
              <a:rPr lang="es-ES" sz="3600" u="sng"/>
              <a:t>3-8 meses de edad</a:t>
            </a:r>
            <a:r>
              <a:rPr lang="es-ES" sz="4000"/>
              <a:t> </a:t>
            </a:r>
            <a:endParaRPr lang="en-US" sz="4000"/>
          </a:p>
        </p:txBody>
      </p:sp>
      <p:sp>
        <p:nvSpPr>
          <p:cNvPr id="1239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696200" cy="4419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s-ES" u="sng"/>
              <a:t>Desarrollándose fisicamente</a:t>
            </a:r>
          </a:p>
          <a:p>
            <a:pPr>
              <a:lnSpc>
                <a:spcPct val="90000"/>
              </a:lnSpc>
            </a:pPr>
            <a:r>
              <a:rPr lang="es-ES" u="sng"/>
              <a:t>Desarrollando su mente y voluntad</a:t>
            </a:r>
          </a:p>
          <a:p>
            <a:pPr lvl="1">
              <a:lnSpc>
                <a:spcPct val="90000"/>
              </a:lnSpc>
            </a:pPr>
            <a:r>
              <a:rPr lang="es-ES"/>
              <a:t>Entrenar en el significado de las palabras “Sí” y “No” 2 Corintios 1:18</a:t>
            </a:r>
          </a:p>
          <a:p>
            <a:pPr>
              <a:lnSpc>
                <a:spcPct val="90000"/>
              </a:lnSpc>
            </a:pPr>
            <a:r>
              <a:rPr lang="es-ES" u="sng"/>
              <a:t>Desarrollo social</a:t>
            </a:r>
            <a:endParaRPr lang="es-ES"/>
          </a:p>
          <a:p>
            <a:pPr lvl="1">
              <a:lnSpc>
                <a:spcPct val="90000"/>
              </a:lnSpc>
            </a:pPr>
            <a:r>
              <a:rPr lang="es-ES"/>
              <a:t>Tiempo en la iglesia le enseña a relacionarse con personas cristianas</a:t>
            </a:r>
          </a:p>
        </p:txBody>
      </p:sp>
    </p:spTree>
  </p:cSld>
  <p:clrMapOvr>
    <a:masterClrMapping/>
  </p:clrMapOvr>
  <p:transition>
    <p:wipe dir="d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6870700" cy="762000"/>
          </a:xfrm>
        </p:spPr>
        <p:txBody>
          <a:bodyPr/>
          <a:lstStyle/>
          <a:p>
            <a:r>
              <a:rPr lang="es-ES" sz="4000" b="1" u="sng"/>
              <a:t>Listo a Ir – 8-15 meses</a:t>
            </a:r>
            <a:r>
              <a:rPr lang="es-ES" sz="4000" b="1"/>
              <a:t>:</a:t>
            </a:r>
            <a:r>
              <a:rPr lang="en-US" sz="4000" b="1"/>
              <a:t> </a:t>
            </a:r>
          </a:p>
        </p:txBody>
      </p:sp>
      <p:sp>
        <p:nvSpPr>
          <p:cNvPr id="1280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7696200" cy="5105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s-ES"/>
              <a:t>Gatea, camina, escala...</a:t>
            </a:r>
          </a:p>
          <a:p>
            <a:pPr>
              <a:lnSpc>
                <a:spcPct val="90000"/>
              </a:lnSpc>
            </a:pPr>
            <a:r>
              <a:rPr lang="es-ES"/>
              <a:t>Es la edad cuando se demuestra y se confirma la verdad de Isaías 53:6</a:t>
            </a:r>
          </a:p>
          <a:p>
            <a:pPr>
              <a:lnSpc>
                <a:spcPct val="90000"/>
              </a:lnSpc>
            </a:pPr>
            <a:r>
              <a:rPr lang="es-ES"/>
              <a:t>¿Cómo enfrentar el crecimiento de una manera sabia? 1 Tes 5:24  Fiel es el que os llama</a:t>
            </a:r>
          </a:p>
          <a:p>
            <a:pPr>
              <a:lnSpc>
                <a:spcPct val="90000"/>
              </a:lnSpc>
            </a:pPr>
            <a:r>
              <a:rPr lang="es-ES"/>
              <a:t>Necesita aprender responsabilidades y restricciones, pues no comprende el peligro.</a:t>
            </a:r>
            <a:endParaRPr lang="en-US"/>
          </a:p>
        </p:txBody>
      </p:sp>
    </p:spTree>
  </p:cSld>
  <p:clrMapOvr>
    <a:masterClrMapping/>
  </p:clrMapOvr>
  <p:transition>
    <p:wipe dir="d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sz="3600"/>
              <a:t>Establecer la autoridad de los padres</a:t>
            </a:r>
            <a:endParaRPr lang="en-US" sz="3600"/>
          </a:p>
        </p:txBody>
      </p:sp>
      <p:sp>
        <p:nvSpPr>
          <p:cNvPr id="130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696200" cy="43434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s-ES" sz="3600"/>
              <a:t>Hace falta determinación, persistencia, y el cuidado del amor</a:t>
            </a:r>
          </a:p>
          <a:p>
            <a:pPr>
              <a:lnSpc>
                <a:spcPct val="80000"/>
              </a:lnSpc>
            </a:pPr>
            <a:r>
              <a:rPr lang="es-ES" sz="3600"/>
              <a:t>Enseña que no puede satisfacer cada curiosidad</a:t>
            </a:r>
          </a:p>
          <a:p>
            <a:pPr lvl="1">
              <a:lnSpc>
                <a:spcPct val="80000"/>
              </a:lnSpc>
            </a:pPr>
            <a:r>
              <a:rPr lang="es-ES" sz="3200"/>
              <a:t>Tiene que aprender a aceptar un “NO” </a:t>
            </a:r>
          </a:p>
          <a:p>
            <a:pPr lvl="1">
              <a:lnSpc>
                <a:spcPct val="80000"/>
              </a:lnSpc>
            </a:pPr>
            <a:r>
              <a:rPr lang="es-ES"/>
              <a:t>Le prepara para resistir tentaciones luego</a:t>
            </a:r>
            <a:endParaRPr lang="es-ES" sz="1800"/>
          </a:p>
        </p:txBody>
      </p:sp>
    </p:spTree>
  </p:cSld>
  <p:clrMapOvr>
    <a:masterClrMapping/>
  </p:clrMapOvr>
  <p:transition>
    <p:wipe dir="d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sz="5400"/>
              <a:t>Entre 9 a 12 meses</a:t>
            </a:r>
            <a:endParaRPr lang="es-ES_tradnl" sz="5400"/>
          </a:p>
        </p:txBody>
      </p:sp>
      <p:sp>
        <p:nvSpPr>
          <p:cNvPr id="224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s-ES"/>
              <a:t>el niño aprende lo que agrada y quiere sus padres – y comienza a resistirlo a favor de lo que él quiere.</a:t>
            </a:r>
          </a:p>
          <a:p>
            <a:pPr>
              <a:lnSpc>
                <a:spcPct val="90000"/>
              </a:lnSpc>
            </a:pPr>
            <a:endParaRPr lang="es-ES"/>
          </a:p>
          <a:p>
            <a:pPr lvl="1">
              <a:lnSpc>
                <a:spcPct val="90000"/>
              </a:lnSpc>
            </a:pPr>
            <a:r>
              <a:rPr lang="es-ES" sz="3200"/>
              <a:t>Distinguir entre “niñerías” que uno debe ignorar y transgresiones de varios niveles de seriedad</a:t>
            </a:r>
            <a:endParaRPr lang="en-US" sz="3200"/>
          </a:p>
          <a:p>
            <a:pPr>
              <a:lnSpc>
                <a:spcPct val="90000"/>
              </a:lnSpc>
            </a:pPr>
            <a:endParaRPr lang="es-ES_tradnl" sz="2400"/>
          </a:p>
        </p:txBody>
      </p:sp>
    </p:spTree>
  </p:cSld>
  <p:clrMapOvr>
    <a:masterClrMapping/>
  </p:clrMapOvr>
  <p:transition>
    <p:wipe dir="d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Castigos “tempranos”</a:t>
            </a:r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828800"/>
            <a:ext cx="8229600" cy="3657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s-ES" sz="2800" i="1"/>
              <a:t>Proverbios 23:13 No rehúses corregir al muchacho; si lo castigas con vara, no morirá.</a:t>
            </a:r>
          </a:p>
          <a:p>
            <a:pPr>
              <a:lnSpc>
                <a:spcPct val="80000"/>
              </a:lnSpc>
            </a:pPr>
            <a:r>
              <a:rPr lang="es-ES" sz="2800" i="1"/>
              <a:t>Proverbios 29:15  La vara y la corrección dan </a:t>
            </a:r>
            <a:r>
              <a:rPr lang="es-ES" sz="2800" i="1" u="sng"/>
              <a:t>sabiduría</a:t>
            </a:r>
            <a:r>
              <a:rPr lang="es-ES" sz="2800" i="1"/>
              <a:t>; Mas el muchacho consentido avergonzará a su madre.</a:t>
            </a:r>
          </a:p>
          <a:p>
            <a:pPr>
              <a:lnSpc>
                <a:spcPct val="80000"/>
              </a:lnSpc>
            </a:pPr>
            <a:r>
              <a:rPr lang="es-ES" sz="2800" i="1"/>
              <a:t>Proverbios 23:13-14  No rehúses corregir al muchacho; si lo castigas con vara, no morirá.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s-ES" sz="2800" i="1"/>
              <a:t>  Lo castigarás con vara y librarás su alma del </a:t>
            </a:r>
            <a:r>
              <a:rPr lang="es-ES" sz="2800" i="1" u="sng"/>
              <a:t>Seol</a:t>
            </a:r>
            <a:r>
              <a:rPr lang="es-ES" sz="2800" i="1"/>
              <a:t>.</a:t>
            </a:r>
            <a:endParaRPr lang="en-US" sz="2800" i="1"/>
          </a:p>
        </p:txBody>
      </p:sp>
    </p:spTree>
  </p:cSld>
  <p:clrMapOvr>
    <a:masterClrMapping/>
  </p:clrMapOvr>
  <p:transition>
    <p:wipe dir="d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6870700" cy="1143000"/>
          </a:xfrm>
        </p:spPr>
        <p:txBody>
          <a:bodyPr/>
          <a:lstStyle/>
          <a:p>
            <a:r>
              <a:rPr lang="es-ES"/>
              <a:t>Castigo de 4-10 anos</a:t>
            </a:r>
            <a:endParaRPr lang="en-US"/>
          </a:p>
        </p:txBody>
      </p:sp>
      <p:sp>
        <p:nvSpPr>
          <p:cNvPr id="134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s-ES" sz="3600"/>
              <a:t> Con AMOR, </a:t>
            </a:r>
            <a:r>
              <a:rPr lang="es-ES" sz="3600" u="sng"/>
              <a:t>PACIENCIA</a:t>
            </a:r>
            <a:r>
              <a:rPr lang="es-ES" sz="3600"/>
              <a:t>, </a:t>
            </a:r>
            <a:r>
              <a:rPr lang="es-ES" sz="3600" u="sng"/>
              <a:t>ENSEÑANZA</a:t>
            </a:r>
            <a:r>
              <a:rPr lang="es-ES" sz="3600"/>
              <a:t>, JUSTICIA y CONSISTENCIA</a:t>
            </a:r>
          </a:p>
          <a:p>
            <a:pPr>
              <a:lnSpc>
                <a:spcPct val="80000"/>
              </a:lnSpc>
            </a:pPr>
            <a:r>
              <a:rPr lang="es-ES" sz="3600"/>
              <a:t>Proverbios 13:24  El que detiene el castigo, a su hijo aborrece; Mas el que lo ama, desde temprano lo corrige.</a:t>
            </a:r>
          </a:p>
        </p:txBody>
      </p:sp>
    </p:spTree>
  </p:cSld>
  <p:clrMapOvr>
    <a:masterClrMapping/>
  </p:clrMapOvr>
  <p:transition>
    <p:wipe dir="d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8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6870700" cy="914400"/>
          </a:xfrm>
        </p:spPr>
        <p:txBody>
          <a:bodyPr/>
          <a:lstStyle/>
          <a:p>
            <a:r>
              <a:rPr lang="es-ES"/>
              <a:t>Efesios 6:4</a:t>
            </a:r>
            <a:endParaRPr lang="es-ES_tradnl"/>
          </a:p>
        </p:txBody>
      </p:sp>
      <p:sp>
        <p:nvSpPr>
          <p:cNvPr id="225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7696200" cy="4267200"/>
          </a:xfrm>
        </p:spPr>
        <p:txBody>
          <a:bodyPr/>
          <a:lstStyle/>
          <a:p>
            <a:pPr>
              <a:buFontTx/>
              <a:buNone/>
            </a:pPr>
            <a:r>
              <a:rPr lang="es-ES" sz="2800" b="1" i="1"/>
              <a:t>Y vosotros, padres, no provoquéis a ira a vuestros hijos, sino criadlos en disciplina y amonestación del Señor.</a:t>
            </a:r>
          </a:p>
          <a:p>
            <a:r>
              <a:rPr lang="es-ES" sz="2800"/>
              <a:t>Siempre orar con el niño</a:t>
            </a:r>
          </a:p>
          <a:p>
            <a:r>
              <a:rPr lang="es-ES" sz="2800"/>
              <a:t>Pide que el niño mismo diga lo que hizo mal y confesar su pecado</a:t>
            </a:r>
          </a:p>
          <a:p>
            <a:r>
              <a:rPr lang="es-ES" sz="2800"/>
              <a:t>Darle disciplina medida según la ofensa</a:t>
            </a:r>
          </a:p>
          <a:p>
            <a:r>
              <a:rPr lang="es-ES" sz="2800"/>
              <a:t>Dejarle llorar calladamente y con límites</a:t>
            </a:r>
            <a:endParaRPr lang="es-ES_tradnl" sz="2800"/>
          </a:p>
        </p:txBody>
      </p:sp>
    </p:spTree>
  </p:cSld>
  <p:clrMapOvr>
    <a:masterClrMapping/>
  </p:clrMapOvr>
  <p:transition>
    <p:wipe dir="d"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sz="4000"/>
              <a:t>Desarrollando la OBEDIENCIA: Incentivos</a:t>
            </a:r>
            <a:endParaRPr lang="en-US" sz="4000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s-ES"/>
              <a:t>1. Dios lo demanda y ha establecido las autoridades</a:t>
            </a:r>
          </a:p>
          <a:p>
            <a:pPr>
              <a:buFontTx/>
              <a:buNone/>
            </a:pPr>
            <a:r>
              <a:rPr lang="es-ES"/>
              <a:t>2. Presenta a “héroes” a que pueda imitar</a:t>
            </a:r>
          </a:p>
          <a:p>
            <a:pPr>
              <a:buFontTx/>
              <a:buNone/>
            </a:pPr>
            <a:r>
              <a:rPr lang="es-ES"/>
              <a:t>3. Enseña a obedecer por AMOR</a:t>
            </a:r>
          </a:p>
          <a:p>
            <a:pPr>
              <a:buFontTx/>
              <a:buNone/>
            </a:pPr>
            <a:r>
              <a:rPr lang="es-ES"/>
              <a:t>4.  Recuerda de la presencia de Dios.</a:t>
            </a:r>
            <a:endParaRPr lang="en-US"/>
          </a:p>
        </p:txBody>
      </p:sp>
    </p:spTree>
  </p:cSld>
  <p:clrMapOvr>
    <a:masterClrMapping/>
  </p:clrMapOvr>
  <p:transition>
    <p:wipe dir="d"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b="1" u="sng"/>
              <a:t>El Caracter es la Clave</a:t>
            </a:r>
            <a:endParaRPr lang="en-US" b="1" u="sng"/>
          </a:p>
        </p:txBody>
      </p:sp>
      <p:sp>
        <p:nvSpPr>
          <p:cNvPr id="13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s-ES" b="1"/>
              <a:t>Proverbios 11:3</a:t>
            </a:r>
            <a:r>
              <a:rPr lang="es-ES"/>
              <a:t>  </a:t>
            </a:r>
            <a:r>
              <a:rPr lang="es-ES" i="1"/>
              <a:t>La </a:t>
            </a:r>
            <a:r>
              <a:rPr lang="es-ES" b="1" i="1" u="sng"/>
              <a:t>integridad</a:t>
            </a:r>
            <a:r>
              <a:rPr lang="es-ES" i="1"/>
              <a:t> de los rectos los encaminará; Pero destruirá a los pecadores la perversidad de ellos.</a:t>
            </a:r>
            <a:endParaRPr lang="en-US" i="1"/>
          </a:p>
        </p:txBody>
      </p:sp>
    </p:spTree>
  </p:cSld>
  <p:clrMapOvr>
    <a:masterClrMapping/>
  </p:clrMapOvr>
  <p:transition>
    <p:wipe dir="d"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6870700" cy="1066800"/>
          </a:xfrm>
        </p:spPr>
        <p:txBody>
          <a:bodyPr/>
          <a:lstStyle/>
          <a:p>
            <a:r>
              <a:rPr lang="es-ES" sz="3600" b="1" u="sng"/>
              <a:t>Tener una meta clara para:</a:t>
            </a:r>
            <a:endParaRPr lang="en-US" sz="3600" b="1" u="sng"/>
          </a:p>
        </p:txBody>
      </p:sp>
      <p:sp>
        <p:nvSpPr>
          <p:cNvPr id="140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828800"/>
            <a:ext cx="8153400" cy="35814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s-ES" sz="2800"/>
              <a:t>Reconocer lo que es correcto y amable</a:t>
            </a:r>
          </a:p>
          <a:p>
            <a:pPr>
              <a:lnSpc>
                <a:spcPct val="80000"/>
              </a:lnSpc>
            </a:pPr>
            <a:r>
              <a:rPr lang="es-ES" sz="2800"/>
              <a:t>Hacerlo lo mejor posible a tiempo</a:t>
            </a:r>
          </a:p>
          <a:p>
            <a:pPr>
              <a:lnSpc>
                <a:spcPct val="80000"/>
              </a:lnSpc>
            </a:pPr>
            <a:r>
              <a:rPr lang="es-ES" sz="2800"/>
              <a:t>Hacerlo con la actitud correcta</a:t>
            </a:r>
          </a:p>
          <a:p>
            <a:pPr>
              <a:lnSpc>
                <a:spcPct val="80000"/>
              </a:lnSpc>
            </a:pPr>
            <a:r>
              <a:rPr lang="es-ES" sz="2800"/>
              <a:t>Hacerlo por las razones correctas (1ª Cor. 10:31)</a:t>
            </a:r>
          </a:p>
          <a:p>
            <a:pPr>
              <a:lnSpc>
                <a:spcPct val="80000"/>
              </a:lnSpc>
            </a:pPr>
            <a:r>
              <a:rPr lang="es-ES" sz="2800"/>
              <a:t>El entrenamiento comienza con la disciplina de padres y maestros  -- y resulta en la “auto-disciplina” del niño cuando madure  -- Gálatas 5:23;  1ª Corintios 9:24-27;  2ª Timoteo 1:7</a:t>
            </a:r>
            <a:endParaRPr lang="en-US" sz="2800"/>
          </a:p>
        </p:txBody>
      </p:sp>
    </p:spTree>
  </p:cSld>
  <p:clrMapOvr>
    <a:masterClrMapping/>
  </p:clrMapOvr>
  <p:transition>
    <p:wipe dir="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6870700" cy="762000"/>
          </a:xfrm>
        </p:spPr>
        <p:txBody>
          <a:bodyPr/>
          <a:lstStyle/>
          <a:p>
            <a:r>
              <a:rPr lang="en-US"/>
              <a:t>La necesidad de hogares</a:t>
            </a:r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4648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s-ES" sz="2400" b="1"/>
              <a:t>Jóvenes no prestan atención en la clase</a:t>
            </a:r>
          </a:p>
          <a:p>
            <a:pPr lvl="1">
              <a:lnSpc>
                <a:spcPct val="80000"/>
              </a:lnSpc>
            </a:pPr>
            <a:r>
              <a:rPr lang="es-ES" sz="2400" b="1"/>
              <a:t>No saben como ESCUCHAR, obedecer, o </a:t>
            </a:r>
          </a:p>
          <a:p>
            <a:pPr lvl="1">
              <a:lnSpc>
                <a:spcPct val="80000"/>
              </a:lnSpc>
            </a:pPr>
            <a:r>
              <a:rPr lang="es-ES" sz="2400" b="1"/>
              <a:t>hacer tareas simples por ellos mismos.</a:t>
            </a:r>
          </a:p>
          <a:p>
            <a:pPr lvl="1">
              <a:lnSpc>
                <a:spcPct val="80000"/>
              </a:lnSpc>
            </a:pPr>
            <a:endParaRPr lang="es-ES" sz="2400" b="1"/>
          </a:p>
          <a:p>
            <a:pPr>
              <a:lnSpc>
                <a:spcPct val="80000"/>
              </a:lnSpc>
            </a:pPr>
            <a:r>
              <a:rPr lang="es-ES" sz="2400" b="1"/>
              <a:t>No son entrenados en modales y respeto</a:t>
            </a:r>
          </a:p>
          <a:p>
            <a:pPr>
              <a:lnSpc>
                <a:spcPct val="80000"/>
              </a:lnSpc>
            </a:pPr>
            <a:endParaRPr lang="es-ES" sz="2400" b="1"/>
          </a:p>
          <a:p>
            <a:pPr>
              <a:lnSpc>
                <a:spcPct val="80000"/>
              </a:lnSpc>
            </a:pPr>
            <a:r>
              <a:rPr lang="es-ES" sz="2400" b="1"/>
              <a:t>Medidas de disciplina de quitar privilegios no funcionan </a:t>
            </a:r>
            <a:r>
              <a:rPr lang="es-ES" sz="2000" b="1"/>
              <a:t>(hay que “sobornarlos” con premios)</a:t>
            </a:r>
          </a:p>
          <a:p>
            <a:pPr>
              <a:lnSpc>
                <a:spcPct val="80000"/>
              </a:lnSpc>
            </a:pPr>
            <a:endParaRPr lang="es-ES" sz="2000" b="1"/>
          </a:p>
          <a:p>
            <a:pPr>
              <a:lnSpc>
                <a:spcPct val="80000"/>
              </a:lnSpc>
            </a:pPr>
            <a:r>
              <a:rPr lang="es-ES" sz="2400" b="1"/>
              <a:t>No tienen persistencia y perseverancia</a:t>
            </a:r>
          </a:p>
          <a:p>
            <a:pPr>
              <a:lnSpc>
                <a:spcPct val="80000"/>
              </a:lnSpc>
            </a:pPr>
            <a:endParaRPr lang="es-ES" sz="2400" b="1"/>
          </a:p>
          <a:p>
            <a:pPr>
              <a:lnSpc>
                <a:spcPct val="80000"/>
              </a:lnSpc>
            </a:pPr>
            <a:r>
              <a:rPr lang="es-ES" sz="2400" b="1"/>
              <a:t>No hay limpieza y orden en su apariencia o trabajos</a:t>
            </a:r>
            <a:endParaRPr lang="en-US" sz="2400" b="1"/>
          </a:p>
        </p:txBody>
      </p:sp>
    </p:spTree>
  </p:cSld>
  <p:clrMapOvr>
    <a:masterClrMapping/>
  </p:clrMapOvr>
  <p:transition>
    <p:wipe dir="d"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b="1" u="sng"/>
              <a:t>12 características</a:t>
            </a:r>
            <a:endParaRPr lang="en-US" b="1" u="sng"/>
          </a:p>
        </p:txBody>
      </p:sp>
      <p:sp>
        <p:nvSpPr>
          <p:cNvPr id="142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s-ES" sz="2400" b="1" u="sng"/>
              <a:t>I.  ATENTO Y ALERTA</a:t>
            </a:r>
            <a:r>
              <a:rPr lang="es-ES" sz="2400"/>
              <a:t>: PRESTAR ATENCION a instrucciones o necesidades de otros</a:t>
            </a:r>
            <a:endParaRPr lang="es-ES" sz="2400" b="1"/>
          </a:p>
          <a:p>
            <a:pPr>
              <a:lnSpc>
                <a:spcPct val="80000"/>
              </a:lnSpc>
            </a:pPr>
            <a:r>
              <a:rPr lang="es-ES" sz="2400" b="1"/>
              <a:t>Hebreos 2:1-4 -</a:t>
            </a:r>
            <a:r>
              <a:rPr lang="es-ES" sz="2400"/>
              <a:t>  Es necesario que </a:t>
            </a:r>
            <a:r>
              <a:rPr lang="es-ES" sz="2400" u="sng"/>
              <a:t>con más</a:t>
            </a:r>
            <a:r>
              <a:rPr lang="es-ES" sz="2400"/>
              <a:t> </a:t>
            </a:r>
            <a:r>
              <a:rPr lang="es-ES" sz="2400" u="sng"/>
              <a:t>diligencia</a:t>
            </a:r>
            <a:r>
              <a:rPr lang="es-ES" sz="2400"/>
              <a:t> </a:t>
            </a:r>
            <a:r>
              <a:rPr lang="es-ES" sz="2400" u="sng"/>
              <a:t>atendamos</a:t>
            </a:r>
            <a:r>
              <a:rPr lang="es-ES" sz="2400"/>
              <a:t> a las cosas que hemos oído.</a:t>
            </a:r>
            <a:endParaRPr lang="es-ES" sz="2400" b="1"/>
          </a:p>
          <a:p>
            <a:pPr>
              <a:lnSpc>
                <a:spcPct val="80000"/>
              </a:lnSpc>
            </a:pPr>
            <a:r>
              <a:rPr lang="es-ES" sz="2400" b="1"/>
              <a:t>1Samuel 3:10</a:t>
            </a:r>
            <a:r>
              <a:rPr lang="es-ES" sz="2400"/>
              <a:t>  Vino Jehová y se paró, y llamó como las otras veces: ¡Samuel, Samuel! Entonces Samuel dijo: Habla, porque tu siervo oye.</a:t>
            </a:r>
            <a:endParaRPr lang="es-ES" sz="2400" b="1"/>
          </a:p>
          <a:p>
            <a:pPr>
              <a:lnSpc>
                <a:spcPct val="80000"/>
              </a:lnSpc>
            </a:pPr>
            <a:endParaRPr lang="es-ES" sz="2400" b="1"/>
          </a:p>
          <a:p>
            <a:pPr>
              <a:lnSpc>
                <a:spcPct val="80000"/>
              </a:lnSpc>
            </a:pPr>
            <a:r>
              <a:rPr lang="es-ES" sz="2400"/>
              <a:t>Practica para entrenar: “¿Qué dije yo?”</a:t>
            </a:r>
          </a:p>
          <a:p>
            <a:pPr>
              <a:lnSpc>
                <a:spcPct val="80000"/>
              </a:lnSpc>
            </a:pPr>
            <a:r>
              <a:rPr lang="es-ES" sz="2400"/>
              <a:t>Demandar que le mire antes de hablar a él, </a:t>
            </a:r>
          </a:p>
        </p:txBody>
      </p:sp>
    </p:spTree>
  </p:cSld>
  <p:clrMapOvr>
    <a:masterClrMapping/>
  </p:clrMapOvr>
  <p:transition>
    <p:wipe dir="d"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6870700" cy="990600"/>
          </a:xfrm>
        </p:spPr>
        <p:txBody>
          <a:bodyPr/>
          <a:lstStyle/>
          <a:p>
            <a:r>
              <a:rPr lang="es-ES" sz="3600" b="1" u="sng"/>
              <a:t>II.OBEDIENCIA</a:t>
            </a:r>
            <a:r>
              <a:rPr lang="es-ES" sz="3600" b="1"/>
              <a:t> </a:t>
            </a:r>
            <a:r>
              <a:rPr lang="es-ES" sz="3600"/>
              <a:t>1 Sam, 15:22</a:t>
            </a:r>
            <a:endParaRPr lang="en-US" sz="3600"/>
          </a:p>
        </p:txBody>
      </p:sp>
      <p:sp>
        <p:nvSpPr>
          <p:cNvPr id="144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S"/>
              <a:t>Si no presta atención es porque no quiere oír—prefiere desobedecer  -- </a:t>
            </a:r>
            <a:r>
              <a:rPr lang="es-ES" b="1"/>
              <a:t>Génesis 3:8-10</a:t>
            </a:r>
            <a:endParaRPr lang="es-ES"/>
          </a:p>
          <a:p>
            <a:r>
              <a:rPr lang="es-ES"/>
              <a:t>Inmediatamente, Respetuosamente, mansamente y gustosamente  (Filipenses 2:14- </a:t>
            </a:r>
            <a:r>
              <a:rPr lang="es-ES" sz="2000"/>
              <a:t>sin murmuraciones o disputas)</a:t>
            </a:r>
          </a:p>
          <a:p>
            <a:r>
              <a:rPr lang="es-ES"/>
              <a:t>Completamente</a:t>
            </a:r>
            <a:endParaRPr lang="en-US"/>
          </a:p>
        </p:txBody>
      </p:sp>
    </p:spTree>
  </p:cSld>
  <p:clrMapOvr>
    <a:masterClrMapping/>
  </p:clrMapOvr>
  <p:transition>
    <p:wipe dir="d"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6870700" cy="838200"/>
          </a:xfrm>
        </p:spPr>
        <p:txBody>
          <a:bodyPr/>
          <a:lstStyle/>
          <a:p>
            <a:r>
              <a:rPr lang="en-US" sz="4000"/>
              <a:t>La Obediencia prepara para:</a:t>
            </a:r>
          </a:p>
        </p:txBody>
      </p:sp>
      <p:sp>
        <p:nvSpPr>
          <p:cNvPr id="146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219200"/>
            <a:ext cx="8229600" cy="51054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s-ES" sz="3600" b="1"/>
              <a:t>Ser salvo</a:t>
            </a:r>
            <a:r>
              <a:rPr lang="es-ES" sz="3600"/>
              <a:t>—Hechos 16:31</a:t>
            </a:r>
            <a:endParaRPr lang="es-ES" sz="3600" b="1"/>
          </a:p>
          <a:p>
            <a:pPr>
              <a:lnSpc>
                <a:spcPct val="80000"/>
              </a:lnSpc>
            </a:pPr>
            <a:r>
              <a:rPr lang="es-ES" sz="3600" b="1"/>
              <a:t>Ser lleno del Espíritu, ser gozoso y útil al Señor Hechos 5:32</a:t>
            </a:r>
            <a:r>
              <a:rPr lang="es-ES" sz="3600"/>
              <a:t>  </a:t>
            </a:r>
            <a:endParaRPr lang="es-ES" sz="3600" i="1"/>
          </a:p>
          <a:p>
            <a:pPr>
              <a:lnSpc>
                <a:spcPct val="80000"/>
              </a:lnSpc>
            </a:pPr>
            <a:r>
              <a:rPr lang="es-ES" sz="3600" b="1"/>
              <a:t>Vivir una vida larga, feliz y con bendiciones – Efesios 6:1-4</a:t>
            </a:r>
          </a:p>
          <a:p>
            <a:pPr>
              <a:lnSpc>
                <a:spcPct val="80000"/>
              </a:lnSpc>
            </a:pPr>
            <a:endParaRPr lang="es-ES" sz="3600" b="1"/>
          </a:p>
          <a:p>
            <a:pPr>
              <a:lnSpc>
                <a:spcPct val="80000"/>
              </a:lnSpc>
              <a:buFontTx/>
              <a:buNone/>
            </a:pPr>
            <a:r>
              <a:rPr lang="es-ES" sz="3600" b="1"/>
              <a:t>Hacer a padres gozosos </a:t>
            </a:r>
          </a:p>
          <a:p>
            <a:pPr>
              <a:lnSpc>
                <a:spcPct val="80000"/>
              </a:lnSpc>
            </a:pPr>
            <a:r>
              <a:rPr lang="es-ES" sz="2400" b="1"/>
              <a:t>3 Juan 4  </a:t>
            </a:r>
            <a:r>
              <a:rPr lang="es-ES" sz="2400" i="1"/>
              <a:t>No tengo yo mayor gozo que este, el oír que mis hijos andan en la verdad</a:t>
            </a:r>
            <a:r>
              <a:rPr lang="es-ES" sz="2400" b="1"/>
              <a:t>.</a:t>
            </a:r>
            <a:endParaRPr lang="en-US" sz="2400" b="1"/>
          </a:p>
        </p:txBody>
      </p:sp>
    </p:spTree>
  </p:cSld>
  <p:clrMapOvr>
    <a:masterClrMapping/>
  </p:clrMapOvr>
  <p:transition>
    <p:wipe dir="d"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6870700" cy="1371600"/>
          </a:xfrm>
        </p:spPr>
        <p:txBody>
          <a:bodyPr/>
          <a:lstStyle/>
          <a:p>
            <a:pPr marL="1016000" indent="-1016000">
              <a:buFontTx/>
              <a:buAutoNum type="romanUcPeriod" startAt="3"/>
            </a:pPr>
            <a:r>
              <a:rPr lang="es-ES" sz="4000" b="1" u="sng"/>
              <a:t>CONTENTAMIENTO</a:t>
            </a:r>
            <a:r>
              <a:rPr lang="es-ES" sz="4000" b="1"/>
              <a:t>: </a:t>
            </a:r>
            <a:br>
              <a:rPr lang="es-ES" sz="4000" b="1"/>
            </a:br>
            <a:r>
              <a:rPr lang="es-ES" sz="2800"/>
              <a:t>Contrario de la Codicia y Lujuria</a:t>
            </a:r>
            <a:endParaRPr lang="en-US" sz="2800"/>
          </a:p>
        </p:txBody>
      </p:sp>
      <p:sp>
        <p:nvSpPr>
          <p:cNvPr id="148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828800"/>
            <a:ext cx="8382000" cy="3886200"/>
          </a:xfrm>
        </p:spPr>
        <p:txBody>
          <a:bodyPr/>
          <a:lstStyle/>
          <a:p>
            <a:r>
              <a:rPr lang="es-ES" b="1"/>
              <a:t>Filipenses 4:11-13</a:t>
            </a:r>
            <a:r>
              <a:rPr lang="es-ES"/>
              <a:t>  </a:t>
            </a:r>
            <a:endParaRPr lang="es-ES" i="1"/>
          </a:p>
          <a:p>
            <a:r>
              <a:rPr lang="es-ES"/>
              <a:t>Aprende a DAR más que recibir  </a:t>
            </a:r>
            <a:r>
              <a:rPr lang="es-ES" sz="2000"/>
              <a:t>(</a:t>
            </a:r>
            <a:r>
              <a:rPr lang="es-ES" sz="2000" b="1"/>
              <a:t>Hechos 20:35</a:t>
            </a:r>
            <a:r>
              <a:rPr lang="es-ES" sz="2000"/>
              <a:t>)</a:t>
            </a:r>
          </a:p>
          <a:p>
            <a:r>
              <a:rPr lang="es-ES"/>
              <a:t>Come lo que ses sirva y lleva la ropa que le compre</a:t>
            </a:r>
          </a:p>
          <a:p>
            <a:r>
              <a:rPr lang="es-ES"/>
              <a:t>Evite que el niña “vea” demasiado”  </a:t>
            </a:r>
            <a:r>
              <a:rPr lang="es-ES" sz="2400"/>
              <a:t>(Eva-Gén. 3:6; Acán-Josué 7:20-21; David-2 Samuel 11:2; Acab-2 Reyes 21:1-2)</a:t>
            </a:r>
            <a:r>
              <a:rPr lang="en-US" sz="2400"/>
              <a:t> </a:t>
            </a:r>
          </a:p>
        </p:txBody>
      </p:sp>
    </p:spTree>
  </p:cSld>
  <p:clrMapOvr>
    <a:masterClrMapping/>
  </p:clrMapOvr>
  <p:transition>
    <p:wipe dir="d"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6870700" cy="838200"/>
          </a:xfrm>
        </p:spPr>
        <p:txBody>
          <a:bodyPr/>
          <a:lstStyle/>
          <a:p>
            <a:r>
              <a:rPr lang="es-ES" sz="3200" b="1" u="sng"/>
              <a:t>IV.  ORDEN Y ORGANIZACIÓN</a:t>
            </a:r>
            <a:endParaRPr lang="en-US" sz="3200" b="1" u="sng"/>
          </a:p>
        </p:txBody>
      </p:sp>
      <p:sp>
        <p:nvSpPr>
          <p:cNvPr id="150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s-ES" sz="2400" b="1"/>
              <a:t>1 Corintios 14:33, 40</a:t>
            </a:r>
            <a:r>
              <a:rPr lang="es-ES" sz="2400"/>
              <a:t>  </a:t>
            </a:r>
            <a:r>
              <a:rPr lang="es-ES" sz="2400" i="1"/>
              <a:t>Dios no es Dios de confusión .... hágase todo decentemente y con orden</a:t>
            </a:r>
            <a:r>
              <a:rPr lang="es-ES" sz="2400"/>
              <a:t>.</a:t>
            </a:r>
          </a:p>
          <a:p>
            <a:r>
              <a:rPr lang="es-ES"/>
              <a:t>Agrada a Dios</a:t>
            </a:r>
          </a:p>
          <a:p>
            <a:r>
              <a:rPr lang="es-ES"/>
              <a:t>Logra mayor eficiencia </a:t>
            </a:r>
          </a:p>
          <a:p>
            <a:r>
              <a:rPr lang="es-ES"/>
              <a:t>Muestra respeto a otros (que no tienen que limpiar para usted)</a:t>
            </a:r>
            <a:endParaRPr lang="en-US"/>
          </a:p>
        </p:txBody>
      </p:sp>
    </p:spTree>
  </p:cSld>
  <p:clrMapOvr>
    <a:masterClrMapping/>
  </p:clrMapOvr>
  <p:transition>
    <p:wipe dir="d"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6870700" cy="1066800"/>
          </a:xfrm>
        </p:spPr>
        <p:txBody>
          <a:bodyPr/>
          <a:lstStyle/>
          <a:p>
            <a:r>
              <a:rPr lang="es-ES" sz="3200" b="1" u="sng"/>
              <a:t>V.  REVERENCIA con MANSEDUMBRE Y HUMILDAD</a:t>
            </a:r>
            <a:endParaRPr lang="en-US" sz="3200" b="1" u="sng"/>
          </a:p>
        </p:txBody>
      </p:sp>
      <p:sp>
        <p:nvSpPr>
          <p:cNvPr id="152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447800"/>
            <a:ext cx="8153400" cy="47244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s-ES" sz="2800" b="1"/>
              <a:t>Proverbios 1:7</a:t>
            </a:r>
            <a:r>
              <a:rPr lang="es-ES" sz="2800"/>
              <a:t>  </a:t>
            </a:r>
            <a:r>
              <a:rPr lang="es-ES" sz="2800" i="1"/>
              <a:t>El principio de la sabiduría es el temor (=confianza o reverencia) de Jehová; </a:t>
            </a:r>
            <a:r>
              <a:rPr lang="es-ES" sz="2800"/>
              <a:t>Respeto por lo que pertenece a Dios y a otros (no vandalismo; “devuelve lo que se presta en MEJOR condición de lo que era al pedirlo prestado”)  - 1ª Cor. 3:16</a:t>
            </a:r>
          </a:p>
          <a:p>
            <a:pPr>
              <a:lnSpc>
                <a:spcPct val="80000"/>
              </a:lnSpc>
            </a:pPr>
            <a:endParaRPr lang="es-ES" sz="2800"/>
          </a:p>
          <a:p>
            <a:pPr>
              <a:lnSpc>
                <a:spcPct val="80000"/>
              </a:lnSpc>
            </a:pPr>
            <a:r>
              <a:rPr lang="es-ES" sz="2800"/>
              <a:t>Respeto por los senitimientos de otros – no insultos, maldicencias, críticas o chismes – Efesios 4:32</a:t>
            </a:r>
          </a:p>
          <a:p>
            <a:pPr>
              <a:lnSpc>
                <a:spcPct val="80000"/>
              </a:lnSpc>
            </a:pPr>
            <a:r>
              <a:rPr lang="es-ES" sz="2800"/>
              <a:t>Respeto por el otro padre (aun en divorcios)</a:t>
            </a:r>
          </a:p>
        </p:txBody>
      </p:sp>
    </p:spTree>
  </p:cSld>
  <p:clrMapOvr>
    <a:masterClrMapping/>
  </p:clrMapOvr>
  <p:transition>
    <p:wipe dir="d"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b="1" u="sng"/>
              <a:t>VI.  PERDON</a:t>
            </a:r>
            <a:endParaRPr lang="en-US" b="1" u="sng"/>
          </a:p>
        </p:txBody>
      </p:sp>
      <p:sp>
        <p:nvSpPr>
          <p:cNvPr id="154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s-ES" b="1" u="sng"/>
              <a:t>Marcas del perdón:</a:t>
            </a:r>
            <a:endParaRPr lang="es-ES"/>
          </a:p>
          <a:p>
            <a:pPr>
              <a:lnSpc>
                <a:spcPct val="90000"/>
              </a:lnSpc>
            </a:pPr>
            <a:r>
              <a:rPr lang="es-ES"/>
              <a:t>1ª Juan 1:9; Mat. 16:15 (5:23:24)</a:t>
            </a:r>
          </a:p>
          <a:p>
            <a:pPr>
              <a:lnSpc>
                <a:spcPct val="90000"/>
              </a:lnSpc>
            </a:pPr>
            <a:r>
              <a:rPr lang="es-ES"/>
              <a:t>Hay que rehusar hablar de un pecado “perdonado” y procurar ni pensar en ello.  </a:t>
            </a:r>
            <a:r>
              <a:rPr lang="es-ES" b="1"/>
              <a:t>Heb. 10:17</a:t>
            </a:r>
            <a:endParaRPr lang="es-ES"/>
          </a:p>
          <a:p>
            <a:pPr>
              <a:lnSpc>
                <a:spcPct val="90000"/>
              </a:lnSpc>
            </a:pPr>
            <a:r>
              <a:rPr lang="es-ES"/>
              <a:t>Restaura el compañerismo después de perdonar.  Mat. 5:23-24</a:t>
            </a:r>
            <a:endParaRPr lang="en-US"/>
          </a:p>
        </p:txBody>
      </p:sp>
    </p:spTree>
  </p:cSld>
  <p:clrMapOvr>
    <a:masterClrMapping/>
  </p:clrMapOvr>
  <p:transition>
    <p:wipe dir="d"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6870700" cy="914400"/>
          </a:xfrm>
        </p:spPr>
        <p:txBody>
          <a:bodyPr/>
          <a:lstStyle/>
          <a:p>
            <a:r>
              <a:rPr lang="en-US"/>
              <a:t>Gratitud y Fe</a:t>
            </a:r>
          </a:p>
        </p:txBody>
      </p:sp>
      <p:sp>
        <p:nvSpPr>
          <p:cNvPr id="156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4953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s-ES" sz="2800" b="1" u="sng"/>
              <a:t>VII.  GRATITUD -- </a:t>
            </a:r>
            <a:r>
              <a:rPr lang="es-ES" sz="2400"/>
              <a:t>Romanos 1:21; Juan 6:11; Filip. 4:6-7; 1ª Tes. 5:18; Luc. 17:11-18</a:t>
            </a:r>
            <a:endParaRPr lang="es-ES" sz="2400" b="1" u="sng"/>
          </a:p>
          <a:p>
            <a:pPr>
              <a:lnSpc>
                <a:spcPct val="90000"/>
              </a:lnSpc>
            </a:pPr>
            <a:r>
              <a:rPr lang="es-ES" sz="2800" b="1" u="sng"/>
              <a:t>VIII. FE    </a:t>
            </a:r>
            <a:r>
              <a:rPr lang="es-ES" sz="2000"/>
              <a:t>Heb. 11:6; 12:1</a:t>
            </a:r>
            <a:endParaRPr lang="es-ES" sz="2000" b="1"/>
          </a:p>
          <a:p>
            <a:pPr>
              <a:lnSpc>
                <a:spcPct val="90000"/>
              </a:lnSpc>
            </a:pPr>
            <a:r>
              <a:rPr lang="es-ES" sz="2800" b="1"/>
              <a:t>Tareas de los padres para desarrllar fe en los hijos:</a:t>
            </a:r>
            <a:endParaRPr lang="es-ES" sz="2800"/>
          </a:p>
          <a:p>
            <a:pPr>
              <a:lnSpc>
                <a:spcPct val="90000"/>
              </a:lnSpc>
            </a:pPr>
            <a:r>
              <a:rPr lang="es-ES" sz="2800"/>
              <a:t>1.  Ser cumplido con tu palabra</a:t>
            </a:r>
          </a:p>
          <a:p>
            <a:pPr>
              <a:lnSpc>
                <a:spcPct val="90000"/>
              </a:lnSpc>
            </a:pPr>
            <a:r>
              <a:rPr lang="es-ES" sz="2800"/>
              <a:t>2.  Orar por todo con los niños</a:t>
            </a:r>
          </a:p>
          <a:p>
            <a:pPr>
              <a:lnSpc>
                <a:spcPct val="90000"/>
              </a:lnSpc>
            </a:pPr>
            <a:r>
              <a:rPr lang="es-ES" sz="2800"/>
              <a:t>3.  Enseñar la Palabra y sus historias de oraciones contestadas</a:t>
            </a:r>
          </a:p>
          <a:p>
            <a:pPr>
              <a:lnSpc>
                <a:spcPct val="90000"/>
              </a:lnSpc>
            </a:pPr>
            <a:r>
              <a:rPr lang="es-ES" sz="2800"/>
              <a:t>4.  Llevale a la iglesia a oir la Palabra</a:t>
            </a:r>
            <a:endParaRPr lang="en-US" sz="2800"/>
          </a:p>
        </p:txBody>
      </p:sp>
    </p:spTree>
  </p:cSld>
  <p:clrMapOvr>
    <a:masterClrMapping/>
  </p:clrMapOvr>
  <p:transition>
    <p:wipe dir="d"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b="1" u="sng"/>
              <a:t>IX.  Honestidad</a:t>
            </a:r>
            <a:endParaRPr lang="en-US" b="1" u="sng"/>
          </a:p>
        </p:txBody>
      </p:sp>
      <p:sp>
        <p:nvSpPr>
          <p:cNvPr id="158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828800"/>
            <a:ext cx="8458200" cy="3657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s-ES" sz="2800" b="1"/>
              <a:t>Efes 4:25; Prov. 12:22; Apoc. 21:7-8</a:t>
            </a:r>
            <a:endParaRPr lang="es-ES" sz="2800"/>
          </a:p>
          <a:p>
            <a:pPr>
              <a:lnSpc>
                <a:spcPct val="90000"/>
              </a:lnSpc>
            </a:pPr>
            <a:r>
              <a:rPr lang="es-ES" sz="2800"/>
              <a:t>La tarea de los padres:</a:t>
            </a:r>
          </a:p>
          <a:p>
            <a:pPr>
              <a:lnSpc>
                <a:spcPct val="90000"/>
              </a:lnSpc>
            </a:pPr>
            <a:r>
              <a:rPr lang="es-ES" sz="2800"/>
              <a:t>1.  Da ejemplo de honestidad en TODO</a:t>
            </a:r>
          </a:p>
          <a:p>
            <a:pPr>
              <a:lnSpc>
                <a:spcPct val="90000"/>
              </a:lnSpc>
            </a:pPr>
            <a:r>
              <a:rPr lang="es-ES" sz="2800"/>
              <a:t>2.  Castigue la mentira más que otras travesuras (a veces reducir castigos por decir la verdad) </a:t>
            </a:r>
          </a:p>
          <a:p>
            <a:pPr>
              <a:lnSpc>
                <a:spcPct val="90000"/>
              </a:lnSpc>
            </a:pPr>
            <a:r>
              <a:rPr lang="es-ES" sz="2800"/>
              <a:t>3.  Alabe la honestidad en el niño y en otros.</a:t>
            </a:r>
          </a:p>
          <a:p>
            <a:pPr>
              <a:lnSpc>
                <a:spcPct val="90000"/>
              </a:lnSpc>
            </a:pPr>
            <a:r>
              <a:rPr lang="es-ES" sz="2800"/>
              <a:t>4.  Enseña la omnisciencia de Dios – Núm 32:23</a:t>
            </a:r>
            <a:endParaRPr lang="en-US" sz="2800"/>
          </a:p>
        </p:txBody>
      </p:sp>
    </p:spTree>
  </p:cSld>
  <p:clrMapOvr>
    <a:masterClrMapping/>
  </p:clrMapOvr>
  <p:transition>
    <p:wipe dir="d"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6870700" cy="838200"/>
          </a:xfrm>
        </p:spPr>
        <p:txBody>
          <a:bodyPr/>
          <a:lstStyle/>
          <a:p>
            <a:r>
              <a:rPr lang="es-ES" sz="4000" b="1" u="sng"/>
              <a:t>X.  SEGURIDAD </a:t>
            </a:r>
            <a:r>
              <a:rPr lang="es-ES" sz="4000" b="1"/>
              <a:t>(</a:t>
            </a:r>
            <a:r>
              <a:rPr lang="es-ES" sz="4000"/>
              <a:t>ver “FE”)</a:t>
            </a:r>
            <a:endParaRPr lang="en-US" sz="4000"/>
          </a:p>
        </p:txBody>
      </p:sp>
      <p:sp>
        <p:nvSpPr>
          <p:cNvPr id="160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7696200" cy="4267200"/>
          </a:xfrm>
        </p:spPr>
        <p:txBody>
          <a:bodyPr/>
          <a:lstStyle/>
          <a:p>
            <a:pPr marL="609600" indent="-609600">
              <a:lnSpc>
                <a:spcPct val="80000"/>
              </a:lnSpc>
            </a:pPr>
            <a:r>
              <a:rPr lang="es-ES" sz="2400"/>
              <a:t>Mateo 6:33; Rom. 8:28; 1ª Juan 5:13</a:t>
            </a:r>
          </a:p>
          <a:p>
            <a:pPr marL="609600" indent="-609600">
              <a:lnSpc>
                <a:spcPct val="80000"/>
              </a:lnSpc>
            </a:pPr>
            <a:r>
              <a:rPr lang="es-ES" sz="2400"/>
              <a:t>Enseña el poder de Dios y su cuidado</a:t>
            </a:r>
          </a:p>
          <a:p>
            <a:pPr marL="609600" indent="-609600">
              <a:lnSpc>
                <a:spcPct val="80000"/>
              </a:lnSpc>
            </a:pPr>
            <a:endParaRPr lang="es-ES" sz="2400"/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es-ES" sz="2400" b="1"/>
              <a:t>XI.  Prudente de peligros físicos, morales y espirituales  </a:t>
            </a:r>
            <a:r>
              <a:rPr lang="es-ES" sz="2400"/>
              <a:t>Prov. 1:1-4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endParaRPr lang="es-ES" sz="2400" b="1" u="sng"/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es-ES" sz="2000" b="1"/>
              <a:t>XII.  PACIENCIA Y DISCIPLINA PROPIA (TEMPLANZA)</a:t>
            </a:r>
            <a:endParaRPr lang="es-ES" sz="2000"/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es-ES" sz="2400"/>
              <a:t>Isaias 40:30-31 – Esperar en el Señor para guiar y proveer; Proverbios 19:2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endParaRPr lang="es-ES" sz="2400" u="sng"/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es-ES" sz="2400" u="sng"/>
              <a:t>Conclusión:  El carácter es resultado de “cultivar” el FRUTO DEL ESPIRITU en SU PODER</a:t>
            </a:r>
            <a:endParaRPr lang="en-US" sz="2400" u="sng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81000"/>
            <a:ext cx="7696200" cy="685800"/>
          </a:xfrm>
        </p:spPr>
        <p:txBody>
          <a:bodyPr/>
          <a:lstStyle/>
          <a:p>
            <a:r>
              <a:rPr lang="es-ES" sz="3200" b="1"/>
              <a:t>Metas necesarias: Carácter Cristiano</a:t>
            </a:r>
            <a:endParaRPr lang="en-US" sz="3200" b="1"/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95400"/>
            <a:ext cx="8382000" cy="4343400"/>
          </a:xfrm>
        </p:spPr>
        <p:txBody>
          <a:bodyPr/>
          <a:lstStyle/>
          <a:p>
            <a:r>
              <a:rPr lang="es-ES" b="1"/>
              <a:t>Comienza con Salvación, la llenura del Espíritu y Su Palabra; oración y servicio cristiano</a:t>
            </a:r>
          </a:p>
          <a:p>
            <a:r>
              <a:rPr lang="es-ES" b="1"/>
              <a:t>Se desarrolla mayormente en el hogar.</a:t>
            </a:r>
            <a:r>
              <a:rPr lang="es-ES"/>
              <a:t> </a:t>
            </a:r>
          </a:p>
          <a:p>
            <a:r>
              <a:rPr lang="es-ES" b="1"/>
              <a:t>Se fortalece en la iglesia</a:t>
            </a:r>
          </a:p>
          <a:p>
            <a:r>
              <a:rPr lang="es-ES" b="1"/>
              <a:t>Se aprenden de buenos ejemplos tanto como ense</a:t>
            </a:r>
            <a:r>
              <a:rPr lang="es-ES" b="1">
                <a:cs typeface="Arial" charset="0"/>
              </a:rPr>
              <a:t>ň</a:t>
            </a:r>
            <a:r>
              <a:rPr lang="es-ES" b="1"/>
              <a:t>anza.</a:t>
            </a:r>
            <a:endParaRPr lang="en-US" b="1"/>
          </a:p>
        </p:txBody>
      </p:sp>
    </p:spTree>
  </p:cSld>
  <p:clrMapOvr>
    <a:masterClrMapping/>
  </p:clrMapOvr>
  <p:transition>
    <p:wipe dir="d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6870700" cy="762000"/>
          </a:xfrm>
        </p:spPr>
        <p:txBody>
          <a:bodyPr/>
          <a:lstStyle/>
          <a:p>
            <a:r>
              <a:rPr lang="es-ES" sz="3600" b="1"/>
              <a:t>¿Qué ha pasado desde 1960?</a:t>
            </a:r>
            <a:endParaRPr lang="en-US" sz="3600" b="1"/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696200" cy="43434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s-ES" sz="2400" b="1"/>
              <a:t>1960 entró la música “rock” como expresión de sensualidad y rebelión</a:t>
            </a:r>
          </a:p>
          <a:p>
            <a:pPr>
              <a:lnSpc>
                <a:spcPct val="80000"/>
              </a:lnSpc>
            </a:pPr>
            <a:r>
              <a:rPr lang="es-ES" sz="2400" b="1"/>
              <a:t>La tele empezó a influir en cada hogar con sus filosofías.</a:t>
            </a:r>
          </a:p>
          <a:p>
            <a:pPr>
              <a:lnSpc>
                <a:spcPct val="80000"/>
              </a:lnSpc>
            </a:pPr>
            <a:r>
              <a:rPr lang="es-ES" sz="2400" b="1"/>
              <a:t>Se perdieron las convicciones de la moralidad. Cada uno empezó a hacer su propia voluntad y “lo que es correcto en sus propios ojos”.</a:t>
            </a:r>
          </a:p>
          <a:p>
            <a:pPr>
              <a:lnSpc>
                <a:spcPct val="80000"/>
              </a:lnSpc>
            </a:pPr>
            <a:r>
              <a:rPr lang="es-ES" sz="2400" b="1"/>
              <a:t>Empezaron a enfatizar los “derechos de niños” y criar a hijos “independientes”.  Era más fácil para los padres ejercer una administración “despreocupada”, dejando a los niños “decidir por ellos mismos” lo que era moral, sin convicciones firmes acerca de cualquier asunto.</a:t>
            </a:r>
            <a:endParaRPr lang="en-US" sz="2400" b="1"/>
          </a:p>
        </p:txBody>
      </p:sp>
    </p:spTree>
  </p:cSld>
  <p:clrMapOvr>
    <a:masterClrMapping/>
  </p:clrMapOvr>
  <p:transition>
    <p:wipe dir="d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6870700" cy="762000"/>
          </a:xfrm>
        </p:spPr>
        <p:txBody>
          <a:bodyPr/>
          <a:lstStyle/>
          <a:p>
            <a:r>
              <a:rPr lang="es-ES" sz="3200" b="1" u="sng"/>
              <a:t>TIEMPO para CRIAR a HIJOS</a:t>
            </a:r>
            <a:endParaRPr lang="en-US" sz="3200" b="1" u="sng"/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7696200" cy="4267200"/>
          </a:xfrm>
        </p:spPr>
        <p:txBody>
          <a:bodyPr/>
          <a:lstStyle/>
          <a:p>
            <a:r>
              <a:rPr lang="es-ES" sz="2800" b="1"/>
              <a:t>Pr 29:15  </a:t>
            </a:r>
            <a:r>
              <a:rPr lang="es-ES" sz="2800" b="1" i="1"/>
              <a:t>La vara y la corrección dan sabiduría; Mas el muchacho consentido avergonzará a su madre</a:t>
            </a:r>
            <a:r>
              <a:rPr lang="es-ES" sz="2800" b="1"/>
              <a:t>.</a:t>
            </a:r>
          </a:p>
          <a:p>
            <a:endParaRPr lang="es-ES" sz="1600" b="1"/>
          </a:p>
          <a:p>
            <a:r>
              <a:rPr lang="es-ES" sz="2800" b="1"/>
              <a:t>Es un trabajo de “tiempo completo” criar a los hijos. (Deut. 6:1-7)</a:t>
            </a:r>
          </a:p>
          <a:p>
            <a:endParaRPr lang="es-ES" sz="1200" b="1"/>
          </a:p>
          <a:p>
            <a:r>
              <a:rPr lang="es-ES" sz="2800" b="1"/>
              <a:t>Muchos no dan tiempo por no tener energía día tras día y año tras año al haberlo gastado en ganar más dinero..</a:t>
            </a:r>
            <a:endParaRPr lang="en-US" sz="2800" b="1"/>
          </a:p>
        </p:txBody>
      </p:sp>
    </p:spTree>
  </p:cSld>
  <p:clrMapOvr>
    <a:masterClrMapping/>
  </p:clrMapOvr>
  <p:transition>
    <p:wipe dir="d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6870700" cy="762000"/>
          </a:xfrm>
        </p:spPr>
        <p:txBody>
          <a:bodyPr/>
          <a:lstStyle/>
          <a:p>
            <a:r>
              <a:rPr lang="en-US"/>
              <a:t>1.  Tiempo para hablar</a:t>
            </a:r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696200" cy="4114800"/>
          </a:xfrm>
        </p:spPr>
        <p:txBody>
          <a:bodyPr/>
          <a:lstStyle/>
          <a:p>
            <a:r>
              <a:rPr lang="es-ES" sz="2800" b="1"/>
              <a:t>Hace falta que una  </a:t>
            </a:r>
            <a:r>
              <a:rPr lang="es-ES" sz="2800" b="1" u="sng"/>
              <a:t>madre</a:t>
            </a:r>
            <a:r>
              <a:rPr lang="es-ES" sz="2800" b="1"/>
              <a:t> dé tiempo con sus hijos pequeños para HABLAR con el bebe cuando le lava o le da comida:</a:t>
            </a:r>
          </a:p>
          <a:p>
            <a:r>
              <a:rPr lang="es-ES" sz="2800" b="1"/>
              <a:t>cantar, enseñar, orar, jugar, proveer, inspirar y animar, disciplinar, observar, asegurar, leer</a:t>
            </a:r>
          </a:p>
          <a:p>
            <a:r>
              <a:rPr lang="es-ES" sz="2800" b="1"/>
              <a:t>y contestar muchísimas pequeñas preguntas.</a:t>
            </a:r>
            <a:endParaRPr lang="en-US" sz="2800" b="1"/>
          </a:p>
        </p:txBody>
      </p:sp>
    </p:spTree>
  </p:cSld>
  <p:clrMapOvr>
    <a:masterClrMapping/>
  </p:clrMapOvr>
  <p:transition>
    <p:wipe dir="d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6870700" cy="838200"/>
          </a:xfrm>
        </p:spPr>
        <p:txBody>
          <a:bodyPr/>
          <a:lstStyle/>
          <a:p>
            <a:r>
              <a:rPr lang="es-ES" b="1"/>
              <a:t>II.  Tiempo para </a:t>
            </a:r>
            <a:r>
              <a:rPr lang="es-ES" b="1" u="sng"/>
              <a:t>LEER</a:t>
            </a:r>
            <a:endParaRPr lang="en-US" b="1" u="sng"/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7696200" cy="4267200"/>
          </a:xfrm>
        </p:spPr>
        <p:txBody>
          <a:bodyPr/>
          <a:lstStyle/>
          <a:p>
            <a:pPr>
              <a:buFontTx/>
              <a:buNone/>
            </a:pPr>
            <a:r>
              <a:rPr lang="es-ES" sz="2400" b="1" i="1"/>
              <a:t>1Tim 4:13  Entre tanto que voy, ocúpate en la lectura, la exhortación y la enseñanza.</a:t>
            </a:r>
          </a:p>
          <a:p>
            <a:r>
              <a:rPr lang="es-ES" sz="2800" b="1"/>
              <a:t>LEEN EN VOZ ALTA a los niños abrazados </a:t>
            </a:r>
          </a:p>
          <a:p>
            <a:pPr lvl="1"/>
            <a:r>
              <a:rPr lang="es-ES" sz="2000" b="1"/>
              <a:t>Fomenta compañerismo y confianza y respeto a padres.</a:t>
            </a:r>
          </a:p>
          <a:p>
            <a:r>
              <a:rPr lang="es-ES" sz="2800" b="1"/>
              <a:t>3 años de edad:  repitan historias leídas mirando a los cuadros.</a:t>
            </a:r>
          </a:p>
          <a:p>
            <a:r>
              <a:rPr lang="es-ES" sz="2800" b="1"/>
              <a:t>4 años de edad:  Desean leer reconociendo ciertas palabras y letras.</a:t>
            </a:r>
            <a:endParaRPr lang="en-US" sz="2800" b="1"/>
          </a:p>
        </p:txBody>
      </p:sp>
    </p:spTree>
  </p:cSld>
  <p:clrMapOvr>
    <a:masterClrMapping/>
  </p:clrMapOvr>
  <p:transition>
    <p:wipe dir="d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7620000" cy="838200"/>
          </a:xfrm>
        </p:spPr>
        <p:txBody>
          <a:bodyPr/>
          <a:lstStyle/>
          <a:p>
            <a:r>
              <a:rPr lang="es-ES" sz="3600" b="1"/>
              <a:t>III. TIEMPO para ENSEÑAR</a:t>
            </a:r>
            <a:r>
              <a:rPr lang="es-ES"/>
              <a:t> </a:t>
            </a:r>
            <a:endParaRPr lang="en-US"/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sz="3600" b="1"/>
              <a:t>Deuteronomio 6:1-7</a:t>
            </a:r>
          </a:p>
          <a:p>
            <a:r>
              <a:rPr lang="es-ES" sz="3600" b="1"/>
              <a:t>Enseña por medio de tiempos naturales </a:t>
            </a:r>
          </a:p>
          <a:p>
            <a:pPr>
              <a:buFontTx/>
              <a:buNone/>
            </a:pPr>
            <a:r>
              <a:rPr lang="es-ES" sz="2800" b="1"/>
              <a:t>(escoger mercancía en la tienda, enseña al niñito a vestirse, usar un tenedor)</a:t>
            </a:r>
          </a:p>
        </p:txBody>
      </p:sp>
    </p:spTree>
  </p:cSld>
  <p:clrMapOvr>
    <a:masterClrMapping/>
  </p:clrMapOvr>
  <p:transition>
    <p:wipe dir="d"/>
  </p:transition>
</p:sld>
</file>

<file path=ppt/theme/theme1.xml><?xml version="1.0" encoding="utf-8"?>
<a:theme xmlns:a="http://schemas.openxmlformats.org/drawingml/2006/main" name="Crayons">
  <a:themeElements>
    <a:clrScheme name="Crayons 1">
      <a:dk1>
        <a:srgbClr val="000000"/>
      </a:dk1>
      <a:lt1>
        <a:srgbClr val="FFFFFF"/>
      </a:lt1>
      <a:dk2>
        <a:srgbClr val="FF0000"/>
      </a:dk2>
      <a:lt2>
        <a:srgbClr val="FFB800"/>
      </a:lt2>
      <a:accent1>
        <a:srgbClr val="FFEF66"/>
      </a:accent1>
      <a:accent2>
        <a:srgbClr val="000000"/>
      </a:accent2>
      <a:accent3>
        <a:srgbClr val="FFFFFF"/>
      </a:accent3>
      <a:accent4>
        <a:srgbClr val="000000"/>
      </a:accent4>
      <a:accent5>
        <a:srgbClr val="FFF6B8"/>
      </a:accent5>
      <a:accent6>
        <a:srgbClr val="000000"/>
      </a:accent6>
      <a:hlink>
        <a:srgbClr val="00B200"/>
      </a:hlink>
      <a:folHlink>
        <a:srgbClr val="703DFF"/>
      </a:folHlink>
    </a:clrScheme>
    <a:fontScheme name="Crayons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lnDef>
  </a:objectDefaults>
  <a:extraClrSchemeLst>
    <a:extraClrScheme>
      <a:clrScheme name="Crayons 1">
        <a:dk1>
          <a:srgbClr val="000000"/>
        </a:dk1>
        <a:lt1>
          <a:srgbClr val="FFFFFF"/>
        </a:lt1>
        <a:dk2>
          <a:srgbClr val="FF0000"/>
        </a:dk2>
        <a:lt2>
          <a:srgbClr val="FFB800"/>
        </a:lt2>
        <a:accent1>
          <a:srgbClr val="FFEF66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FFF6B8"/>
        </a:accent5>
        <a:accent6>
          <a:srgbClr val="000000"/>
        </a:accent6>
        <a:hlink>
          <a:srgbClr val="00B200"/>
        </a:hlink>
        <a:folHlink>
          <a:srgbClr val="703D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2">
        <a:dk1>
          <a:srgbClr val="000000"/>
        </a:dk1>
        <a:lt1>
          <a:srgbClr val="FFFFFF"/>
        </a:lt1>
        <a:dk2>
          <a:srgbClr val="000000"/>
        </a:dk2>
        <a:lt2>
          <a:srgbClr val="99CCFF"/>
        </a:lt2>
        <a:accent1>
          <a:srgbClr val="CCCCFF"/>
        </a:accent1>
        <a:accent2>
          <a:srgbClr val="000066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005C"/>
        </a:accent6>
        <a:hlink>
          <a:srgbClr val="00B200"/>
        </a:hlink>
        <a:folHlink>
          <a:srgbClr val="CCFF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3">
        <a:dk1>
          <a:srgbClr val="000000"/>
        </a:dk1>
        <a:lt1>
          <a:srgbClr val="FFFFFF"/>
        </a:lt1>
        <a:dk2>
          <a:srgbClr val="000000"/>
        </a:dk2>
        <a:lt2>
          <a:srgbClr val="3399FF"/>
        </a:lt2>
        <a:accent1>
          <a:srgbClr val="CCECFF"/>
        </a:accent1>
        <a:accent2>
          <a:srgbClr val="008080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007373"/>
        </a:accent6>
        <a:hlink>
          <a:srgbClr val="009999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4">
        <a:dk1>
          <a:srgbClr val="808000"/>
        </a:dk1>
        <a:lt1>
          <a:srgbClr val="FFFFFF"/>
        </a:lt1>
        <a:dk2>
          <a:srgbClr val="336600"/>
        </a:dk2>
        <a:lt2>
          <a:srgbClr val="FFFFFF"/>
        </a:lt2>
        <a:accent1>
          <a:srgbClr val="99CC00"/>
        </a:accent1>
        <a:accent2>
          <a:srgbClr val="003300"/>
        </a:accent2>
        <a:accent3>
          <a:srgbClr val="ADB8AA"/>
        </a:accent3>
        <a:accent4>
          <a:srgbClr val="DADADA"/>
        </a:accent4>
        <a:accent5>
          <a:srgbClr val="CAE2AA"/>
        </a:accent5>
        <a:accent6>
          <a:srgbClr val="002D00"/>
        </a:accent6>
        <a:hlink>
          <a:srgbClr val="CCCC00"/>
        </a:hlink>
        <a:folHlink>
          <a:srgbClr val="CCFF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5">
        <a:dk1>
          <a:srgbClr val="808080"/>
        </a:dk1>
        <a:lt1>
          <a:srgbClr val="FFFFFF"/>
        </a:lt1>
        <a:dk2>
          <a:srgbClr val="003366"/>
        </a:dk2>
        <a:lt2>
          <a:srgbClr val="CCECFF"/>
        </a:lt2>
        <a:accent1>
          <a:srgbClr val="33CCCC"/>
        </a:accent1>
        <a:accent2>
          <a:srgbClr val="006699"/>
        </a:accent2>
        <a:accent3>
          <a:srgbClr val="AAADB8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00FFFF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6">
        <a:dk1>
          <a:srgbClr val="6666FF"/>
        </a:dk1>
        <a:lt1>
          <a:srgbClr val="FFFFFF"/>
        </a:lt1>
        <a:dk2>
          <a:srgbClr val="000066"/>
        </a:dk2>
        <a:lt2>
          <a:srgbClr val="FFFFFF"/>
        </a:lt2>
        <a:accent1>
          <a:srgbClr val="33CCFF"/>
        </a:accent1>
        <a:accent2>
          <a:srgbClr val="0000FF"/>
        </a:accent2>
        <a:accent3>
          <a:srgbClr val="AAAAB8"/>
        </a:accent3>
        <a:accent4>
          <a:srgbClr val="DADADA"/>
        </a:accent4>
        <a:accent5>
          <a:srgbClr val="ADE2FF"/>
        </a:accent5>
        <a:accent6>
          <a:srgbClr val="0000E7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7">
        <a:dk1>
          <a:srgbClr val="000000"/>
        </a:dk1>
        <a:lt1>
          <a:srgbClr val="FFFFFF"/>
        </a:lt1>
        <a:dk2>
          <a:srgbClr val="800080"/>
        </a:dk2>
        <a:lt2>
          <a:srgbClr val="FFFFFF"/>
        </a:lt2>
        <a:accent1>
          <a:srgbClr val="CC66FF"/>
        </a:accent1>
        <a:accent2>
          <a:srgbClr val="990099"/>
        </a:accent2>
        <a:accent3>
          <a:srgbClr val="C0AAC0"/>
        </a:accent3>
        <a:accent4>
          <a:srgbClr val="DADADA"/>
        </a:accent4>
        <a:accent5>
          <a:srgbClr val="E2B8FF"/>
        </a:accent5>
        <a:accent6>
          <a:srgbClr val="8A008A"/>
        </a:accent6>
        <a:hlink>
          <a:srgbClr val="FF9900"/>
        </a:hlink>
        <a:folHlink>
          <a:srgbClr val="FF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8">
        <a:dk1>
          <a:srgbClr val="FF3300"/>
        </a:dk1>
        <a:lt1>
          <a:srgbClr val="FFFFFF"/>
        </a:lt1>
        <a:dk2>
          <a:srgbClr val="800000"/>
        </a:dk2>
        <a:lt2>
          <a:srgbClr val="FFFFCC"/>
        </a:lt2>
        <a:accent1>
          <a:srgbClr val="FF7C80"/>
        </a:accent1>
        <a:accent2>
          <a:srgbClr val="990000"/>
        </a:accent2>
        <a:accent3>
          <a:srgbClr val="C0AAAA"/>
        </a:accent3>
        <a:accent4>
          <a:srgbClr val="DADADA"/>
        </a:accent4>
        <a:accent5>
          <a:srgbClr val="FFBFC0"/>
        </a:accent5>
        <a:accent6>
          <a:srgbClr val="8A0000"/>
        </a:accent6>
        <a:hlink>
          <a:srgbClr val="FF66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Crayons</Template>
  <TotalTime>243</TotalTime>
  <Words>2307</Words>
  <Application>Microsoft Office PowerPoint</Application>
  <PresentationFormat>On-screen Show (4:3)</PresentationFormat>
  <Paragraphs>266</Paragraphs>
  <Slides>39</Slides>
  <Notes>39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2" baseType="lpstr">
      <vt:lpstr>Arial</vt:lpstr>
      <vt:lpstr>Comic Sans MS</vt:lpstr>
      <vt:lpstr>Crayons</vt:lpstr>
      <vt:lpstr>Creciendo en el Camino de Dios  (por J. Stormer)</vt:lpstr>
      <vt:lpstr>Un Buen Comienzo  1-10 aňos</vt:lpstr>
      <vt:lpstr>La necesidad de hogares</vt:lpstr>
      <vt:lpstr>Metas necesarias: Carácter Cristiano</vt:lpstr>
      <vt:lpstr>¿Qué ha pasado desde 1960?</vt:lpstr>
      <vt:lpstr>TIEMPO para CRIAR a HIJOS</vt:lpstr>
      <vt:lpstr>1.  Tiempo para hablar</vt:lpstr>
      <vt:lpstr>II.  Tiempo para LEER</vt:lpstr>
      <vt:lpstr>III. TIEMPO para ENSEÑAR </vt:lpstr>
      <vt:lpstr>Enseña por medio de la iglesia</vt:lpstr>
      <vt:lpstr>IV. TIEMPO PARA ENTRENAR</vt:lpstr>
      <vt:lpstr>V. TIEMPO PARA JUGAR – Ecl 3:1-8</vt:lpstr>
      <vt:lpstr>VI. Tiempo para Dios y Su Palabra</vt:lpstr>
      <vt:lpstr>PowerPoint Presentation</vt:lpstr>
      <vt:lpstr>4 Etapas de la Crianza de Hijos</vt:lpstr>
      <vt:lpstr>El Tiempo Indefenso – 0-3 meses </vt:lpstr>
      <vt:lpstr>Despertando el alma  (mente, emociones, voluntad):</vt:lpstr>
      <vt:lpstr>Desarrollo espiritual del bebe</vt:lpstr>
      <vt:lpstr>Orando con el bebe</vt:lpstr>
      <vt:lpstr>Llegando a ser “una persona”   3-8 meses de edad </vt:lpstr>
      <vt:lpstr>Listo a Ir – 8-15 meses: </vt:lpstr>
      <vt:lpstr>Establecer la autoridad de los padres</vt:lpstr>
      <vt:lpstr>Entre 9 a 12 meses</vt:lpstr>
      <vt:lpstr>Castigos “tempranos”</vt:lpstr>
      <vt:lpstr>Castigo de 4-10 anos</vt:lpstr>
      <vt:lpstr>Efesios 6:4</vt:lpstr>
      <vt:lpstr>Desarrollando la OBEDIENCIA: Incentivos</vt:lpstr>
      <vt:lpstr>El Caracter es la Clave</vt:lpstr>
      <vt:lpstr>Tener una meta clara para:</vt:lpstr>
      <vt:lpstr>12 características</vt:lpstr>
      <vt:lpstr>II.OBEDIENCIA 1 Sam, 15:22</vt:lpstr>
      <vt:lpstr>La Obediencia prepara para:</vt:lpstr>
      <vt:lpstr>CONTENTAMIENTO:  Contrario de la Codicia y Lujuria</vt:lpstr>
      <vt:lpstr>IV.  ORDEN Y ORGANIZACIÓN</vt:lpstr>
      <vt:lpstr>V.  REVERENCIA con MANSEDUMBRE Y HUMILDAD</vt:lpstr>
      <vt:lpstr>VI.  PERDON</vt:lpstr>
      <vt:lpstr>Gratitud y Fe</vt:lpstr>
      <vt:lpstr>IX.  Honestidad</vt:lpstr>
      <vt:lpstr>X.  SEGURIDAD (ver “FE”)</vt:lpstr>
    </vt:vector>
  </TitlesOfParts>
  <Company>IBBA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Formación de Niños Respetuosos </dc:title>
  <dc:creator>R Armstrong</dc:creator>
  <cp:lastModifiedBy>Iglesia Biblica Bautista Ant</cp:lastModifiedBy>
  <cp:revision>14</cp:revision>
  <dcterms:created xsi:type="dcterms:W3CDTF">2007-06-14T20:47:09Z</dcterms:created>
  <dcterms:modified xsi:type="dcterms:W3CDTF">2011-08-18T22:36:23Z</dcterms:modified>
</cp:coreProperties>
</file>