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9"/>
  </p:notesMasterIdLst>
  <p:sldIdLst>
    <p:sldId id="256" r:id="rId2"/>
    <p:sldId id="263" r:id="rId3"/>
    <p:sldId id="286" r:id="rId4"/>
    <p:sldId id="261" r:id="rId5"/>
    <p:sldId id="289" r:id="rId6"/>
    <p:sldId id="265" r:id="rId7"/>
    <p:sldId id="267" r:id="rId8"/>
    <p:sldId id="269" r:id="rId9"/>
    <p:sldId id="290" r:id="rId10"/>
    <p:sldId id="272" r:id="rId11"/>
    <p:sldId id="291" r:id="rId12"/>
    <p:sldId id="274" r:id="rId13"/>
    <p:sldId id="280" r:id="rId14"/>
    <p:sldId id="292" r:id="rId15"/>
    <p:sldId id="293" r:id="rId16"/>
    <p:sldId id="294" r:id="rId17"/>
    <p:sldId id="277" r:id="rId18"/>
    <p:sldId id="278" r:id="rId19"/>
    <p:sldId id="281" r:id="rId20"/>
    <p:sldId id="282" r:id="rId21"/>
    <p:sldId id="283" r:id="rId22"/>
    <p:sldId id="276" r:id="rId23"/>
    <p:sldId id="284" r:id="rId24"/>
    <p:sldId id="285" r:id="rId25"/>
    <p:sldId id="279" r:id="rId26"/>
    <p:sldId id="275" r:id="rId27"/>
    <p:sldId id="28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86DF7B-DDAB-443C-A2F5-65E10E536C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6CD838-0960-4E19-B9F8-6B03B7F89574}" type="slidenum">
              <a:rPr lang="en-US"/>
              <a:pPr/>
              <a:t>1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03E48-3139-4993-99C4-92FB3FAFA565}" type="slidenum">
              <a:rPr lang="en-US"/>
              <a:pPr/>
              <a:t>10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7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1333B-D46E-48F9-B935-241CABB274B8}" type="slidenum">
              <a:rPr lang="en-US"/>
              <a:pPr/>
              <a:t>12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AD72-5BC9-4A4F-838C-1DBBEE7684CA}" type="slidenum">
              <a:rPr lang="en-US"/>
              <a:pPr/>
              <a:t>13</a:t>
            </a:fld>
            <a:endParaRPr 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93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856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81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9398D-BBAA-4AE1-8DFD-D8F3668F741C}" type="slidenum">
              <a:rPr lang="en-US"/>
              <a:pPr/>
              <a:t>17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0A949-CC70-4E0B-8C2B-3D87B04C6D18}" type="slidenum">
              <a:rPr lang="en-US"/>
              <a:pPr/>
              <a:t>18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247DE-3858-4FF1-BE8C-9940C3465F0B}" type="slidenum">
              <a:rPr lang="en-US"/>
              <a:pPr/>
              <a:t>19</a:t>
            </a:fld>
            <a:endParaRPr lang="en-U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770F54-12DD-47BC-BFF9-C08AB4090F1B}" type="slidenum">
              <a:rPr lang="en-US"/>
              <a:pPr/>
              <a:t>2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AF8EE-4FE0-47D6-A5EB-9939F55DD841}" type="slidenum">
              <a:rPr lang="en-US"/>
              <a:pPr/>
              <a:t>20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9F9AAB-5DD3-41F3-92C6-823A75C41A45}" type="slidenum">
              <a:rPr lang="en-US"/>
              <a:pPr/>
              <a:t>21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4B3D0-B147-41E7-AD07-FF21305D1342}" type="slidenum">
              <a:rPr lang="en-US"/>
              <a:pPr/>
              <a:t>22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3C377-6D06-4CCE-94B3-1F6B44879E95}" type="slidenum">
              <a:rPr lang="en-US"/>
              <a:pPr/>
              <a:t>23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BE9CF-F6ED-4CF6-B346-6C699C281A01}" type="slidenum">
              <a:rPr lang="en-US"/>
              <a:pPr/>
              <a:t>24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79F9C-C5C1-4009-B887-7A135FBAEF45}" type="slidenum">
              <a:rPr lang="en-US"/>
              <a:pPr/>
              <a:t>25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3DD35-D35E-4CB3-9A55-0A0B7ADD059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3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15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AAE91-446B-4C79-8CDC-35708DDC3C4B}" type="slidenum">
              <a:rPr lang="en-US"/>
              <a:pPr/>
              <a:t>4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10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3E04E-1B9D-48CB-AD1E-335DAF160927}" type="slidenum">
              <a:rPr lang="en-US"/>
              <a:pPr/>
              <a:t>6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223CC-9FA9-4308-9944-7279234C7D7F}" type="slidenum">
              <a:rPr lang="en-US"/>
              <a:pPr/>
              <a:t>7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B3592-8BE7-40F0-957A-AE529C915E8C}" type="slidenum">
              <a:rPr lang="en-US"/>
              <a:pPr/>
              <a:t>8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DF7B-DDAB-443C-A2F5-65E10E536C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91139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9114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4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142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91143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91144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91145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146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114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9114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91149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50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51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91152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53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5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91155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56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57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91158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59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6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91161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62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6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91164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65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6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91167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68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6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91170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71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7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91173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74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75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91176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77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7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91179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80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8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91182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83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8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91185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86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8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91188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89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9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91191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92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9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91194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95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9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1197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198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19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1200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01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02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1203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04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0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1206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07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0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209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10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91211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12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1213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91214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15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16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9121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1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1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91220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21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2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9122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2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25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91226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27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28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9122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3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3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91232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33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34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9123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3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3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91238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39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4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9124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4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243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91244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45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91246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9124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91248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49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50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51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52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53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254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1255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1256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91257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8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59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0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1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2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3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4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5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6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7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8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9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70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27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9127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91273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1274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1275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0FE9AA-DA14-4383-8A0A-C1F70E6528F6}" type="slidenum">
              <a:rPr lang="es-ES_tradnl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71" grpId="0"/>
      <p:bldP spid="91272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2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127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127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127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1B4FA-B520-4D82-BD76-B6F0404683E9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8200475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93013-96B6-419E-9D67-2BA53C7A25CE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3464362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4A05F-4042-4B50-958C-FE83B28413C9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8067727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F640D-A41A-40B2-AC86-5ABE3E82892D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770301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6BF7E-A655-4615-AF48-DF2A383EAF0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4372525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FABA0-610E-47BD-B5D2-E94D3668EEA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2057285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FD5A2-E9A4-4824-9C47-6703EC39BA2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102328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FAF15-5300-4032-BF86-B15D62A76CDB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924806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50431-FEA5-4CC5-AFD0-83B0985A3AA3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5916131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32B44-4F55-4AC3-A030-07B92B677A4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1478028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90115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9011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1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90119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20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21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9012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2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24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90125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9012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12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12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012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9013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2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9013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5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9013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9013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41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9014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4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9014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47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9014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0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9015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3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9015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6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9015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90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2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9016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5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9016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8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9016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71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9017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7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9017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77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9017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80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9018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83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9018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86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9018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8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9019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019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19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0194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9019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7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9019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9020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3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9020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9020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9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9021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2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9021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9021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8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9021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2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9022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2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9022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022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28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2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4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5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9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1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8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024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9025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9025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9025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9025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58C1ED-24B5-4122-AAA1-6D16A10465D1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49" grpId="0"/>
      <p:bldP spid="9025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2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2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2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2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25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0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Comunicación</a:t>
            </a:r>
            <a:r>
              <a:rPr lang="es-ES" b="1">
                <a:latin typeface="Arial Narrow" pitchFamily="34" charset="0"/>
              </a:rPr>
              <a:t>  Efesios 4:14-32</a:t>
            </a:r>
            <a:endParaRPr lang="es-ES" b="1" u="sng">
              <a:latin typeface="Arial Narrow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sz="4800">
                <a:latin typeface="Arial Narrow" pitchFamily="34" charset="0"/>
              </a:rPr>
              <a:t>Dios es un Dios de Comunion y Comunicacion</a:t>
            </a:r>
            <a:r>
              <a:rPr lang="en-US" sz="4800">
                <a:latin typeface="Arial Narrow" pitchFamily="34" charset="0"/>
              </a:rPr>
              <a:t/>
            </a:r>
            <a:br>
              <a:rPr lang="en-US" sz="4800">
                <a:latin typeface="Arial Narrow" pitchFamily="34" charset="0"/>
              </a:rPr>
            </a:br>
            <a:endParaRPr lang="en-US" sz="4800"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es-ES" sz="4800">
                <a:latin typeface="Arial Narrow" pitchFamily="34" charset="0"/>
              </a:rPr>
              <a:t>1 Juan 1:4, 7 (Genesis 3) </a:t>
            </a:r>
          </a:p>
          <a:p>
            <a:pPr algn="ctr">
              <a:buFontTx/>
              <a:buNone/>
            </a:pPr>
            <a:endParaRPr lang="en-US" sz="4800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2365375"/>
          </a:xfrm>
        </p:spPr>
        <p:txBody>
          <a:bodyPr/>
          <a:lstStyle/>
          <a:p>
            <a:r>
              <a:rPr lang="es-ES" sz="4000">
                <a:latin typeface="Arial Narrow" pitchFamily="34" charset="0"/>
              </a:rPr>
              <a:t>EL REMEDIO CRISTIANO:</a:t>
            </a:r>
            <a:br>
              <a:rPr lang="es-ES" sz="4000">
                <a:latin typeface="Arial Narrow" pitchFamily="34" charset="0"/>
              </a:rPr>
            </a:br>
            <a:r>
              <a:rPr lang="es-ES" sz="4000">
                <a:latin typeface="Arial Narrow" pitchFamily="34" charset="0"/>
              </a:rPr>
              <a:t>Recuerda a Moises en Exodo 3 </a:t>
            </a:r>
            <a:br>
              <a:rPr lang="es-ES" sz="4000">
                <a:latin typeface="Arial Narrow" pitchFamily="34" charset="0"/>
              </a:rPr>
            </a:br>
            <a:r>
              <a:rPr lang="es-ES" sz="4000">
                <a:latin typeface="Arial Narrow" pitchFamily="34" charset="0"/>
              </a:rPr>
              <a:t>“No puedo hablar” Dios dice…”Yo soy”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90800"/>
            <a:ext cx="8229600" cy="3962400"/>
          </a:xfrm>
        </p:spPr>
        <p:txBody>
          <a:bodyPr/>
          <a:lstStyle/>
          <a:p>
            <a:pPr lvl="1"/>
            <a:r>
              <a:rPr lang="es-ES" sz="3600" b="1" i="1" dirty="0">
                <a:latin typeface="Arial Narrow" pitchFamily="34" charset="0"/>
              </a:rPr>
              <a:t>Primero:  SER HONESTO CON </a:t>
            </a:r>
            <a:r>
              <a:rPr lang="es-ES" sz="4400" b="1" i="1" u="sng" dirty="0">
                <a:latin typeface="Arial Narrow" pitchFamily="34" charset="0"/>
              </a:rPr>
              <a:t>DIOS</a:t>
            </a:r>
            <a:r>
              <a:rPr lang="es-ES" sz="3600" b="1" i="1" dirty="0">
                <a:latin typeface="Arial Narrow" pitchFamily="34" charset="0"/>
              </a:rPr>
              <a:t> acerca de tus sentimientos </a:t>
            </a:r>
          </a:p>
          <a:p>
            <a:pPr lvl="2"/>
            <a:r>
              <a:rPr lang="es-ES" sz="3200" b="1" i="1" dirty="0">
                <a:latin typeface="Arial Narrow" pitchFamily="34" charset="0"/>
              </a:rPr>
              <a:t>pide ayuda para </a:t>
            </a:r>
            <a:r>
              <a:rPr lang="es-ES" sz="3200" b="1" i="1" u="sng" dirty="0">
                <a:latin typeface="Arial Narrow" pitchFamily="34" charset="0"/>
              </a:rPr>
              <a:t>amar y respetar</a:t>
            </a:r>
            <a:r>
              <a:rPr lang="es-ES" sz="3200" b="1" i="1" dirty="0">
                <a:latin typeface="Arial Narrow" pitchFamily="34" charset="0"/>
              </a:rPr>
              <a:t> al esposo</a:t>
            </a:r>
          </a:p>
          <a:p>
            <a:pPr lvl="2"/>
            <a:r>
              <a:rPr lang="es-ES" sz="3200" b="1" i="1" dirty="0">
                <a:latin typeface="Arial Narrow" pitchFamily="34" charset="0"/>
              </a:rPr>
              <a:t>y </a:t>
            </a:r>
            <a:r>
              <a:rPr lang="es-ES" sz="3200" dirty="0">
                <a:latin typeface="Arial Narrow" pitchFamily="34" charset="0"/>
              </a:rPr>
              <a:t>para buscar Su sabiduría, santificación, perdón y poder para hablar bien </a:t>
            </a:r>
          </a:p>
          <a:p>
            <a:pPr lvl="2"/>
            <a:endParaRPr lang="es-ES" sz="1600" dirty="0">
              <a:latin typeface="Arial Narrow" pitchFamily="34" charset="0"/>
            </a:endParaRPr>
          </a:p>
          <a:p>
            <a:pPr lvl="1"/>
            <a:r>
              <a:rPr lang="es-ES" dirty="0">
                <a:latin typeface="Arial Narrow" pitchFamily="34" charset="0"/>
              </a:rPr>
              <a:t>(Ex. 3- </a:t>
            </a:r>
            <a:r>
              <a:rPr lang="es-ES" dirty="0" smtClean="0">
                <a:latin typeface="Arial Narrow" pitchFamily="34" charset="0"/>
              </a:rPr>
              <a:t>«Yo Soy» </a:t>
            </a:r>
            <a:r>
              <a:rPr lang="es-ES" dirty="0">
                <a:latin typeface="Arial Narrow" pitchFamily="34" charset="0"/>
              </a:rPr>
              <a:t>estaré con su boca)</a:t>
            </a:r>
            <a:endParaRPr lang="en-US" sz="36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Ayuda en Cristo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Practicar la comunion con Dios primero- El te ayuda a hablar con otros.  (Hechos 1:8)</a:t>
            </a:r>
          </a:p>
          <a:p>
            <a:endParaRPr lang="es-ES_tradnl"/>
          </a:p>
          <a:p>
            <a:r>
              <a:rPr lang="es-ES_tradnl"/>
              <a:t>Recordar la necesidad de comunion “desnuda” (Gen. 2; 1 Juan 1:4,7) para ser feliz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latin typeface="Arial Narrow" pitchFamily="34" charset="0"/>
              </a:rPr>
              <a:t>Aprende a hablar de la manera que el otro le entiende.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4000">
                <a:latin typeface="Arial Narrow" pitchFamily="34" charset="0"/>
              </a:rPr>
              <a:t>Como entender y hablar la lengua del otro sexo.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sz="2800">
              <a:latin typeface="Arial Narrow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" sz="4000">
                <a:latin typeface="Arial Narrow" pitchFamily="34" charset="0"/>
              </a:rPr>
              <a:t>El hombre quiere saber lo que “piensa” la mujer;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4000">
                <a:latin typeface="Arial Narrow" pitchFamily="34" charset="0"/>
              </a:rPr>
              <a:t>La mujer quiere saber los que “siente” el hombre acerca del tema o de una persona.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sz="3600" b="1">
              <a:latin typeface="Arial Narrow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latin typeface="Arial Narrow" pitchFamily="34" charset="0"/>
              </a:rPr>
              <a:t>(Si le amas, entiende y habla su lenguaje)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Mantener una perspectiva adecuada</a:t>
            </a:r>
            <a:endParaRPr lang="en-US">
              <a:latin typeface="Arial Narrow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>
                <a:latin typeface="Arial Narrow" pitchFamily="34" charset="0"/>
              </a:rPr>
              <a:t>No considerar algo pequeño como una cosa grande.  </a:t>
            </a:r>
          </a:p>
          <a:p>
            <a:r>
              <a:rPr lang="es-ES" sz="4000">
                <a:latin typeface="Arial Narrow" pitchFamily="34" charset="0"/>
              </a:rPr>
              <a:t>Dos demostraciones de madurez son </a:t>
            </a:r>
          </a:p>
          <a:p>
            <a:pPr lvl="1"/>
            <a:r>
              <a:rPr lang="es-ES" sz="3600" b="1">
                <a:latin typeface="Arial Narrow" pitchFamily="34" charset="0"/>
              </a:rPr>
              <a:t>(1) El discernimiento de prioridades  </a:t>
            </a:r>
          </a:p>
          <a:p>
            <a:pPr lvl="1"/>
            <a:r>
              <a:rPr lang="es-ES" sz="3600" b="1">
                <a:latin typeface="Arial Narrow" pitchFamily="34" charset="0"/>
              </a:rPr>
              <a:t>(2) el control de las emociones.</a:t>
            </a:r>
            <a:endParaRPr lang="en-US" sz="36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>
                <a:latin typeface="Arial Narrow" pitchFamily="34" charset="0"/>
              </a:rPr>
              <a:t>2.   </a:t>
            </a:r>
            <a:r>
              <a:rPr lang="es-ES" b="1"/>
              <a:t>VERDAD  EN AMOR (Ef. 4:15)</a:t>
            </a:r>
            <a:endParaRPr lang="es-ES_tradnl" b="1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s-ES" sz="4800" b="1" i="1">
                <a:latin typeface="Arial Narrow" pitchFamily="34" charset="0"/>
              </a:rPr>
              <a:t>No decir mentiras con sarcasmo y esperar que el esposo lea tu mente para entender el sarcasmo.</a:t>
            </a:r>
          </a:p>
          <a:p>
            <a:r>
              <a:rPr lang="es-ES" sz="4400" b="1" i="1">
                <a:latin typeface="Arial Narrow" pitchFamily="34" charset="0"/>
              </a:rPr>
              <a:t>El te va a creer!  Y luego estarás aun mas irritada.</a:t>
            </a:r>
            <a:endParaRPr lang="es-ES_tradnl" sz="4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estilo mundano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s-ES_tradnl" sz="3600"/>
              <a:t>Con mentiras o sarcaso</a:t>
            </a:r>
          </a:p>
          <a:p>
            <a:r>
              <a:rPr lang="es-ES_tradnl" sz="3600"/>
              <a:t>Con enganos – con comunica deseos verdaderos para dejar una impresión de humildad</a:t>
            </a:r>
          </a:p>
          <a:p>
            <a:r>
              <a:rPr lang="es-ES_tradnl" sz="3600"/>
              <a:t>Con regalos – cree que el regalo expresa lo que sientes</a:t>
            </a:r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La VERDAD para el creyente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648200"/>
          </a:xfrm>
        </p:spPr>
        <p:txBody>
          <a:bodyPr/>
          <a:lstStyle/>
          <a:p>
            <a:r>
              <a:rPr lang="es-ES_tradnl">
                <a:solidFill>
                  <a:schemeClr val="folHlink"/>
                </a:solidFill>
              </a:rPr>
              <a:t>Efesios 4:21</a:t>
            </a:r>
            <a:r>
              <a:rPr lang="es-ES_tradnl"/>
              <a:t> – Recuerda que CRISTO es la VERDAD y si le recibimos nos ayuda a ser honestos.</a:t>
            </a:r>
          </a:p>
          <a:p>
            <a:r>
              <a:rPr lang="es-ES_tradnl"/>
              <a:t>Confiesa sus mentiras como PECADOS –ser honesto ante Dios</a:t>
            </a:r>
          </a:p>
          <a:p>
            <a:r>
              <a:rPr lang="es-ES_tradnl"/>
              <a:t>Respeta y ama al otro en verdad y no le va a decir mentiras.</a:t>
            </a:r>
          </a:p>
        </p:txBody>
      </p:sp>
    </p:spTree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001000" cy="1462088"/>
          </a:xfrm>
        </p:spPr>
        <p:txBody>
          <a:bodyPr/>
          <a:lstStyle/>
          <a:p>
            <a:r>
              <a:rPr lang="en-US" sz="4000"/>
              <a:t>3.  Ef 4:25 – Ser miembros del mismo cuerpo=simpatia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Hablar al otro como “miembro” de tu cuerpo con </a:t>
            </a:r>
            <a:r>
              <a:rPr lang="es-ES" sz="3600" b="1" u="sng">
                <a:solidFill>
                  <a:schemeClr val="tx2"/>
                </a:solidFill>
                <a:latin typeface="Arial Narrow" pitchFamily="34" charset="0"/>
              </a:rPr>
              <a:t>compasión y confianza</a:t>
            </a:r>
          </a:p>
          <a:p>
            <a:pPr>
              <a:lnSpc>
                <a:spcPct val="80000"/>
              </a:lnSpc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No muerdas tu mano para “vengarte” de ella.</a:t>
            </a:r>
          </a:p>
          <a:p>
            <a:pPr>
              <a:lnSpc>
                <a:spcPct val="80000"/>
              </a:lnSpc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No escondes de la mano una herida.  Habla y escucha su sugerencia-te puede ayudar a aplicar el ungüento.</a:t>
            </a:r>
          </a:p>
          <a:p>
            <a:pPr lvl="1">
              <a:lnSpc>
                <a:spcPct val="80000"/>
              </a:lnSpc>
            </a:pPr>
            <a:r>
              <a:rPr lang="es-ES" sz="2400" b="1">
                <a:solidFill>
                  <a:schemeClr val="tx2"/>
                </a:solidFill>
                <a:latin typeface="Arial Narrow" pitchFamily="34" charset="0"/>
              </a:rPr>
              <a:t>(Puede ser que el esposo lleve la razón </a:t>
            </a:r>
            <a:r>
              <a:rPr lang="es-ES" sz="2400" b="1" u="sng">
                <a:solidFill>
                  <a:schemeClr val="tx2"/>
                </a:solidFill>
                <a:latin typeface="Arial Narrow" pitchFamily="34" charset="0"/>
              </a:rPr>
              <a:t>alguna</a:t>
            </a:r>
            <a:r>
              <a:rPr lang="es-ES" sz="2400" b="1">
                <a:solidFill>
                  <a:schemeClr val="tx2"/>
                </a:solidFill>
                <a:latin typeface="Arial Narrow" pitchFamily="34" charset="0"/>
              </a:rPr>
              <a:t> vez </a:t>
            </a:r>
            <a:r>
              <a:rPr lang="es-ES" sz="2400" b="1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</a:t>
            </a:r>
            <a:r>
              <a:rPr lang="es-ES" sz="2400" b="1">
                <a:solidFill>
                  <a:schemeClr val="tx2"/>
                </a:solidFill>
                <a:latin typeface="Arial Narrow" pitchFamily="34" charset="0"/>
              </a:rPr>
              <a:t>).</a:t>
            </a:r>
          </a:p>
          <a:p>
            <a:pPr lvl="1">
              <a:lnSpc>
                <a:spcPct val="80000"/>
              </a:lnSpc>
            </a:pPr>
            <a:endParaRPr lang="es-ES" sz="2400" b="1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800" b="1">
                <a:solidFill>
                  <a:schemeClr val="tx2"/>
                </a:solidFill>
                <a:latin typeface="Arial Narrow" pitchFamily="34" charset="0"/>
              </a:rPr>
              <a:t>1 Ped. 3:7 – Si no puedes hablar con la esposa, no puedes hablar con Dios en oracion</a:t>
            </a:r>
            <a:endParaRPr lang="en-US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4.  Airarte sin pecar – v. 26, 29</a:t>
            </a:r>
            <a:endParaRPr lang="en-US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No des una expresión total de su ira—hable con DIOS primero para decirselo;  </a:t>
            </a:r>
          </a:p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No trates de defenderse después de dar una explicación breve</a:t>
            </a:r>
          </a:p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Nunca airarse por danos personales, sino solo por pecados serios (el aborto, abuso, etc)</a:t>
            </a:r>
          </a:p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  <a:latin typeface="Arial Narrow" pitchFamily="34" charset="0"/>
              </a:rPr>
              <a:t>Resolver el problema “cuanto antes”</a:t>
            </a:r>
          </a:p>
        </p:txBody>
      </p:sp>
    </p:spTree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v. 27 No des lugar al diablo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" sz="4000">
                <a:solidFill>
                  <a:schemeClr val="tx2"/>
                </a:solidFill>
                <a:latin typeface="Arial Narrow" pitchFamily="34" charset="0"/>
              </a:rPr>
              <a:t>Airase con el </a:t>
            </a:r>
            <a:r>
              <a:rPr lang="es-ES" sz="4000" b="1" u="sng">
                <a:solidFill>
                  <a:schemeClr val="tx2"/>
                </a:solidFill>
                <a:latin typeface="Arial Narrow" pitchFamily="34" charset="0"/>
              </a:rPr>
              <a:t>problema</a:t>
            </a:r>
            <a:r>
              <a:rPr lang="es-ES" sz="4000">
                <a:solidFill>
                  <a:schemeClr val="tx2"/>
                </a:solidFill>
                <a:latin typeface="Arial Narrow" pitchFamily="34" charset="0"/>
              </a:rPr>
              <a:t> y atacar eso, </a:t>
            </a:r>
            <a:r>
              <a:rPr lang="es-ES" sz="4000" u="sng">
                <a:solidFill>
                  <a:schemeClr val="tx2"/>
                </a:solidFill>
                <a:latin typeface="Arial Narrow" pitchFamily="34" charset="0"/>
              </a:rPr>
              <a:t>no la persona</a:t>
            </a:r>
            <a:r>
              <a:rPr lang="es-ES" sz="4000">
                <a:solidFill>
                  <a:schemeClr val="tx2"/>
                </a:solidFill>
                <a:latin typeface="Arial Narrow" pitchFamily="34" charset="0"/>
              </a:rPr>
              <a:t>; no “acusar” con palabras dañosas.  Ef. 4:27, 29</a:t>
            </a:r>
          </a:p>
          <a:p>
            <a:pPr lvl="1"/>
            <a:endParaRPr lang="es-ES" sz="2400">
              <a:solidFill>
                <a:schemeClr val="tx2"/>
              </a:solidFill>
              <a:latin typeface="Arial Narrow" pitchFamily="34" charset="0"/>
            </a:endParaRPr>
          </a:p>
          <a:p>
            <a:pPr lvl="1"/>
            <a:r>
              <a:rPr lang="es-ES" sz="3200">
                <a:solidFill>
                  <a:schemeClr val="tx2"/>
                </a:solidFill>
                <a:latin typeface="Arial Narrow" pitchFamily="34" charset="0"/>
              </a:rPr>
              <a:t>Deja el diablo ser el “acusador de los hermanos”, no hagas su trabajo, el no necesita ayuda.</a:t>
            </a:r>
            <a:endParaRPr 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>
                <a:latin typeface="Arial Narrow" pitchFamily="34" charset="0"/>
              </a:rPr>
              <a:t>Hombres leen periódicos - no mentes.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7924800" cy="449580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sz="4400" b="1"/>
              <a:t>5 Niveles de comunicacion: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/>
              <a:t>Saludos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/>
              <a:t>Actividades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/>
              <a:t>Opiniones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/>
              <a:t>Pensamientos y planes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600" b="1"/>
              <a:t>Sentimientos y emociones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6. Ef. 5:28 – Trabaje, no hurte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63000" cy="4572000"/>
          </a:xfrm>
        </p:spPr>
        <p:txBody>
          <a:bodyPr/>
          <a:lstStyle/>
          <a:p>
            <a:r>
              <a:rPr lang="en-US" sz="4000"/>
              <a:t>No robar su tiempo con acusaciones</a:t>
            </a:r>
          </a:p>
          <a:p>
            <a:endParaRPr lang="en-US" sz="1800"/>
          </a:p>
          <a:p>
            <a:r>
              <a:rPr lang="en-US" sz="4000"/>
              <a:t>Trabaja para AYUDAR y animarle, no para vengarte.</a:t>
            </a:r>
          </a:p>
          <a:p>
            <a:pPr lvl="2"/>
            <a:r>
              <a:rPr lang="en-US" sz="2800"/>
              <a:t>(Hacer bien a los que te danan es como poner ascuas de fuego sobre su cabeza.)</a:t>
            </a:r>
          </a:p>
        </p:txBody>
      </p:sp>
    </p:spTree>
  </p:cSld>
  <p:clrMapOvr>
    <a:masterClrMapping/>
  </p:clrMapOvr>
  <p:transition>
    <p:comb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7.  Ef. 4:29 – Palabras de Gracia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572000"/>
          </a:xfrm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Determinar (con la ayuda de Dios) a hablar solo “palabras de gracia” y edificacion (Pr. 14:1)</a:t>
            </a:r>
          </a:p>
          <a:p>
            <a:endParaRPr lang="en-US" sz="200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Determinar nunca usar palabras “corrompidas” </a:t>
            </a:r>
            <a:r>
              <a:rPr lang="en-US" sz="2800" b="1">
                <a:solidFill>
                  <a:schemeClr val="tx2"/>
                </a:solidFill>
              </a:rPr>
              <a:t>(sarcasmo, mentiras, acusaciones, palabrotas, vulgaridades)</a:t>
            </a:r>
          </a:p>
          <a:p>
            <a:r>
              <a:rPr lang="en-US" sz="2800" b="1">
                <a:solidFill>
                  <a:schemeClr val="tx2"/>
                </a:solidFill>
              </a:rPr>
              <a:t>Pregunta si es amable, necesario, etc. – Filip. 4:8-9</a:t>
            </a:r>
          </a:p>
        </p:txBody>
      </p:sp>
    </p:spTree>
  </p:cSld>
  <p:clrMapOvr>
    <a:masterClrMapping/>
  </p:clrMapOvr>
  <p:transition>
    <p:comb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Piensa en lo bueno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Busca algo bueno en la circunstancia y aprende de sus equivocaciones sin irritarse con los errores del otro.        1 Tes. 5:18</a:t>
            </a:r>
          </a:p>
          <a:p>
            <a:pPr marL="990600" lvl="1" indent="-533400"/>
            <a:r>
              <a:rPr lang="es-ES" sz="2000" b="1">
                <a:solidFill>
                  <a:schemeClr val="tx2"/>
                </a:solidFill>
                <a:latin typeface="Arial Narrow" pitchFamily="34" charset="0"/>
              </a:rPr>
              <a:t>Muchas veces atribuimos motivos de maldad a las palabras del otro y así nos irritamos más.</a:t>
            </a:r>
          </a:p>
          <a:p>
            <a:pPr marL="609600" indent="-609600">
              <a:buFontTx/>
              <a:buNone/>
            </a:pPr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Piensa en lo positivo del otro </a:t>
            </a:r>
          </a:p>
          <a:p>
            <a:pPr marL="609600" indent="-609600">
              <a:buFontTx/>
              <a:buNone/>
            </a:pPr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	 Filip. 4:8-9; 1 Tes. 5:18</a:t>
            </a:r>
          </a:p>
          <a:p>
            <a:pPr marL="990600" lvl="1" indent="-533400"/>
            <a:r>
              <a:rPr lang="en-US" sz="2000" b="1">
                <a:solidFill>
                  <a:schemeClr val="tx2"/>
                </a:solidFill>
                <a:latin typeface="Arial Narrow" pitchFamily="34" charset="0"/>
              </a:rPr>
              <a:t>piensa como le apreciarías si nunca pudieras verle mas y aprovéchate del momento cuando está presente para demostrar su aprecio ahora.</a:t>
            </a:r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  </a:t>
            </a:r>
            <a:endParaRPr 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8229600" cy="1462088"/>
          </a:xfrm>
        </p:spPr>
        <p:txBody>
          <a:bodyPr/>
          <a:lstStyle/>
          <a:p>
            <a:pPr algn="ctr"/>
            <a:r>
              <a:rPr lang="en-US" sz="4000"/>
              <a:t>8. Ef. 4:30-31; 5:18</a:t>
            </a:r>
            <a:br>
              <a:rPr lang="en-US" sz="4000"/>
            </a:br>
            <a:r>
              <a:rPr lang="en-US" sz="4000"/>
              <a:t>Llenarse del Espiritu Santo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495800"/>
          </a:xfrm>
        </p:spPr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Recuerda que tus palabras pueden entristecer el Espiritu – el Amigo en cada conversacion, el Huesped en cada mesa…</a:t>
            </a:r>
          </a:p>
          <a:p>
            <a:endParaRPr lang="en-US" sz="1400">
              <a:solidFill>
                <a:schemeClr val="tx2"/>
              </a:solidFill>
            </a:endParaRPr>
          </a:p>
          <a:p>
            <a:r>
              <a:rPr lang="en-US" sz="2800">
                <a:solidFill>
                  <a:schemeClr val="tx2"/>
                </a:solidFill>
              </a:rPr>
              <a:t>Luego no puedes orar o servir “lleno del Espiritu” y “ganar” al esposo (1 Ped. 3:7; Mat. 5:23)</a:t>
            </a:r>
          </a:p>
          <a:p>
            <a:endParaRPr lang="en-US" sz="1400">
              <a:solidFill>
                <a:schemeClr val="tx2"/>
              </a:solidFill>
            </a:endParaRPr>
          </a:p>
          <a:p>
            <a:r>
              <a:rPr lang="en-US" sz="2800">
                <a:solidFill>
                  <a:schemeClr val="tx2"/>
                </a:solidFill>
              </a:rPr>
              <a:t>Recuerda que la amargura se empeorea a enojo, ira… y hasta toda malicia.</a:t>
            </a:r>
          </a:p>
        </p:txBody>
      </p:sp>
    </p:spTree>
  </p:cSld>
  <p:clrMapOvr>
    <a:masterClrMapping/>
  </p:clrMapOvr>
  <p:transition>
    <p:comb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9.  Ef. 4:32  Perdona en Cristo y por amor a EL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4114800"/>
          </a:xfrm>
        </p:spPr>
        <p:txBody>
          <a:bodyPr/>
          <a:lstStyle/>
          <a:p>
            <a:r>
              <a:rPr lang="en-US" sz="2800">
                <a:solidFill>
                  <a:schemeClr val="tx2"/>
                </a:solidFill>
              </a:rPr>
              <a:t>Recuerda la benignidad de Cristo para contigo… y pide su ayuda para compartir ese “fruto” del Espiritu con el otro.</a:t>
            </a:r>
          </a:p>
          <a:p>
            <a:endParaRPr lang="en-US" sz="2400">
              <a:solidFill>
                <a:schemeClr val="tx2"/>
              </a:solidFill>
            </a:endParaRPr>
          </a:p>
          <a:p>
            <a:r>
              <a:rPr lang="en-US" sz="2800">
                <a:solidFill>
                  <a:schemeClr val="tx2"/>
                </a:solidFill>
              </a:rPr>
              <a:t>Recuerda que TU has hecho cosa tan malas como el otro… y si Cristo te perdona a ti… como no puedes en su poder perdonar 70 x 7 cada dia al otro.</a:t>
            </a:r>
          </a:p>
        </p:txBody>
      </p:sp>
    </p:spTree>
  </p:cSld>
  <p:clrMapOvr>
    <a:masterClrMapping/>
  </p:clrMapOvr>
  <p:transition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El secreto de un buen matrimonio es una mala memoria (perdona)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FontTx/>
              <a:buNone/>
            </a:pPr>
            <a:r>
              <a:rPr lang="es-ES" sz="3200" b="1" u="sng">
                <a:solidFill>
                  <a:schemeClr val="tx2"/>
                </a:solidFill>
                <a:latin typeface="Arial Narrow" pitchFamily="34" charset="0"/>
              </a:rPr>
              <a:t>Busca un remedio específico.</a:t>
            </a:r>
            <a:r>
              <a:rPr lang="es-ES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  <a:p>
            <a:pPr marL="609600" indent="-609600"/>
            <a:r>
              <a:rPr lang="es-ES" sz="2400">
                <a:solidFill>
                  <a:schemeClr val="tx2"/>
                </a:solidFill>
                <a:latin typeface="Arial Narrow" pitchFamily="34" charset="0"/>
              </a:rPr>
              <a:t>“Hay un remedio para todo sino la muerte y los impuestos… y Cristo puede arreglar ambos de estos.”</a:t>
            </a:r>
          </a:p>
          <a:p>
            <a:pPr marL="609600" indent="-609600"/>
            <a:r>
              <a:rPr lang="es-ES" sz="2800">
                <a:solidFill>
                  <a:schemeClr val="tx2"/>
                </a:solidFill>
                <a:latin typeface="Arial Narrow" pitchFamily="34" charset="0"/>
              </a:rPr>
              <a:t>No esperar que todo se va a cambiar rápidamente o que el otro se olvidara una ofensa de noche a día </a:t>
            </a:r>
          </a:p>
          <a:p>
            <a:pPr marL="609600" indent="-609600"/>
            <a:r>
              <a:rPr lang="es-ES" sz="2400">
                <a:solidFill>
                  <a:schemeClr val="tx2"/>
                </a:solidFill>
                <a:latin typeface="Arial Narrow" pitchFamily="34" charset="0"/>
              </a:rPr>
              <a:t>(aunque el perdonador no “acusa” al perdonado de la ofensa perdonada en el futuro ).  </a:t>
            </a:r>
          </a:p>
          <a:p>
            <a:pPr marL="609600" indent="-609600"/>
            <a:r>
              <a:rPr lang="es-ES" sz="2800">
                <a:solidFill>
                  <a:schemeClr val="tx2"/>
                </a:solidFill>
                <a:latin typeface="Arial Narrow" pitchFamily="34" charset="0"/>
              </a:rPr>
              <a:t>Piensa en pasos para remediar el problema y dar los pasos uno tras otro, poco a poco.  Is. 28:10</a:t>
            </a: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153400" cy="1462088"/>
          </a:xfrm>
        </p:spPr>
        <p:txBody>
          <a:bodyPr/>
          <a:lstStyle/>
          <a:p>
            <a:pPr algn="ctr"/>
            <a:r>
              <a:rPr lang="en-US"/>
              <a:t>10. Confesar TU parte…y mas – 1 Juan 1:9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Buscar una “verdad”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	Confersar que fallas en lo que el otro te acusa de hacer (</a:t>
            </a:r>
            <a:r>
              <a:rPr lang="es-ES" sz="2800" b="1" i="1">
                <a:solidFill>
                  <a:schemeClr val="tx2"/>
                </a:solidFill>
                <a:latin typeface="Arial Narrow" pitchFamily="34" charset="0"/>
              </a:rPr>
              <a:t>aunque no todo sea correcto).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s-ES" sz="2400" b="1" i="1">
              <a:solidFill>
                <a:schemeClr val="tx2"/>
              </a:solidFill>
              <a:latin typeface="Arial Narrow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Reconocer que usted probablemente hizo ALGO que irritaba la otra persona  </a:t>
            </a:r>
          </a:p>
          <a:p>
            <a:pPr marL="609600" indent="-609600">
              <a:lnSpc>
                <a:spcPct val="90000"/>
              </a:lnSpc>
            </a:pP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confiésalo y acepta </a:t>
            </a:r>
            <a:r>
              <a:rPr lang="es-ES" b="1" u="sng">
                <a:solidFill>
                  <a:schemeClr val="tx2"/>
                </a:solidFill>
                <a:latin typeface="Arial Narrow" pitchFamily="34" charset="0"/>
              </a:rPr>
              <a:t>TODA</a:t>
            </a:r>
            <a:r>
              <a:rPr lang="es-ES" b="1">
                <a:solidFill>
                  <a:schemeClr val="tx2"/>
                </a:solidFill>
                <a:latin typeface="Arial Narrow" pitchFamily="34" charset="0"/>
              </a:rPr>
              <a:t> la culpa </a:t>
            </a:r>
          </a:p>
          <a:p>
            <a:pPr marL="609600" indent="-609600">
              <a:lnSpc>
                <a:spcPct val="90000"/>
              </a:lnSpc>
            </a:pPr>
            <a:r>
              <a:rPr lang="es-ES" sz="2800" b="1">
                <a:solidFill>
                  <a:schemeClr val="tx2"/>
                </a:solidFill>
                <a:latin typeface="Arial Narrow" pitchFamily="34" charset="0"/>
              </a:rPr>
              <a:t>(1 Ped. 2:18-22)</a:t>
            </a:r>
            <a:endParaRPr lang="en-US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/>
              <a:t>Efesios 6:10-18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_tradnl">
                <a:solidFill>
                  <a:schemeClr val="tx2"/>
                </a:solidFill>
              </a:rPr>
              <a:t>Despues de la boda (Efesios 5)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>
                <a:solidFill>
                  <a:schemeClr val="tx2"/>
                </a:solidFill>
              </a:rPr>
              <a:t>Viene la batalla (Efesios 6)… y la armadura para esa batalla.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16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_tradnl">
                <a:solidFill>
                  <a:schemeClr val="tx2"/>
                </a:solidFill>
              </a:rPr>
              <a:t>Podemos ser mas que vencedores en Cristo que nos ama.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_tradnl">
                <a:solidFill>
                  <a:schemeClr val="tx2"/>
                </a:solidFill>
              </a:rPr>
              <a:t>Es posible cambiar y comunicar—pero solo en el PODER DE DIOS.</a:t>
            </a: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534400" cy="1462088"/>
          </a:xfrm>
        </p:spPr>
        <p:txBody>
          <a:bodyPr/>
          <a:lstStyle/>
          <a:p>
            <a:r>
              <a:rPr lang="es-ES" sz="5400" b="1">
                <a:latin typeface="Arial Narrow" pitchFamily="34" charset="0"/>
              </a:rPr>
              <a:t>5 elementos de comunicación</a:t>
            </a:r>
            <a:endParaRPr lang="es-ES_tradnl" sz="5400" b="1">
              <a:latin typeface="Arial Narrow" pitchFamily="34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400" b="1">
                <a:latin typeface="Arial Narrow" pitchFamily="34" charset="0"/>
              </a:rPr>
              <a:t>Escuchar</a:t>
            </a:r>
          </a:p>
          <a:p>
            <a:r>
              <a:rPr lang="es-ES" sz="4400" b="1">
                <a:latin typeface="Arial Narrow" pitchFamily="34" charset="0"/>
              </a:rPr>
              <a:t>observar (gestos)</a:t>
            </a:r>
          </a:p>
          <a:p>
            <a:r>
              <a:rPr lang="es-ES" sz="4400" b="1">
                <a:latin typeface="Arial Narrow" pitchFamily="34" charset="0"/>
              </a:rPr>
              <a:t>Comprender</a:t>
            </a:r>
          </a:p>
          <a:p>
            <a:r>
              <a:rPr lang="es-ES" sz="4400" b="1">
                <a:latin typeface="Arial Narrow" pitchFamily="34" charset="0"/>
              </a:rPr>
              <a:t>Hablar</a:t>
            </a:r>
          </a:p>
          <a:p>
            <a:r>
              <a:rPr lang="es-ES" sz="4400" b="1">
                <a:latin typeface="Arial Narrow" pitchFamily="34" charset="0"/>
              </a:rPr>
              <a:t>simpatizar.</a:t>
            </a:r>
            <a:endParaRPr lang="es-ES_tradnl" sz="4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Arial Narrow" pitchFamily="34" charset="0"/>
              </a:rPr>
              <a:t>Comunicación Mundana</a:t>
            </a:r>
            <a:br>
              <a:rPr lang="es-ES" b="1" dirty="0">
                <a:latin typeface="Arial Narrow" pitchFamily="34" charset="0"/>
              </a:rPr>
            </a:br>
            <a:r>
              <a:rPr lang="es-ES" b="1" u="sng" dirty="0">
                <a:latin typeface="Arial Narrow" pitchFamily="34" charset="0"/>
              </a:rPr>
              <a:t>Ef. 4:14, 17-20 (5:30-31</a:t>
            </a:r>
            <a:r>
              <a:rPr lang="es-ES" b="1" dirty="0">
                <a:latin typeface="Arial Narrow" pitchFamily="34" charset="0"/>
              </a:rPr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s-ES" b="1" dirty="0">
                <a:latin typeface="Arial Narrow" pitchFamily="34" charset="0"/>
              </a:rPr>
              <a:t>Gritos (Ef. 4:14- “como </a:t>
            </a:r>
            <a:r>
              <a:rPr lang="es-ES" b="1" dirty="0" err="1">
                <a:latin typeface="Arial Narrow" pitchFamily="34" charset="0"/>
              </a:rPr>
              <a:t>ninos</a:t>
            </a:r>
            <a:r>
              <a:rPr lang="es-ES" b="1" dirty="0">
                <a:latin typeface="Arial Narrow" pitchFamily="34" charset="0"/>
              </a:rPr>
              <a:t>”)</a:t>
            </a:r>
          </a:p>
          <a:p>
            <a:r>
              <a:rPr lang="es-ES" b="1" dirty="0">
                <a:latin typeface="Arial Narrow" pitchFamily="34" charset="0"/>
              </a:rPr>
              <a:t>Silencio</a:t>
            </a:r>
          </a:p>
          <a:p>
            <a:r>
              <a:rPr lang="es-ES" b="1" dirty="0">
                <a:latin typeface="Arial Narrow" pitchFamily="34" charset="0"/>
              </a:rPr>
              <a:t>Engañoso (mentiras)</a:t>
            </a:r>
          </a:p>
          <a:p>
            <a:r>
              <a:rPr lang="es-ES" b="1" dirty="0" err="1">
                <a:latin typeface="Arial Narrow" pitchFamily="34" charset="0"/>
              </a:rPr>
              <a:t>Maldicencia</a:t>
            </a:r>
            <a:r>
              <a:rPr lang="es-ES" b="1" dirty="0">
                <a:latin typeface="Arial Narrow" pitchFamily="34" charset="0"/>
              </a:rPr>
              <a:t>, blasfemias</a:t>
            </a:r>
          </a:p>
          <a:p>
            <a:r>
              <a:rPr lang="es-ES" b="1" dirty="0">
                <a:latin typeface="Arial Narrow" pitchFamily="34" charset="0"/>
              </a:rPr>
              <a:t>Negativismo (ataques, sarcasmo, quejas) </a:t>
            </a:r>
          </a:p>
          <a:p>
            <a:r>
              <a:rPr lang="es-ES" b="1" dirty="0">
                <a:latin typeface="Arial Narrow" pitchFamily="34" charset="0"/>
              </a:rPr>
              <a:t>Superficial -</a:t>
            </a:r>
            <a:r>
              <a:rPr lang="es-ES" sz="2800" b="1" dirty="0">
                <a:latin typeface="Arial Narrow" pitchFamily="34" charset="0"/>
              </a:rPr>
              <a:t>miedo de “herir” al otro o ser herido, miedo de que la </a:t>
            </a:r>
            <a:r>
              <a:rPr lang="es-ES" sz="2800" b="1" dirty="0" err="1">
                <a:latin typeface="Arial Narrow" pitchFamily="34" charset="0"/>
              </a:rPr>
              <a:t>conversacion</a:t>
            </a:r>
            <a:r>
              <a:rPr lang="es-ES" sz="2800" b="1" dirty="0">
                <a:latin typeface="Arial Narrow" pitchFamily="34" charset="0"/>
              </a:rPr>
              <a:t> vaya a escalar a </a:t>
            </a:r>
            <a:r>
              <a:rPr lang="es-ES" sz="2800" b="1" dirty="0" err="1">
                <a:latin typeface="Arial Narrow" pitchFamily="34" charset="0"/>
              </a:rPr>
              <a:t>griteria</a:t>
            </a:r>
            <a:r>
              <a:rPr lang="es-ES" sz="2800" b="1" dirty="0">
                <a:latin typeface="Arial Narrow" pitchFamily="34" charset="0"/>
              </a:rPr>
              <a:t>.</a:t>
            </a:r>
            <a:endParaRPr lang="en-US" sz="28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Popey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638"/>
            <a:ext cx="9144000" cy="630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Como cambiar -  Ef. 4:21-24</a:t>
            </a:r>
            <a:endParaRPr lang="es-ES">
              <a:latin typeface="Arial Narrow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4400" b="1">
                <a:latin typeface="Arial Narrow" pitchFamily="34" charset="0"/>
              </a:rPr>
              <a:t>Despojaos</a:t>
            </a:r>
            <a:r>
              <a:rPr lang="es-ES" sz="4400">
                <a:latin typeface="Arial Narrow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confesar pecado y error</a:t>
            </a:r>
          </a:p>
          <a:p>
            <a:pPr>
              <a:lnSpc>
                <a:spcPct val="90000"/>
              </a:lnSpc>
            </a:pPr>
            <a:endParaRPr lang="es-ES" sz="200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" sz="4400" b="1">
                <a:latin typeface="Arial Narrow" pitchFamily="34" charset="0"/>
              </a:rPr>
              <a:t>Renovaos</a:t>
            </a:r>
            <a:r>
              <a:rPr lang="es-ES">
                <a:latin typeface="Arial Narrow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en palabras y espíritu o actitud</a:t>
            </a:r>
          </a:p>
          <a:p>
            <a:pPr>
              <a:lnSpc>
                <a:spcPct val="90000"/>
              </a:lnSpc>
            </a:pPr>
            <a:endParaRPr lang="es-ES" sz="180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" sz="4400" b="1">
                <a:latin typeface="Arial Narrow" pitchFamily="34" charset="0"/>
              </a:rPr>
              <a:t>Vestíos</a:t>
            </a:r>
            <a:r>
              <a:rPr lang="es-ES" sz="4400">
                <a:latin typeface="Arial Narrow" pitchFamily="34" charset="0"/>
              </a:rPr>
              <a:t> </a:t>
            </a:r>
            <a:r>
              <a:rPr lang="es-ES" b="1">
                <a:latin typeface="Arial Narrow" pitchFamily="34" charset="0"/>
              </a:rPr>
              <a:t>(“Poner” a Cristo</a:t>
            </a:r>
            <a:r>
              <a:rPr lang="es-ES">
                <a:latin typeface="Arial Narrow" pitchFamily="34" charset="0"/>
              </a:rPr>
              <a:t>)</a:t>
            </a:r>
            <a:endParaRPr lang="en-US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>
                <a:latin typeface="Arial Narrow" pitchFamily="34" charset="0"/>
              </a:rPr>
              <a:t>Palabras de Gracia</a:t>
            </a:r>
            <a:r>
              <a:rPr lang="es-ES" b="1">
                <a:latin typeface="Arial Narrow" pitchFamily="34" charset="0"/>
              </a:rPr>
              <a:t>  </a:t>
            </a:r>
            <a:r>
              <a:rPr lang="es-ES" sz="3600" b="1">
                <a:latin typeface="Arial Narrow" pitchFamily="34" charset="0"/>
              </a:rPr>
              <a:t>(Efesios 4:25-32)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572000"/>
          </a:xfrm>
        </p:spPr>
        <p:txBody>
          <a:bodyPr/>
          <a:lstStyle/>
          <a:p>
            <a:r>
              <a:rPr lang="es-ES" sz="4000" b="1" dirty="0">
                <a:latin typeface="Arial Narrow" pitchFamily="34" charset="0"/>
              </a:rPr>
              <a:t>Cómo tener una buena pelea—</a:t>
            </a:r>
            <a:r>
              <a:rPr lang="es-ES" sz="4000" b="1" dirty="0" err="1">
                <a:latin typeface="Arial Narrow" pitchFamily="34" charset="0"/>
              </a:rPr>
              <a:t>biblicamente</a:t>
            </a:r>
            <a:endParaRPr lang="es-ES" sz="4000" b="1" dirty="0">
              <a:latin typeface="Arial Narrow" pitchFamily="34" charset="0"/>
            </a:endParaRPr>
          </a:p>
          <a:p>
            <a:r>
              <a:rPr lang="es-ES" sz="4000" b="1" dirty="0">
                <a:latin typeface="Arial Narrow" pitchFamily="34" charset="0"/>
              </a:rPr>
              <a:t> </a:t>
            </a:r>
            <a:r>
              <a:rPr lang="es-ES" sz="4000" b="1" dirty="0" smtClean="0">
                <a:latin typeface="Arial Narrow" pitchFamily="34" charset="0"/>
              </a:rPr>
              <a:t>¿Cómo </a:t>
            </a:r>
            <a:r>
              <a:rPr lang="es-ES" sz="4000" b="1" dirty="0">
                <a:latin typeface="Arial Narrow" pitchFamily="34" charset="0"/>
              </a:rPr>
              <a:t>puede un volcán hablar con una piedra?</a:t>
            </a:r>
            <a:endParaRPr lang="en-US" sz="4000" b="1" dirty="0">
              <a:latin typeface="Arial Narrow" pitchFamily="34" charset="0"/>
            </a:endParaRPr>
          </a:p>
          <a:p>
            <a:r>
              <a:rPr lang="en-US" sz="4000" b="1" dirty="0">
                <a:latin typeface="Arial Narrow" pitchFamily="34" charset="0"/>
              </a:rPr>
              <a:t>Como Bella </a:t>
            </a:r>
            <a:r>
              <a:rPr lang="en-US" sz="4000" b="1" dirty="0" err="1">
                <a:latin typeface="Arial Narrow" pitchFamily="34" charset="0"/>
              </a:rPr>
              <a:t>puede</a:t>
            </a:r>
            <a:r>
              <a:rPr lang="en-US" sz="4000" b="1" dirty="0">
                <a:latin typeface="Arial Narrow" pitchFamily="34" charset="0"/>
              </a:rPr>
              <a:t> </a:t>
            </a:r>
            <a:r>
              <a:rPr lang="en-US" sz="4000" b="1" dirty="0" err="1">
                <a:latin typeface="Arial Narrow" pitchFamily="34" charset="0"/>
              </a:rPr>
              <a:t>hablar</a:t>
            </a:r>
            <a:r>
              <a:rPr lang="en-US" sz="4000" b="1" dirty="0">
                <a:latin typeface="Arial Narrow" pitchFamily="34" charset="0"/>
              </a:rPr>
              <a:t> con la </a:t>
            </a:r>
            <a:r>
              <a:rPr lang="en-US" sz="4000" b="1" dirty="0" err="1">
                <a:latin typeface="Arial Narrow" pitchFamily="34" charset="0"/>
              </a:rPr>
              <a:t>Bestia</a:t>
            </a:r>
            <a:r>
              <a:rPr lang="en-US" sz="4000" b="1" dirty="0">
                <a:latin typeface="Arial Narrow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n-US" sz="4000" b="1" dirty="0">
                <a:latin typeface="Arial Narrow" pitchFamily="34" charset="0"/>
              </a:rPr>
              <a:t>-y </a:t>
            </a:r>
            <a:r>
              <a:rPr lang="en-US" sz="4000" b="1" dirty="0" err="1">
                <a:latin typeface="Arial Narrow" pitchFamily="34" charset="0"/>
              </a:rPr>
              <a:t>cambiarle</a:t>
            </a:r>
            <a:r>
              <a:rPr lang="en-US" sz="4000" b="1" dirty="0">
                <a:latin typeface="Arial Narrow" pitchFamily="34" charset="0"/>
              </a:rPr>
              <a:t> en el </a:t>
            </a:r>
            <a:r>
              <a:rPr lang="en-US" sz="4000" b="1" dirty="0" smtClean="0">
                <a:latin typeface="Arial Narrow" pitchFamily="34" charset="0"/>
              </a:rPr>
              <a:t>Príncipe </a:t>
            </a:r>
            <a:r>
              <a:rPr lang="en-US" sz="4000" b="1" dirty="0">
                <a:latin typeface="Arial Narrow" pitchFamily="34" charset="0"/>
              </a:rPr>
              <a:t>original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1.  Habla  (Ef. 4:15, 25)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s-ES" sz="7200" b="1" i="1" u="sng">
                <a:latin typeface="Arial Narrow" pitchFamily="34" charset="0"/>
              </a:rPr>
              <a:t>Habla</a:t>
            </a:r>
            <a:r>
              <a:rPr lang="es-ES" sz="7200" b="1" i="1">
                <a:latin typeface="Arial Narrow" pitchFamily="34" charset="0"/>
              </a:rPr>
              <a:t> </a:t>
            </a:r>
          </a:p>
          <a:p>
            <a:pPr marL="990600" lvl="1" indent="-533400">
              <a:buFontTx/>
              <a:buNone/>
            </a:pPr>
            <a:r>
              <a:rPr lang="es-ES" sz="6600" b="1" i="1">
                <a:latin typeface="Arial Narrow" pitchFamily="34" charset="0"/>
              </a:rPr>
              <a:t>con </a:t>
            </a:r>
            <a:r>
              <a:rPr lang="es-ES" sz="6600" b="1">
                <a:latin typeface="Arial Narrow" pitchFamily="34" charset="0"/>
              </a:rPr>
              <a:t>AMOR, RESPETO y CONFIANZA</a:t>
            </a:r>
            <a:endParaRPr lang="es-ES" sz="48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NO PUEDO HABLAR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/>
              <a:t>Temo ser burlando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/>
              <a:t>No es muy “macho” hablar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/>
              <a:t>Otros no quieren escucharme a mi.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/>
              <a:t>(Encubren una mala </a:t>
            </a:r>
            <a:r>
              <a:rPr lang="es-ES_tradnl" dirty="0" smtClean="0"/>
              <a:t>relación </a:t>
            </a:r>
            <a:r>
              <a:rPr lang="es-ES_tradnl" dirty="0"/>
              <a:t>con el mero hablar superficial)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/>
              <a:t>Se siente amargura-pero no quiere decir lo que le </a:t>
            </a:r>
            <a:r>
              <a:rPr lang="es-ES_tradnl" dirty="0" smtClean="0"/>
              <a:t>molesta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_tradnl" dirty="0" smtClean="0"/>
              <a:t>Si habla, va a estallar…</a:t>
            </a:r>
            <a:endParaRPr lang="es-ES_tradnl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213</TotalTime>
  <Words>1227</Words>
  <Application>Microsoft Office PowerPoint</Application>
  <PresentationFormat>On-screen Show (4:3)</PresentationFormat>
  <Paragraphs>168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Times New Roman</vt:lpstr>
      <vt:lpstr>Wingdings</vt:lpstr>
      <vt:lpstr>Arial Narrow</vt:lpstr>
      <vt:lpstr>Fireworks</vt:lpstr>
      <vt:lpstr>Comunicación  Efesios 4:14-32</vt:lpstr>
      <vt:lpstr>Hombres leen periódicos - no mentes.</vt:lpstr>
      <vt:lpstr>5 elementos de comunicación</vt:lpstr>
      <vt:lpstr>Comunicación Mundana Ef. 4:14, 17-20 (5:30-31)</vt:lpstr>
      <vt:lpstr>PowerPoint Presentation</vt:lpstr>
      <vt:lpstr>Como cambiar -  Ef. 4:21-24</vt:lpstr>
      <vt:lpstr>Palabras de Gracia  (Efesios 4:25-32)</vt:lpstr>
      <vt:lpstr>1.  Habla  (Ef. 4:15, 25)</vt:lpstr>
      <vt:lpstr>NO PUEDO HABLAR</vt:lpstr>
      <vt:lpstr>EL REMEDIO CRISTIANO: Recuerda a Moises en Exodo 3  “No puedo hablar” Dios dice…”Yo soy”</vt:lpstr>
      <vt:lpstr>Ayuda en Cristo</vt:lpstr>
      <vt:lpstr>Aprende a hablar de la manera que el otro le entiende.</vt:lpstr>
      <vt:lpstr>Mantener una perspectiva adecuada</vt:lpstr>
      <vt:lpstr>2.   VERDAD  EN AMOR (Ef. 4:15)</vt:lpstr>
      <vt:lpstr>El estilo mundano</vt:lpstr>
      <vt:lpstr>La VERDAD para el creyente</vt:lpstr>
      <vt:lpstr>3.  Ef 4:25 – Ser miembros del mismo cuerpo=simpatia</vt:lpstr>
      <vt:lpstr>4.  Airarte sin pecar – v. 26, 29</vt:lpstr>
      <vt:lpstr>5. v. 27 No des lugar al diablo</vt:lpstr>
      <vt:lpstr>6. Ef. 5:28 – Trabaje, no hurte</vt:lpstr>
      <vt:lpstr>7.  Ef. 4:29 – Palabras de Gracia</vt:lpstr>
      <vt:lpstr>Piensa en lo bueno</vt:lpstr>
      <vt:lpstr>8. Ef. 4:30-31; 5:18 Llenarse del Espiritu Santo</vt:lpstr>
      <vt:lpstr>9.  Ef. 4:32  Perdona en Cristo y por amor a EL</vt:lpstr>
      <vt:lpstr>El secreto de un buen matrimonio es una mala memoria (perdona)</vt:lpstr>
      <vt:lpstr>10. Confesar TU parte…y mas – 1 Juan 1:9</vt:lpstr>
      <vt:lpstr>Efesios 6:10-18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Comunicacion</dc:title>
  <dc:creator>R Armstrong</dc:creator>
  <cp:lastModifiedBy>Iglesia Biblica Bautista Ant</cp:lastModifiedBy>
  <cp:revision>12</cp:revision>
  <dcterms:created xsi:type="dcterms:W3CDTF">2007-06-14T03:55:35Z</dcterms:created>
  <dcterms:modified xsi:type="dcterms:W3CDTF">2010-09-15T22:50:50Z</dcterms:modified>
</cp:coreProperties>
</file>