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9" r:id="rId3"/>
    <p:sldId id="312" r:id="rId4"/>
    <p:sldId id="313" r:id="rId5"/>
    <p:sldId id="314" r:id="rId6"/>
    <p:sldId id="315" r:id="rId7"/>
    <p:sldId id="316" r:id="rId8"/>
    <p:sldId id="317" r:id="rId9"/>
    <p:sldId id="285" r:id="rId10"/>
    <p:sldId id="262" r:id="rId11"/>
    <p:sldId id="264" r:id="rId12"/>
    <p:sldId id="290" r:id="rId13"/>
    <p:sldId id="291" r:id="rId14"/>
    <p:sldId id="318" r:id="rId15"/>
    <p:sldId id="293" r:id="rId16"/>
    <p:sldId id="296" r:id="rId17"/>
    <p:sldId id="295" r:id="rId18"/>
    <p:sldId id="319" r:id="rId19"/>
    <p:sldId id="294" r:id="rId20"/>
    <p:sldId id="282" r:id="rId21"/>
    <p:sldId id="265" r:id="rId22"/>
    <p:sldId id="266" r:id="rId23"/>
    <p:sldId id="267" r:id="rId24"/>
    <p:sldId id="268" r:id="rId25"/>
    <p:sldId id="269" r:id="rId26"/>
    <p:sldId id="288" r:id="rId27"/>
    <p:sldId id="297" r:id="rId28"/>
    <p:sldId id="289" r:id="rId29"/>
    <p:sldId id="298" r:id="rId30"/>
    <p:sldId id="300" r:id="rId31"/>
    <p:sldId id="299" r:id="rId32"/>
    <p:sldId id="301" r:id="rId3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78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31557E-E906-490E-9020-4FCE81775D4E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300E0043-C16C-4D55-A3C2-AE05587928B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Centrado en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EGOISMO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DIOS</a:t>
          </a:r>
        </a:p>
      </dgm:t>
    </dgm:pt>
    <dgm:pt modelId="{8D38932B-B17E-4930-94DC-138421562897}" type="parTrans" cxnId="{53D5A415-6829-459C-B920-E4AC254B9EB7}">
      <dgm:prSet/>
      <dgm:spPr/>
    </dgm:pt>
    <dgm:pt modelId="{1E11B1C1-D61E-41E2-9F20-BB8243FCF649}" type="sibTrans" cxnId="{53D5A415-6829-459C-B920-E4AC254B9EB7}">
      <dgm:prSet/>
      <dgm:spPr/>
    </dgm:pt>
    <dgm:pt modelId="{A04EC5A6-0A31-4358-BE6A-3C06C8CAEC2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Finanzas</a:t>
          </a:r>
        </a:p>
      </dgm:t>
    </dgm:pt>
    <dgm:pt modelId="{892E073D-1208-4F65-B50F-C9B6AC762F6E}" type="parTrans" cxnId="{0B528743-A770-45B7-BD8E-677B1F558610}">
      <dgm:prSet/>
      <dgm:spPr/>
      <dgm:t>
        <a:bodyPr/>
        <a:lstStyle/>
        <a:p>
          <a:endParaRPr lang="en-US"/>
        </a:p>
      </dgm:t>
    </dgm:pt>
    <dgm:pt modelId="{D3D15A27-F54C-41FD-8350-ECC556D75298}" type="sibTrans" cxnId="{0B528743-A770-45B7-BD8E-677B1F558610}">
      <dgm:prSet/>
      <dgm:spPr/>
    </dgm:pt>
    <dgm:pt modelId="{E01F791A-DB19-4693-9EAB-7A79B3990A7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Trabajo</a:t>
          </a:r>
        </a:p>
      </dgm:t>
    </dgm:pt>
    <dgm:pt modelId="{E3BC9620-A015-4E60-B32B-09B76F9017B4}" type="parTrans" cxnId="{6E28F329-4622-4F5D-A859-D8DA6529DC67}">
      <dgm:prSet/>
      <dgm:spPr/>
      <dgm:t>
        <a:bodyPr/>
        <a:lstStyle/>
        <a:p>
          <a:endParaRPr lang="en-US"/>
        </a:p>
      </dgm:t>
    </dgm:pt>
    <dgm:pt modelId="{51F07379-BB1C-4CEE-BD6F-937D5FA5B907}" type="sibTrans" cxnId="{6E28F329-4622-4F5D-A859-D8DA6529DC67}">
      <dgm:prSet/>
      <dgm:spPr/>
    </dgm:pt>
    <dgm:pt modelId="{CD492645-B1BE-4EA2-9985-9F1415F3F0F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Matrimonio</a:t>
          </a:r>
        </a:p>
      </dgm:t>
    </dgm:pt>
    <dgm:pt modelId="{4638DECB-4B74-4065-9889-66CEB76A1041}" type="parTrans" cxnId="{74842B45-B715-42BA-9C56-3B701EEBB1B3}">
      <dgm:prSet/>
      <dgm:spPr/>
      <dgm:t>
        <a:bodyPr/>
        <a:lstStyle/>
        <a:p>
          <a:endParaRPr lang="en-US"/>
        </a:p>
      </dgm:t>
    </dgm:pt>
    <dgm:pt modelId="{321C758E-B624-4459-A538-46F2698E16E3}" type="sibTrans" cxnId="{74842B45-B715-42BA-9C56-3B701EEBB1B3}">
      <dgm:prSet/>
      <dgm:spPr/>
    </dgm:pt>
    <dgm:pt modelId="{FFDBD9E6-2405-4497-B206-D24239090DE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Crianza 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relacion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on hijos</a:t>
          </a:r>
        </a:p>
      </dgm:t>
    </dgm:pt>
    <dgm:pt modelId="{FE011BCA-75FB-441F-94B2-736CA73A9F2A}" type="parTrans" cxnId="{BE4C159D-1E62-4772-81A5-DE2C2C1901C1}">
      <dgm:prSet/>
      <dgm:spPr/>
      <dgm:t>
        <a:bodyPr/>
        <a:lstStyle/>
        <a:p>
          <a:endParaRPr lang="en-US"/>
        </a:p>
      </dgm:t>
    </dgm:pt>
    <dgm:pt modelId="{6C09D615-06A2-451F-81C7-B2D27576FCBD}" type="sibTrans" cxnId="{BE4C159D-1E62-4772-81A5-DE2C2C1901C1}">
      <dgm:prSet/>
      <dgm:spPr/>
    </dgm:pt>
    <dgm:pt modelId="{D5C08495-D865-457E-AA0B-2A8004F8180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Santidad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Vicios e ira</a:t>
          </a:r>
        </a:p>
      </dgm:t>
    </dgm:pt>
    <dgm:pt modelId="{BA41879A-3CA6-4BAE-8D12-491D4F9A35E9}" type="parTrans" cxnId="{9A988168-3508-425B-B9E0-6E5C8F0B3E32}">
      <dgm:prSet/>
      <dgm:spPr/>
      <dgm:t>
        <a:bodyPr/>
        <a:lstStyle/>
        <a:p>
          <a:endParaRPr lang="en-US"/>
        </a:p>
      </dgm:t>
    </dgm:pt>
    <dgm:pt modelId="{6E990940-162A-442B-8374-4B904AD70D42}" type="sibTrans" cxnId="{9A988168-3508-425B-B9E0-6E5C8F0B3E32}">
      <dgm:prSet/>
      <dgm:spPr/>
    </dgm:pt>
    <dgm:pt modelId="{A97B8178-ACB7-40A9-9684-A719814860B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Iglesia 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Servicio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cristiano</a:t>
          </a:r>
        </a:p>
      </dgm:t>
    </dgm:pt>
    <dgm:pt modelId="{5C4F4A6E-B1C7-4D00-90D2-6EBC1109FF37}" type="parTrans" cxnId="{17348B29-60E6-4DA7-B1B4-A081C8D1D1E6}">
      <dgm:prSet/>
      <dgm:spPr/>
      <dgm:t>
        <a:bodyPr/>
        <a:lstStyle/>
        <a:p>
          <a:endParaRPr lang="en-US"/>
        </a:p>
      </dgm:t>
    </dgm:pt>
    <dgm:pt modelId="{58355E86-1A58-47A8-B86E-46768CD02E34}" type="sibTrans" cxnId="{17348B29-60E6-4DA7-B1B4-A081C8D1D1E6}">
      <dgm:prSet/>
      <dgm:spPr/>
    </dgm:pt>
    <dgm:pt modelId="{7B2128DF-9D05-4FF9-AA43-62199C209CA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Amistades 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Tiempo libre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para ocio</a:t>
          </a:r>
        </a:p>
      </dgm:t>
    </dgm:pt>
    <dgm:pt modelId="{40113EBB-52F1-4C99-8CCB-43F6D768754B}" type="parTrans" cxnId="{D8F6C6A9-444E-4AA0-A34C-25806364BDBE}">
      <dgm:prSet/>
      <dgm:spPr/>
      <dgm:t>
        <a:bodyPr/>
        <a:lstStyle/>
        <a:p>
          <a:endParaRPr lang="en-US"/>
        </a:p>
      </dgm:t>
    </dgm:pt>
    <dgm:pt modelId="{1ADCF756-82C1-436C-9693-2434B7ED2544}" type="sibTrans" cxnId="{D8F6C6A9-444E-4AA0-A34C-25806364BDBE}">
      <dgm:prSet/>
      <dgm:spPr/>
    </dgm:pt>
    <dgm:pt modelId="{DDFC083C-4A9A-49CB-B5D7-88C5FD67F86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Devociones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y oracion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familiar</a:t>
          </a:r>
        </a:p>
      </dgm:t>
    </dgm:pt>
    <dgm:pt modelId="{97D16EA7-2DB6-4196-9580-BADA9EFFCBB9}" type="parTrans" cxnId="{EDA9F158-2816-4E16-8FA4-0F617A18BB3F}">
      <dgm:prSet/>
      <dgm:spPr/>
      <dgm:t>
        <a:bodyPr/>
        <a:lstStyle/>
        <a:p>
          <a:endParaRPr lang="en-US"/>
        </a:p>
      </dgm:t>
    </dgm:pt>
    <dgm:pt modelId="{AA420311-5F66-41D9-A378-F24799C8BCCE}" type="sibTrans" cxnId="{EDA9F158-2816-4E16-8FA4-0F617A18BB3F}">
      <dgm:prSet/>
      <dgm:spPr/>
    </dgm:pt>
    <dgm:pt modelId="{1458BD58-2A01-4991-8F3A-7389C350456D}" type="pres">
      <dgm:prSet presAssocID="{C031557E-E906-490E-9020-4FCE81775D4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B09DABC-2C20-490F-A433-DAFA2F5EA195}" type="pres">
      <dgm:prSet presAssocID="{300E0043-C16C-4D55-A3C2-AE05587928BC}" presName="centerShape" presStyleLbl="node0" presStyleIdx="0" presStyleCnt="1"/>
      <dgm:spPr/>
      <dgm:t>
        <a:bodyPr/>
        <a:lstStyle/>
        <a:p>
          <a:endParaRPr lang="en-US"/>
        </a:p>
      </dgm:t>
    </dgm:pt>
    <dgm:pt modelId="{43CF7A1C-3130-474C-BC3F-A97BD06A49E8}" type="pres">
      <dgm:prSet presAssocID="{892E073D-1208-4F65-B50F-C9B6AC762F6E}" presName="Name9" presStyleLbl="parChTrans1D2" presStyleIdx="0" presStyleCnt="8"/>
      <dgm:spPr/>
      <dgm:t>
        <a:bodyPr/>
        <a:lstStyle/>
        <a:p>
          <a:endParaRPr lang="en-US"/>
        </a:p>
      </dgm:t>
    </dgm:pt>
    <dgm:pt modelId="{F64CA6A6-9A94-4C90-BA3B-B41A7AF6DC40}" type="pres">
      <dgm:prSet presAssocID="{892E073D-1208-4F65-B50F-C9B6AC762F6E}" presName="connTx" presStyleLbl="parChTrans1D2" presStyleIdx="0" presStyleCnt="8"/>
      <dgm:spPr/>
      <dgm:t>
        <a:bodyPr/>
        <a:lstStyle/>
        <a:p>
          <a:endParaRPr lang="en-US"/>
        </a:p>
      </dgm:t>
    </dgm:pt>
    <dgm:pt modelId="{5333E544-F3A6-4C44-9D1B-B1CC19F814C6}" type="pres">
      <dgm:prSet presAssocID="{A04EC5A6-0A31-4358-BE6A-3C06C8CAEC2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7CB37-5CB0-4250-BE82-E4E873ECFAA0}" type="pres">
      <dgm:prSet presAssocID="{E3BC9620-A015-4E60-B32B-09B76F9017B4}" presName="Name9" presStyleLbl="parChTrans1D2" presStyleIdx="1" presStyleCnt="8"/>
      <dgm:spPr/>
      <dgm:t>
        <a:bodyPr/>
        <a:lstStyle/>
        <a:p>
          <a:endParaRPr lang="en-US"/>
        </a:p>
      </dgm:t>
    </dgm:pt>
    <dgm:pt modelId="{AF850376-1CC2-43E4-8F3B-62460166B1D2}" type="pres">
      <dgm:prSet presAssocID="{E3BC9620-A015-4E60-B32B-09B76F9017B4}" presName="connTx" presStyleLbl="parChTrans1D2" presStyleIdx="1" presStyleCnt="8"/>
      <dgm:spPr/>
      <dgm:t>
        <a:bodyPr/>
        <a:lstStyle/>
        <a:p>
          <a:endParaRPr lang="en-US"/>
        </a:p>
      </dgm:t>
    </dgm:pt>
    <dgm:pt modelId="{5163E080-7A21-409F-A7C0-740BC4BBEAA2}" type="pres">
      <dgm:prSet presAssocID="{E01F791A-DB19-4693-9EAB-7A79B3990A76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176807-6AD1-4776-BF59-A6D669B53B0B}" type="pres">
      <dgm:prSet presAssocID="{4638DECB-4B74-4065-9889-66CEB76A1041}" presName="Name9" presStyleLbl="parChTrans1D2" presStyleIdx="2" presStyleCnt="8"/>
      <dgm:spPr/>
      <dgm:t>
        <a:bodyPr/>
        <a:lstStyle/>
        <a:p>
          <a:endParaRPr lang="en-US"/>
        </a:p>
      </dgm:t>
    </dgm:pt>
    <dgm:pt modelId="{8852B6B4-B2DC-4275-9B00-737CC41CE181}" type="pres">
      <dgm:prSet presAssocID="{4638DECB-4B74-4065-9889-66CEB76A1041}" presName="connTx" presStyleLbl="parChTrans1D2" presStyleIdx="2" presStyleCnt="8"/>
      <dgm:spPr/>
      <dgm:t>
        <a:bodyPr/>
        <a:lstStyle/>
        <a:p>
          <a:endParaRPr lang="en-US"/>
        </a:p>
      </dgm:t>
    </dgm:pt>
    <dgm:pt modelId="{2F80A096-1540-4983-B542-333C533359C5}" type="pres">
      <dgm:prSet presAssocID="{CD492645-B1BE-4EA2-9985-9F1415F3F0FF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94165-5268-4B82-B1DF-0CA2EDD05593}" type="pres">
      <dgm:prSet presAssocID="{FE011BCA-75FB-441F-94B2-736CA73A9F2A}" presName="Name9" presStyleLbl="parChTrans1D2" presStyleIdx="3" presStyleCnt="8"/>
      <dgm:spPr/>
      <dgm:t>
        <a:bodyPr/>
        <a:lstStyle/>
        <a:p>
          <a:endParaRPr lang="en-US"/>
        </a:p>
      </dgm:t>
    </dgm:pt>
    <dgm:pt modelId="{5232EC06-5DC1-4857-9005-6445A3D2CA20}" type="pres">
      <dgm:prSet presAssocID="{FE011BCA-75FB-441F-94B2-736CA73A9F2A}" presName="connTx" presStyleLbl="parChTrans1D2" presStyleIdx="3" presStyleCnt="8"/>
      <dgm:spPr/>
      <dgm:t>
        <a:bodyPr/>
        <a:lstStyle/>
        <a:p>
          <a:endParaRPr lang="en-US"/>
        </a:p>
      </dgm:t>
    </dgm:pt>
    <dgm:pt modelId="{2B8D6882-CCEC-40A7-8DA4-0E3F5FFE010F}" type="pres">
      <dgm:prSet presAssocID="{FFDBD9E6-2405-4497-B206-D24239090DE7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A7158-5235-4B8A-96C7-6BD08D8B9A28}" type="pres">
      <dgm:prSet presAssocID="{BA41879A-3CA6-4BAE-8D12-491D4F9A35E9}" presName="Name9" presStyleLbl="parChTrans1D2" presStyleIdx="4" presStyleCnt="8"/>
      <dgm:spPr/>
      <dgm:t>
        <a:bodyPr/>
        <a:lstStyle/>
        <a:p>
          <a:endParaRPr lang="en-US"/>
        </a:p>
      </dgm:t>
    </dgm:pt>
    <dgm:pt modelId="{E6176ABD-4A38-40E9-80D7-3AC06B2B853F}" type="pres">
      <dgm:prSet presAssocID="{BA41879A-3CA6-4BAE-8D12-491D4F9A35E9}" presName="connTx" presStyleLbl="parChTrans1D2" presStyleIdx="4" presStyleCnt="8"/>
      <dgm:spPr/>
      <dgm:t>
        <a:bodyPr/>
        <a:lstStyle/>
        <a:p>
          <a:endParaRPr lang="en-US"/>
        </a:p>
      </dgm:t>
    </dgm:pt>
    <dgm:pt modelId="{AF081834-1702-47CD-9001-3B236C5F3270}" type="pres">
      <dgm:prSet presAssocID="{D5C08495-D865-457E-AA0B-2A8004F8180F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88CBCF-A7E5-4987-902D-2BD8F49EB0E5}" type="pres">
      <dgm:prSet presAssocID="{5C4F4A6E-B1C7-4D00-90D2-6EBC1109FF37}" presName="Name9" presStyleLbl="parChTrans1D2" presStyleIdx="5" presStyleCnt="8"/>
      <dgm:spPr/>
      <dgm:t>
        <a:bodyPr/>
        <a:lstStyle/>
        <a:p>
          <a:endParaRPr lang="en-US"/>
        </a:p>
      </dgm:t>
    </dgm:pt>
    <dgm:pt modelId="{5C7BED97-864E-45AA-887B-15B547AA55D6}" type="pres">
      <dgm:prSet presAssocID="{5C4F4A6E-B1C7-4D00-90D2-6EBC1109FF37}" presName="connTx" presStyleLbl="parChTrans1D2" presStyleIdx="5" presStyleCnt="8"/>
      <dgm:spPr/>
      <dgm:t>
        <a:bodyPr/>
        <a:lstStyle/>
        <a:p>
          <a:endParaRPr lang="en-US"/>
        </a:p>
      </dgm:t>
    </dgm:pt>
    <dgm:pt modelId="{39B04716-FC6B-4FD6-AF50-C0D0931559CB}" type="pres">
      <dgm:prSet presAssocID="{A97B8178-ACB7-40A9-9684-A719814860B0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D162E7-9812-4A03-9D22-8ED8C226E2F8}" type="pres">
      <dgm:prSet presAssocID="{40113EBB-52F1-4C99-8CCB-43F6D768754B}" presName="Name9" presStyleLbl="parChTrans1D2" presStyleIdx="6" presStyleCnt="8"/>
      <dgm:spPr/>
      <dgm:t>
        <a:bodyPr/>
        <a:lstStyle/>
        <a:p>
          <a:endParaRPr lang="en-US"/>
        </a:p>
      </dgm:t>
    </dgm:pt>
    <dgm:pt modelId="{B97BA9B5-7FC4-4FCA-B0E4-62C0F5D4335A}" type="pres">
      <dgm:prSet presAssocID="{40113EBB-52F1-4C99-8CCB-43F6D768754B}" presName="connTx" presStyleLbl="parChTrans1D2" presStyleIdx="6" presStyleCnt="8"/>
      <dgm:spPr/>
      <dgm:t>
        <a:bodyPr/>
        <a:lstStyle/>
        <a:p>
          <a:endParaRPr lang="en-US"/>
        </a:p>
      </dgm:t>
    </dgm:pt>
    <dgm:pt modelId="{C37129C3-98DD-4AB2-A1A0-DC73E67A4D20}" type="pres">
      <dgm:prSet presAssocID="{7B2128DF-9D05-4FF9-AA43-62199C209CA0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69BAB0-13BB-4B3B-B89B-7F028ACE52DF}" type="pres">
      <dgm:prSet presAssocID="{97D16EA7-2DB6-4196-9580-BADA9EFFCBB9}" presName="Name9" presStyleLbl="parChTrans1D2" presStyleIdx="7" presStyleCnt="8"/>
      <dgm:spPr/>
      <dgm:t>
        <a:bodyPr/>
        <a:lstStyle/>
        <a:p>
          <a:endParaRPr lang="en-US"/>
        </a:p>
      </dgm:t>
    </dgm:pt>
    <dgm:pt modelId="{756F50B1-2B2D-4AA5-9A02-E55B2ACAF614}" type="pres">
      <dgm:prSet presAssocID="{97D16EA7-2DB6-4196-9580-BADA9EFFCBB9}" presName="connTx" presStyleLbl="parChTrans1D2" presStyleIdx="7" presStyleCnt="8"/>
      <dgm:spPr/>
      <dgm:t>
        <a:bodyPr/>
        <a:lstStyle/>
        <a:p>
          <a:endParaRPr lang="en-US"/>
        </a:p>
      </dgm:t>
    </dgm:pt>
    <dgm:pt modelId="{A8E2CE6A-6098-49ED-9257-68D9E9E85954}" type="pres">
      <dgm:prSet presAssocID="{DDFC083C-4A9A-49CB-B5D7-88C5FD67F868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A9F158-2816-4E16-8FA4-0F617A18BB3F}" srcId="{300E0043-C16C-4D55-A3C2-AE05587928BC}" destId="{DDFC083C-4A9A-49CB-B5D7-88C5FD67F868}" srcOrd="7" destOrd="0" parTransId="{97D16EA7-2DB6-4196-9580-BADA9EFFCBB9}" sibTransId="{AA420311-5F66-41D9-A378-F24799C8BCCE}"/>
    <dgm:cxn modelId="{EB5F6328-933F-41C7-975D-DF28DC94415F}" type="presOf" srcId="{E3BC9620-A015-4E60-B32B-09B76F9017B4}" destId="{AF850376-1CC2-43E4-8F3B-62460166B1D2}" srcOrd="1" destOrd="0" presId="urn:microsoft.com/office/officeart/2005/8/layout/radial1"/>
    <dgm:cxn modelId="{A6C48023-7AAC-4615-BA4F-6B4563177755}" type="presOf" srcId="{FFDBD9E6-2405-4497-B206-D24239090DE7}" destId="{2B8D6882-CCEC-40A7-8DA4-0E3F5FFE010F}" srcOrd="0" destOrd="0" presId="urn:microsoft.com/office/officeart/2005/8/layout/radial1"/>
    <dgm:cxn modelId="{8283CF4D-5AA0-4E2C-A2D7-EF87AF9EF429}" type="presOf" srcId="{C031557E-E906-490E-9020-4FCE81775D4E}" destId="{1458BD58-2A01-4991-8F3A-7389C350456D}" srcOrd="0" destOrd="0" presId="urn:microsoft.com/office/officeart/2005/8/layout/radial1"/>
    <dgm:cxn modelId="{DE6367F3-3D44-40BA-84BC-B93BD7A03B4E}" type="presOf" srcId="{E01F791A-DB19-4693-9EAB-7A79B3990A76}" destId="{5163E080-7A21-409F-A7C0-740BC4BBEAA2}" srcOrd="0" destOrd="0" presId="urn:microsoft.com/office/officeart/2005/8/layout/radial1"/>
    <dgm:cxn modelId="{F31A6EFF-08CD-43EA-8CDB-D6FA84369A70}" type="presOf" srcId="{5C4F4A6E-B1C7-4D00-90D2-6EBC1109FF37}" destId="{5C7BED97-864E-45AA-887B-15B547AA55D6}" srcOrd="1" destOrd="0" presId="urn:microsoft.com/office/officeart/2005/8/layout/radial1"/>
    <dgm:cxn modelId="{7548FA60-BC5E-4DA0-BC79-BA693F9D68F9}" type="presOf" srcId="{A04EC5A6-0A31-4358-BE6A-3C06C8CAEC25}" destId="{5333E544-F3A6-4C44-9D1B-B1CC19F814C6}" srcOrd="0" destOrd="0" presId="urn:microsoft.com/office/officeart/2005/8/layout/radial1"/>
    <dgm:cxn modelId="{DEDCD953-4650-44A5-92AD-B781EBCDCF9A}" type="presOf" srcId="{D5C08495-D865-457E-AA0B-2A8004F8180F}" destId="{AF081834-1702-47CD-9001-3B236C5F3270}" srcOrd="0" destOrd="0" presId="urn:microsoft.com/office/officeart/2005/8/layout/radial1"/>
    <dgm:cxn modelId="{2B6AD0FC-39A3-480E-9F5C-46DF2AAF7E5D}" type="presOf" srcId="{5C4F4A6E-B1C7-4D00-90D2-6EBC1109FF37}" destId="{0A88CBCF-A7E5-4987-902D-2BD8F49EB0E5}" srcOrd="0" destOrd="0" presId="urn:microsoft.com/office/officeart/2005/8/layout/radial1"/>
    <dgm:cxn modelId="{53D5A415-6829-459C-B920-E4AC254B9EB7}" srcId="{C031557E-E906-490E-9020-4FCE81775D4E}" destId="{300E0043-C16C-4D55-A3C2-AE05587928BC}" srcOrd="0" destOrd="0" parTransId="{8D38932B-B17E-4930-94DC-138421562897}" sibTransId="{1E11B1C1-D61E-41E2-9F20-BB8243FCF649}"/>
    <dgm:cxn modelId="{4DC9622C-1226-4570-8420-FDC3B64CC82B}" type="presOf" srcId="{4638DECB-4B74-4065-9889-66CEB76A1041}" destId="{8852B6B4-B2DC-4275-9B00-737CC41CE181}" srcOrd="1" destOrd="0" presId="urn:microsoft.com/office/officeart/2005/8/layout/radial1"/>
    <dgm:cxn modelId="{965A5244-A617-4540-BFCC-9A3CB392566E}" type="presOf" srcId="{A97B8178-ACB7-40A9-9684-A719814860B0}" destId="{39B04716-FC6B-4FD6-AF50-C0D0931559CB}" srcOrd="0" destOrd="0" presId="urn:microsoft.com/office/officeart/2005/8/layout/radial1"/>
    <dgm:cxn modelId="{6305ACAC-A21F-42F1-81C7-62928CA71200}" type="presOf" srcId="{DDFC083C-4A9A-49CB-B5D7-88C5FD67F868}" destId="{A8E2CE6A-6098-49ED-9257-68D9E9E85954}" srcOrd="0" destOrd="0" presId="urn:microsoft.com/office/officeart/2005/8/layout/radial1"/>
    <dgm:cxn modelId="{1B8A92C8-EE4C-4CEB-B0F6-EBBEAF88273B}" type="presOf" srcId="{FE011BCA-75FB-441F-94B2-736CA73A9F2A}" destId="{5232EC06-5DC1-4857-9005-6445A3D2CA20}" srcOrd="1" destOrd="0" presId="urn:microsoft.com/office/officeart/2005/8/layout/radial1"/>
    <dgm:cxn modelId="{09AC3F25-C414-4A26-BB5D-69DA0E5F9993}" type="presOf" srcId="{4638DECB-4B74-4065-9889-66CEB76A1041}" destId="{FB176807-6AD1-4776-BF59-A6D669B53B0B}" srcOrd="0" destOrd="0" presId="urn:microsoft.com/office/officeart/2005/8/layout/radial1"/>
    <dgm:cxn modelId="{74842B45-B715-42BA-9C56-3B701EEBB1B3}" srcId="{300E0043-C16C-4D55-A3C2-AE05587928BC}" destId="{CD492645-B1BE-4EA2-9985-9F1415F3F0FF}" srcOrd="2" destOrd="0" parTransId="{4638DECB-4B74-4065-9889-66CEB76A1041}" sibTransId="{321C758E-B624-4459-A538-46F2698E16E3}"/>
    <dgm:cxn modelId="{1AE475D2-C8CC-4DA9-9608-12F6E9B23943}" type="presOf" srcId="{40113EBB-52F1-4C99-8CCB-43F6D768754B}" destId="{B97BA9B5-7FC4-4FCA-B0E4-62C0F5D4335A}" srcOrd="1" destOrd="0" presId="urn:microsoft.com/office/officeart/2005/8/layout/radial1"/>
    <dgm:cxn modelId="{5FA258DC-8AF2-49B0-8B32-A3928206F67D}" type="presOf" srcId="{97D16EA7-2DB6-4196-9580-BADA9EFFCBB9}" destId="{CE69BAB0-13BB-4B3B-B89B-7F028ACE52DF}" srcOrd="0" destOrd="0" presId="urn:microsoft.com/office/officeart/2005/8/layout/radial1"/>
    <dgm:cxn modelId="{6E28F329-4622-4F5D-A859-D8DA6529DC67}" srcId="{300E0043-C16C-4D55-A3C2-AE05587928BC}" destId="{E01F791A-DB19-4693-9EAB-7A79B3990A76}" srcOrd="1" destOrd="0" parTransId="{E3BC9620-A015-4E60-B32B-09B76F9017B4}" sibTransId="{51F07379-BB1C-4CEE-BD6F-937D5FA5B907}"/>
    <dgm:cxn modelId="{19272E7B-D075-4946-8F89-78AC32046E17}" type="presOf" srcId="{892E073D-1208-4F65-B50F-C9B6AC762F6E}" destId="{F64CA6A6-9A94-4C90-BA3B-B41A7AF6DC40}" srcOrd="1" destOrd="0" presId="urn:microsoft.com/office/officeart/2005/8/layout/radial1"/>
    <dgm:cxn modelId="{05FEA65A-5C52-4BCC-BD78-0EF9BF35F786}" type="presOf" srcId="{97D16EA7-2DB6-4196-9580-BADA9EFFCBB9}" destId="{756F50B1-2B2D-4AA5-9A02-E55B2ACAF614}" srcOrd="1" destOrd="0" presId="urn:microsoft.com/office/officeart/2005/8/layout/radial1"/>
    <dgm:cxn modelId="{27F06B59-7E9E-483A-87B1-4AFECCC3D694}" type="presOf" srcId="{E3BC9620-A015-4E60-B32B-09B76F9017B4}" destId="{9DD7CB37-5CB0-4250-BE82-E4E873ECFAA0}" srcOrd="0" destOrd="0" presId="urn:microsoft.com/office/officeart/2005/8/layout/radial1"/>
    <dgm:cxn modelId="{C10043C7-9CF7-4C95-998E-C084316957E0}" type="presOf" srcId="{BA41879A-3CA6-4BAE-8D12-491D4F9A35E9}" destId="{BDEA7158-5235-4B8A-96C7-6BD08D8B9A28}" srcOrd="0" destOrd="0" presId="urn:microsoft.com/office/officeart/2005/8/layout/radial1"/>
    <dgm:cxn modelId="{C11AF9C5-8F60-4705-8344-58064436963D}" type="presOf" srcId="{FE011BCA-75FB-441F-94B2-736CA73A9F2A}" destId="{7E794165-5268-4B82-B1DF-0CA2EDD05593}" srcOrd="0" destOrd="0" presId="urn:microsoft.com/office/officeart/2005/8/layout/radial1"/>
    <dgm:cxn modelId="{DB831180-98A7-4F94-AFC0-15FF9A4F8D9B}" type="presOf" srcId="{40113EBB-52F1-4C99-8CCB-43F6D768754B}" destId="{30D162E7-9812-4A03-9D22-8ED8C226E2F8}" srcOrd="0" destOrd="0" presId="urn:microsoft.com/office/officeart/2005/8/layout/radial1"/>
    <dgm:cxn modelId="{856ED559-C70F-489C-975F-38E76EA43EEF}" type="presOf" srcId="{BA41879A-3CA6-4BAE-8D12-491D4F9A35E9}" destId="{E6176ABD-4A38-40E9-80D7-3AC06B2B853F}" srcOrd="1" destOrd="0" presId="urn:microsoft.com/office/officeart/2005/8/layout/radial1"/>
    <dgm:cxn modelId="{D8F6C6A9-444E-4AA0-A34C-25806364BDBE}" srcId="{300E0043-C16C-4D55-A3C2-AE05587928BC}" destId="{7B2128DF-9D05-4FF9-AA43-62199C209CA0}" srcOrd="6" destOrd="0" parTransId="{40113EBB-52F1-4C99-8CCB-43F6D768754B}" sibTransId="{1ADCF756-82C1-436C-9693-2434B7ED2544}"/>
    <dgm:cxn modelId="{17348B29-60E6-4DA7-B1B4-A081C8D1D1E6}" srcId="{300E0043-C16C-4D55-A3C2-AE05587928BC}" destId="{A97B8178-ACB7-40A9-9684-A719814860B0}" srcOrd="5" destOrd="0" parTransId="{5C4F4A6E-B1C7-4D00-90D2-6EBC1109FF37}" sibTransId="{58355E86-1A58-47A8-B86E-46768CD02E34}"/>
    <dgm:cxn modelId="{9170BA42-41B1-4B75-B52F-5095CD7FA34A}" type="presOf" srcId="{CD492645-B1BE-4EA2-9985-9F1415F3F0FF}" destId="{2F80A096-1540-4983-B542-333C533359C5}" srcOrd="0" destOrd="0" presId="urn:microsoft.com/office/officeart/2005/8/layout/radial1"/>
    <dgm:cxn modelId="{A8D1C1F4-6C60-4719-9EE8-2AA4573C9D7C}" type="presOf" srcId="{7B2128DF-9D05-4FF9-AA43-62199C209CA0}" destId="{C37129C3-98DD-4AB2-A1A0-DC73E67A4D20}" srcOrd="0" destOrd="0" presId="urn:microsoft.com/office/officeart/2005/8/layout/radial1"/>
    <dgm:cxn modelId="{D79F76B6-C1D8-4454-AF8C-B87096454378}" type="presOf" srcId="{892E073D-1208-4F65-B50F-C9B6AC762F6E}" destId="{43CF7A1C-3130-474C-BC3F-A97BD06A49E8}" srcOrd="0" destOrd="0" presId="urn:microsoft.com/office/officeart/2005/8/layout/radial1"/>
    <dgm:cxn modelId="{BE4C159D-1E62-4772-81A5-DE2C2C1901C1}" srcId="{300E0043-C16C-4D55-A3C2-AE05587928BC}" destId="{FFDBD9E6-2405-4497-B206-D24239090DE7}" srcOrd="3" destOrd="0" parTransId="{FE011BCA-75FB-441F-94B2-736CA73A9F2A}" sibTransId="{6C09D615-06A2-451F-81C7-B2D27576FCBD}"/>
    <dgm:cxn modelId="{9A988168-3508-425B-B9E0-6E5C8F0B3E32}" srcId="{300E0043-C16C-4D55-A3C2-AE05587928BC}" destId="{D5C08495-D865-457E-AA0B-2A8004F8180F}" srcOrd="4" destOrd="0" parTransId="{BA41879A-3CA6-4BAE-8D12-491D4F9A35E9}" sibTransId="{6E990940-162A-442B-8374-4B904AD70D42}"/>
    <dgm:cxn modelId="{AA97102A-0A60-41D3-8ADB-C9F5DAA2C849}" type="presOf" srcId="{300E0043-C16C-4D55-A3C2-AE05587928BC}" destId="{FB09DABC-2C20-490F-A433-DAFA2F5EA195}" srcOrd="0" destOrd="0" presId="urn:microsoft.com/office/officeart/2005/8/layout/radial1"/>
    <dgm:cxn modelId="{0B528743-A770-45B7-BD8E-677B1F558610}" srcId="{300E0043-C16C-4D55-A3C2-AE05587928BC}" destId="{A04EC5A6-0A31-4358-BE6A-3C06C8CAEC25}" srcOrd="0" destOrd="0" parTransId="{892E073D-1208-4F65-B50F-C9B6AC762F6E}" sibTransId="{D3D15A27-F54C-41FD-8350-ECC556D75298}"/>
    <dgm:cxn modelId="{3F169AFF-9AF5-4255-AE4E-2E11DB263679}" type="presParOf" srcId="{1458BD58-2A01-4991-8F3A-7389C350456D}" destId="{FB09DABC-2C20-490F-A433-DAFA2F5EA195}" srcOrd="0" destOrd="0" presId="urn:microsoft.com/office/officeart/2005/8/layout/radial1"/>
    <dgm:cxn modelId="{0ECFF63E-7BEE-4D43-B523-173BD808090E}" type="presParOf" srcId="{1458BD58-2A01-4991-8F3A-7389C350456D}" destId="{43CF7A1C-3130-474C-BC3F-A97BD06A49E8}" srcOrd="1" destOrd="0" presId="urn:microsoft.com/office/officeart/2005/8/layout/radial1"/>
    <dgm:cxn modelId="{B56FA7ED-D5EF-4840-B21B-FEC6AE960CC0}" type="presParOf" srcId="{43CF7A1C-3130-474C-BC3F-A97BD06A49E8}" destId="{F64CA6A6-9A94-4C90-BA3B-B41A7AF6DC40}" srcOrd="0" destOrd="0" presId="urn:microsoft.com/office/officeart/2005/8/layout/radial1"/>
    <dgm:cxn modelId="{FCFEB429-CA83-4152-9395-CAAA1866AD89}" type="presParOf" srcId="{1458BD58-2A01-4991-8F3A-7389C350456D}" destId="{5333E544-F3A6-4C44-9D1B-B1CC19F814C6}" srcOrd="2" destOrd="0" presId="urn:microsoft.com/office/officeart/2005/8/layout/radial1"/>
    <dgm:cxn modelId="{1500569B-C72F-471B-B258-BB7E8C7ABAE9}" type="presParOf" srcId="{1458BD58-2A01-4991-8F3A-7389C350456D}" destId="{9DD7CB37-5CB0-4250-BE82-E4E873ECFAA0}" srcOrd="3" destOrd="0" presId="urn:microsoft.com/office/officeart/2005/8/layout/radial1"/>
    <dgm:cxn modelId="{28DC0233-A088-4CBD-A924-C803FAA37E0D}" type="presParOf" srcId="{9DD7CB37-5CB0-4250-BE82-E4E873ECFAA0}" destId="{AF850376-1CC2-43E4-8F3B-62460166B1D2}" srcOrd="0" destOrd="0" presId="urn:microsoft.com/office/officeart/2005/8/layout/radial1"/>
    <dgm:cxn modelId="{518C3E91-F32B-4686-96F8-CA24959D4B1F}" type="presParOf" srcId="{1458BD58-2A01-4991-8F3A-7389C350456D}" destId="{5163E080-7A21-409F-A7C0-740BC4BBEAA2}" srcOrd="4" destOrd="0" presId="urn:microsoft.com/office/officeart/2005/8/layout/radial1"/>
    <dgm:cxn modelId="{93DF1D3D-05DC-4E23-B028-9395A65350EE}" type="presParOf" srcId="{1458BD58-2A01-4991-8F3A-7389C350456D}" destId="{FB176807-6AD1-4776-BF59-A6D669B53B0B}" srcOrd="5" destOrd="0" presId="urn:microsoft.com/office/officeart/2005/8/layout/radial1"/>
    <dgm:cxn modelId="{D94C6C61-C864-4A06-A253-48316CB8B777}" type="presParOf" srcId="{FB176807-6AD1-4776-BF59-A6D669B53B0B}" destId="{8852B6B4-B2DC-4275-9B00-737CC41CE181}" srcOrd="0" destOrd="0" presId="urn:microsoft.com/office/officeart/2005/8/layout/radial1"/>
    <dgm:cxn modelId="{B5788BFE-00A9-4550-B412-499824D83AB9}" type="presParOf" srcId="{1458BD58-2A01-4991-8F3A-7389C350456D}" destId="{2F80A096-1540-4983-B542-333C533359C5}" srcOrd="6" destOrd="0" presId="urn:microsoft.com/office/officeart/2005/8/layout/radial1"/>
    <dgm:cxn modelId="{3AC67D65-258F-43D3-AE5B-6F45474B3398}" type="presParOf" srcId="{1458BD58-2A01-4991-8F3A-7389C350456D}" destId="{7E794165-5268-4B82-B1DF-0CA2EDD05593}" srcOrd="7" destOrd="0" presId="urn:microsoft.com/office/officeart/2005/8/layout/radial1"/>
    <dgm:cxn modelId="{592F69B6-A88D-4DA7-A26C-5045A85A1C34}" type="presParOf" srcId="{7E794165-5268-4B82-B1DF-0CA2EDD05593}" destId="{5232EC06-5DC1-4857-9005-6445A3D2CA20}" srcOrd="0" destOrd="0" presId="urn:microsoft.com/office/officeart/2005/8/layout/radial1"/>
    <dgm:cxn modelId="{CE5327DB-B158-4EE7-9062-F7E94C013C2A}" type="presParOf" srcId="{1458BD58-2A01-4991-8F3A-7389C350456D}" destId="{2B8D6882-CCEC-40A7-8DA4-0E3F5FFE010F}" srcOrd="8" destOrd="0" presId="urn:microsoft.com/office/officeart/2005/8/layout/radial1"/>
    <dgm:cxn modelId="{A8322EA9-6BEB-4273-B52A-F1FAFA7FB9EC}" type="presParOf" srcId="{1458BD58-2A01-4991-8F3A-7389C350456D}" destId="{BDEA7158-5235-4B8A-96C7-6BD08D8B9A28}" srcOrd="9" destOrd="0" presId="urn:microsoft.com/office/officeart/2005/8/layout/radial1"/>
    <dgm:cxn modelId="{ABD02E44-8299-4AE1-8EDC-B89EF9AC14BB}" type="presParOf" srcId="{BDEA7158-5235-4B8A-96C7-6BD08D8B9A28}" destId="{E6176ABD-4A38-40E9-80D7-3AC06B2B853F}" srcOrd="0" destOrd="0" presId="urn:microsoft.com/office/officeart/2005/8/layout/radial1"/>
    <dgm:cxn modelId="{F53BEB02-7D89-47AE-9FEC-963D58975539}" type="presParOf" srcId="{1458BD58-2A01-4991-8F3A-7389C350456D}" destId="{AF081834-1702-47CD-9001-3B236C5F3270}" srcOrd="10" destOrd="0" presId="urn:microsoft.com/office/officeart/2005/8/layout/radial1"/>
    <dgm:cxn modelId="{C6926211-9AA9-4D2E-B2A3-76C6F3777370}" type="presParOf" srcId="{1458BD58-2A01-4991-8F3A-7389C350456D}" destId="{0A88CBCF-A7E5-4987-902D-2BD8F49EB0E5}" srcOrd="11" destOrd="0" presId="urn:microsoft.com/office/officeart/2005/8/layout/radial1"/>
    <dgm:cxn modelId="{0F2E2268-3F66-471F-8704-1DBA40B9D1F5}" type="presParOf" srcId="{0A88CBCF-A7E5-4987-902D-2BD8F49EB0E5}" destId="{5C7BED97-864E-45AA-887B-15B547AA55D6}" srcOrd="0" destOrd="0" presId="urn:microsoft.com/office/officeart/2005/8/layout/radial1"/>
    <dgm:cxn modelId="{A7F7ADF2-E31A-41F4-85AF-D4D4B3F94482}" type="presParOf" srcId="{1458BD58-2A01-4991-8F3A-7389C350456D}" destId="{39B04716-FC6B-4FD6-AF50-C0D0931559CB}" srcOrd="12" destOrd="0" presId="urn:microsoft.com/office/officeart/2005/8/layout/radial1"/>
    <dgm:cxn modelId="{2716DAFE-3D4E-4FFA-BC82-270F6CC2ED6A}" type="presParOf" srcId="{1458BD58-2A01-4991-8F3A-7389C350456D}" destId="{30D162E7-9812-4A03-9D22-8ED8C226E2F8}" srcOrd="13" destOrd="0" presId="urn:microsoft.com/office/officeart/2005/8/layout/radial1"/>
    <dgm:cxn modelId="{8706801F-DD28-4424-B0BB-ADF15E64896A}" type="presParOf" srcId="{30D162E7-9812-4A03-9D22-8ED8C226E2F8}" destId="{B97BA9B5-7FC4-4FCA-B0E4-62C0F5D4335A}" srcOrd="0" destOrd="0" presId="urn:microsoft.com/office/officeart/2005/8/layout/radial1"/>
    <dgm:cxn modelId="{DC7F7993-F554-4718-B877-D8348AE0249A}" type="presParOf" srcId="{1458BD58-2A01-4991-8F3A-7389C350456D}" destId="{C37129C3-98DD-4AB2-A1A0-DC73E67A4D20}" srcOrd="14" destOrd="0" presId="urn:microsoft.com/office/officeart/2005/8/layout/radial1"/>
    <dgm:cxn modelId="{33BACEE6-CFD9-4F30-BAC7-FAE3B084EE0C}" type="presParOf" srcId="{1458BD58-2A01-4991-8F3A-7389C350456D}" destId="{CE69BAB0-13BB-4B3B-B89B-7F028ACE52DF}" srcOrd="15" destOrd="0" presId="urn:microsoft.com/office/officeart/2005/8/layout/radial1"/>
    <dgm:cxn modelId="{90F77A14-FA30-4B06-A220-40C575AF9E12}" type="presParOf" srcId="{CE69BAB0-13BB-4B3B-B89B-7F028ACE52DF}" destId="{756F50B1-2B2D-4AA5-9A02-E55B2ACAF614}" srcOrd="0" destOrd="0" presId="urn:microsoft.com/office/officeart/2005/8/layout/radial1"/>
    <dgm:cxn modelId="{EE859B4F-6067-4CCA-8019-B7C01118D4CA}" type="presParOf" srcId="{1458BD58-2A01-4991-8F3A-7389C350456D}" destId="{A8E2CE6A-6098-49ED-9257-68D9E9E85954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9DABC-2C20-490F-A433-DAFA2F5EA195}">
      <dsp:nvSpPr>
        <dsp:cNvPr id="0" name=""/>
        <dsp:cNvSpPr/>
      </dsp:nvSpPr>
      <dsp:spPr>
        <a:xfrm>
          <a:off x="2854449" y="1825749"/>
          <a:ext cx="1072901" cy="10729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Centrado en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EGOISMO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DIOS</a:t>
          </a:r>
        </a:p>
      </dsp:txBody>
      <dsp:txXfrm>
        <a:off x="3011572" y="1982872"/>
        <a:ext cx="758655" cy="758655"/>
      </dsp:txXfrm>
    </dsp:sp>
    <dsp:sp modelId="{43CF7A1C-3130-474C-BC3F-A97BD06A49E8}">
      <dsp:nvSpPr>
        <dsp:cNvPr id="0" name=""/>
        <dsp:cNvSpPr/>
      </dsp:nvSpPr>
      <dsp:spPr>
        <a:xfrm rot="16200000">
          <a:off x="3015933" y="1436544"/>
          <a:ext cx="749932" cy="28476"/>
        </a:xfrm>
        <a:custGeom>
          <a:avLst/>
          <a:gdLst/>
          <a:ahLst/>
          <a:cxnLst/>
          <a:rect l="0" t="0" r="0" b="0"/>
          <a:pathLst>
            <a:path>
              <a:moveTo>
                <a:pt x="0" y="14238"/>
              </a:moveTo>
              <a:lnTo>
                <a:pt x="749932" y="14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72151" y="1432034"/>
        <a:ext cx="37496" cy="37496"/>
      </dsp:txXfrm>
    </dsp:sp>
    <dsp:sp modelId="{5333E544-F3A6-4C44-9D1B-B1CC19F814C6}">
      <dsp:nvSpPr>
        <dsp:cNvPr id="0" name=""/>
        <dsp:cNvSpPr/>
      </dsp:nvSpPr>
      <dsp:spPr>
        <a:xfrm>
          <a:off x="2854449" y="2914"/>
          <a:ext cx="1072901" cy="10729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Finanzas</a:t>
          </a:r>
        </a:p>
      </dsp:txBody>
      <dsp:txXfrm>
        <a:off x="3011572" y="160037"/>
        <a:ext cx="758655" cy="758655"/>
      </dsp:txXfrm>
    </dsp:sp>
    <dsp:sp modelId="{9DD7CB37-5CB0-4250-BE82-E4E873ECFAA0}">
      <dsp:nvSpPr>
        <dsp:cNvPr id="0" name=""/>
        <dsp:cNvSpPr/>
      </dsp:nvSpPr>
      <dsp:spPr>
        <a:xfrm rot="18900000">
          <a:off x="3660403" y="1703492"/>
          <a:ext cx="749932" cy="28476"/>
        </a:xfrm>
        <a:custGeom>
          <a:avLst/>
          <a:gdLst/>
          <a:ahLst/>
          <a:cxnLst/>
          <a:rect l="0" t="0" r="0" b="0"/>
          <a:pathLst>
            <a:path>
              <a:moveTo>
                <a:pt x="0" y="14238"/>
              </a:moveTo>
              <a:lnTo>
                <a:pt x="749932" y="14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621" y="1698982"/>
        <a:ext cx="37496" cy="37496"/>
      </dsp:txXfrm>
    </dsp:sp>
    <dsp:sp modelId="{5163E080-7A21-409F-A7C0-740BC4BBEAA2}">
      <dsp:nvSpPr>
        <dsp:cNvPr id="0" name=""/>
        <dsp:cNvSpPr/>
      </dsp:nvSpPr>
      <dsp:spPr>
        <a:xfrm>
          <a:off x="4143387" y="536810"/>
          <a:ext cx="1072901" cy="10729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Trabajo</a:t>
          </a:r>
        </a:p>
      </dsp:txBody>
      <dsp:txXfrm>
        <a:off x="4300510" y="693933"/>
        <a:ext cx="758655" cy="758655"/>
      </dsp:txXfrm>
    </dsp:sp>
    <dsp:sp modelId="{FB176807-6AD1-4776-BF59-A6D669B53B0B}">
      <dsp:nvSpPr>
        <dsp:cNvPr id="0" name=""/>
        <dsp:cNvSpPr/>
      </dsp:nvSpPr>
      <dsp:spPr>
        <a:xfrm>
          <a:off x="3927350" y="2347961"/>
          <a:ext cx="749932" cy="28476"/>
        </a:xfrm>
        <a:custGeom>
          <a:avLst/>
          <a:gdLst/>
          <a:ahLst/>
          <a:cxnLst/>
          <a:rect l="0" t="0" r="0" b="0"/>
          <a:pathLst>
            <a:path>
              <a:moveTo>
                <a:pt x="0" y="14238"/>
              </a:moveTo>
              <a:lnTo>
                <a:pt x="749932" y="14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283569" y="2343451"/>
        <a:ext cx="37496" cy="37496"/>
      </dsp:txXfrm>
    </dsp:sp>
    <dsp:sp modelId="{2F80A096-1540-4983-B542-333C533359C5}">
      <dsp:nvSpPr>
        <dsp:cNvPr id="0" name=""/>
        <dsp:cNvSpPr/>
      </dsp:nvSpPr>
      <dsp:spPr>
        <a:xfrm>
          <a:off x="4677283" y="1825749"/>
          <a:ext cx="1072901" cy="10729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Matrimonio</a:t>
          </a:r>
        </a:p>
      </dsp:txBody>
      <dsp:txXfrm>
        <a:off x="4834406" y="1982872"/>
        <a:ext cx="758655" cy="758655"/>
      </dsp:txXfrm>
    </dsp:sp>
    <dsp:sp modelId="{7E794165-5268-4B82-B1DF-0CA2EDD05593}">
      <dsp:nvSpPr>
        <dsp:cNvPr id="0" name=""/>
        <dsp:cNvSpPr/>
      </dsp:nvSpPr>
      <dsp:spPr>
        <a:xfrm rot="2700000">
          <a:off x="3660403" y="2992431"/>
          <a:ext cx="749932" cy="28476"/>
        </a:xfrm>
        <a:custGeom>
          <a:avLst/>
          <a:gdLst/>
          <a:ahLst/>
          <a:cxnLst/>
          <a:rect l="0" t="0" r="0" b="0"/>
          <a:pathLst>
            <a:path>
              <a:moveTo>
                <a:pt x="0" y="14238"/>
              </a:moveTo>
              <a:lnTo>
                <a:pt x="749932" y="14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16621" y="2987921"/>
        <a:ext cx="37496" cy="37496"/>
      </dsp:txXfrm>
    </dsp:sp>
    <dsp:sp modelId="{2B8D6882-CCEC-40A7-8DA4-0E3F5FFE010F}">
      <dsp:nvSpPr>
        <dsp:cNvPr id="0" name=""/>
        <dsp:cNvSpPr/>
      </dsp:nvSpPr>
      <dsp:spPr>
        <a:xfrm>
          <a:off x="4143387" y="3114687"/>
          <a:ext cx="1072901" cy="10729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Crianza 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relacion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on hijos</a:t>
          </a:r>
        </a:p>
      </dsp:txBody>
      <dsp:txXfrm>
        <a:off x="4300510" y="3271810"/>
        <a:ext cx="758655" cy="758655"/>
      </dsp:txXfrm>
    </dsp:sp>
    <dsp:sp modelId="{BDEA7158-5235-4B8A-96C7-6BD08D8B9A28}">
      <dsp:nvSpPr>
        <dsp:cNvPr id="0" name=""/>
        <dsp:cNvSpPr/>
      </dsp:nvSpPr>
      <dsp:spPr>
        <a:xfrm rot="5400000">
          <a:off x="3015933" y="3259379"/>
          <a:ext cx="749932" cy="28476"/>
        </a:xfrm>
        <a:custGeom>
          <a:avLst/>
          <a:gdLst/>
          <a:ahLst/>
          <a:cxnLst/>
          <a:rect l="0" t="0" r="0" b="0"/>
          <a:pathLst>
            <a:path>
              <a:moveTo>
                <a:pt x="0" y="14238"/>
              </a:moveTo>
              <a:lnTo>
                <a:pt x="749932" y="14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72151" y="3254869"/>
        <a:ext cx="37496" cy="37496"/>
      </dsp:txXfrm>
    </dsp:sp>
    <dsp:sp modelId="{AF081834-1702-47CD-9001-3B236C5F3270}">
      <dsp:nvSpPr>
        <dsp:cNvPr id="0" name=""/>
        <dsp:cNvSpPr/>
      </dsp:nvSpPr>
      <dsp:spPr>
        <a:xfrm>
          <a:off x="2854449" y="3648583"/>
          <a:ext cx="1072901" cy="10729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Santidad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Vicios e ira</a:t>
          </a:r>
        </a:p>
      </dsp:txBody>
      <dsp:txXfrm>
        <a:off x="3011572" y="3805706"/>
        <a:ext cx="758655" cy="758655"/>
      </dsp:txXfrm>
    </dsp:sp>
    <dsp:sp modelId="{0A88CBCF-A7E5-4987-902D-2BD8F49EB0E5}">
      <dsp:nvSpPr>
        <dsp:cNvPr id="0" name=""/>
        <dsp:cNvSpPr/>
      </dsp:nvSpPr>
      <dsp:spPr>
        <a:xfrm rot="8100000">
          <a:off x="2371464" y="2992431"/>
          <a:ext cx="749932" cy="28476"/>
        </a:xfrm>
        <a:custGeom>
          <a:avLst/>
          <a:gdLst/>
          <a:ahLst/>
          <a:cxnLst/>
          <a:rect l="0" t="0" r="0" b="0"/>
          <a:pathLst>
            <a:path>
              <a:moveTo>
                <a:pt x="0" y="14238"/>
              </a:moveTo>
              <a:lnTo>
                <a:pt x="749932" y="14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727682" y="2987921"/>
        <a:ext cx="37496" cy="37496"/>
      </dsp:txXfrm>
    </dsp:sp>
    <dsp:sp modelId="{39B04716-FC6B-4FD6-AF50-C0D0931559CB}">
      <dsp:nvSpPr>
        <dsp:cNvPr id="0" name=""/>
        <dsp:cNvSpPr/>
      </dsp:nvSpPr>
      <dsp:spPr>
        <a:xfrm>
          <a:off x="1565510" y="3114687"/>
          <a:ext cx="1072901" cy="10729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Iglesia 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Servicio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cristiano</a:t>
          </a:r>
        </a:p>
      </dsp:txBody>
      <dsp:txXfrm>
        <a:off x="1722633" y="3271810"/>
        <a:ext cx="758655" cy="758655"/>
      </dsp:txXfrm>
    </dsp:sp>
    <dsp:sp modelId="{30D162E7-9812-4A03-9D22-8ED8C226E2F8}">
      <dsp:nvSpPr>
        <dsp:cNvPr id="0" name=""/>
        <dsp:cNvSpPr/>
      </dsp:nvSpPr>
      <dsp:spPr>
        <a:xfrm rot="10800000">
          <a:off x="2104516" y="2347961"/>
          <a:ext cx="749932" cy="28476"/>
        </a:xfrm>
        <a:custGeom>
          <a:avLst/>
          <a:gdLst/>
          <a:ahLst/>
          <a:cxnLst/>
          <a:rect l="0" t="0" r="0" b="0"/>
          <a:pathLst>
            <a:path>
              <a:moveTo>
                <a:pt x="0" y="14238"/>
              </a:moveTo>
              <a:lnTo>
                <a:pt x="749932" y="14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460734" y="2343451"/>
        <a:ext cx="37496" cy="37496"/>
      </dsp:txXfrm>
    </dsp:sp>
    <dsp:sp modelId="{C37129C3-98DD-4AB2-A1A0-DC73E67A4D20}">
      <dsp:nvSpPr>
        <dsp:cNvPr id="0" name=""/>
        <dsp:cNvSpPr/>
      </dsp:nvSpPr>
      <dsp:spPr>
        <a:xfrm>
          <a:off x="1031614" y="1825749"/>
          <a:ext cx="1072901" cy="10729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Amistades 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Tiempo libre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para ocio</a:t>
          </a:r>
        </a:p>
      </dsp:txBody>
      <dsp:txXfrm>
        <a:off x="1188737" y="1982872"/>
        <a:ext cx="758655" cy="758655"/>
      </dsp:txXfrm>
    </dsp:sp>
    <dsp:sp modelId="{CE69BAB0-13BB-4B3B-B89B-7F028ACE52DF}">
      <dsp:nvSpPr>
        <dsp:cNvPr id="0" name=""/>
        <dsp:cNvSpPr/>
      </dsp:nvSpPr>
      <dsp:spPr>
        <a:xfrm rot="13500000">
          <a:off x="2371464" y="1703492"/>
          <a:ext cx="749932" cy="28476"/>
        </a:xfrm>
        <a:custGeom>
          <a:avLst/>
          <a:gdLst/>
          <a:ahLst/>
          <a:cxnLst/>
          <a:rect l="0" t="0" r="0" b="0"/>
          <a:pathLst>
            <a:path>
              <a:moveTo>
                <a:pt x="0" y="14238"/>
              </a:moveTo>
              <a:lnTo>
                <a:pt x="749932" y="142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727682" y="1698982"/>
        <a:ext cx="37496" cy="37496"/>
      </dsp:txXfrm>
    </dsp:sp>
    <dsp:sp modelId="{A8E2CE6A-6098-49ED-9257-68D9E9E85954}">
      <dsp:nvSpPr>
        <dsp:cNvPr id="0" name=""/>
        <dsp:cNvSpPr/>
      </dsp:nvSpPr>
      <dsp:spPr>
        <a:xfrm>
          <a:off x="1565510" y="536810"/>
          <a:ext cx="1072901" cy="10729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Devociones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y oracion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0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familiar</a:t>
          </a:r>
        </a:p>
      </dsp:txBody>
      <dsp:txXfrm>
        <a:off x="1722633" y="693933"/>
        <a:ext cx="758655" cy="7586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_tradnl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s-ES_tradnl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_tradnl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50EA4FF-E864-49B5-8797-858F7C2D3646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7607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8175D5F-8483-4CB6-8996-8467F5EEE2F3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45787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5D896-8B21-48BF-ACAE-6539612AB51F}" type="slidenum">
              <a:rPr lang="es-ES"/>
              <a:pPr/>
              <a:t>1</a:t>
            </a:fld>
            <a:endParaRPr lang="es-E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C3CFD1-6F22-46CB-B2C4-FD78792AD1B2}" type="slidenum">
              <a:rPr lang="es-ES"/>
              <a:pPr/>
              <a:t>10</a:t>
            </a:fld>
            <a:endParaRPr lang="es-E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D83373-417B-4F1D-A676-8376A30873AF}" type="slidenum">
              <a:rPr lang="es-ES"/>
              <a:pPr/>
              <a:t>11</a:t>
            </a:fld>
            <a:endParaRPr lang="es-E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E6BC40-E3CC-41C6-93B9-42F88180206C}" type="slidenum">
              <a:rPr lang="es-ES"/>
              <a:pPr/>
              <a:t>12</a:t>
            </a:fld>
            <a:endParaRPr lang="es-E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DF82C5-D2C3-405C-8EC5-A6DFD66F0100}" type="slidenum">
              <a:rPr lang="es-ES"/>
              <a:pPr/>
              <a:t>13</a:t>
            </a:fld>
            <a:endParaRPr lang="es-E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5161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77C01E-381C-4D6C-AD4A-A7040CCEF83F}" type="slidenum">
              <a:rPr lang="es-ES"/>
              <a:pPr/>
              <a:t>15</a:t>
            </a:fld>
            <a:endParaRPr lang="es-E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84504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68351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4522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A6FC36-1CD5-4765-912C-7B726DC628FA}" type="slidenum">
              <a:rPr lang="es-ES"/>
              <a:pPr/>
              <a:t>19</a:t>
            </a:fld>
            <a:endParaRPr lang="es-E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D02251-B4CB-405E-BECB-CB2D4CFC66EC}" type="slidenum">
              <a:rPr lang="es-ES"/>
              <a:pPr/>
              <a:t>2</a:t>
            </a:fld>
            <a:endParaRPr lang="es-E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5AF2C3-E673-43FF-AC6E-392133811673}" type="slidenum">
              <a:rPr lang="es-ES"/>
              <a:pPr/>
              <a:t>20</a:t>
            </a:fld>
            <a:endParaRPr lang="es-E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D465C7-061A-4AC7-A6D8-5487079EBAC1}" type="slidenum">
              <a:rPr lang="es-ES"/>
              <a:pPr/>
              <a:t>21</a:t>
            </a:fld>
            <a:endParaRPr lang="es-E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61C2B1-8C69-4A11-969A-30C53ED06485}" type="slidenum">
              <a:rPr lang="es-ES"/>
              <a:pPr/>
              <a:t>22</a:t>
            </a:fld>
            <a:endParaRPr lang="es-E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BB75E-08C6-4142-8B4B-625587C5F91F}" type="slidenum">
              <a:rPr lang="es-ES"/>
              <a:pPr/>
              <a:t>23</a:t>
            </a:fld>
            <a:endParaRPr lang="es-E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EA142A-A7CA-487A-B6D0-93D41DB60961}" type="slidenum">
              <a:rPr lang="es-ES"/>
              <a:pPr/>
              <a:t>24</a:t>
            </a:fld>
            <a:endParaRPr lang="es-E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658C75-9E9C-4562-96CA-073CD2459A9E}" type="slidenum">
              <a:rPr lang="es-ES"/>
              <a:pPr/>
              <a:t>25</a:t>
            </a:fld>
            <a:endParaRPr lang="es-E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585C6C-E579-43F6-B94F-D5AA308E5DDE}" type="slidenum">
              <a:rPr lang="es-ES"/>
              <a:pPr/>
              <a:t>26</a:t>
            </a:fld>
            <a:endParaRPr lang="es-E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27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83345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952D4F-7F55-44D7-A9FE-597E254733B2}" type="slidenum">
              <a:rPr lang="es-ES"/>
              <a:pPr/>
              <a:t>28</a:t>
            </a:fld>
            <a:endParaRPr lang="es-E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29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4516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64187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30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43626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31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311837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32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9949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142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4929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5377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100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75D5F-8483-4CB6-8996-8467F5EEE2F3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2369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859439-C11D-476B-A10B-C5F033D8F8AA}" type="slidenum">
              <a:rPr lang="es-ES"/>
              <a:pPr/>
              <a:t>9</a:t>
            </a:fld>
            <a:endParaRPr lang="es-E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s-ES_tradnl" noProof="0" smtClean="0"/>
              <a:t>Click to edit Master title style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_tradnl" noProof="0" smtClean="0"/>
              <a:t>Click to edit Master subtitle style</a:t>
            </a:r>
          </a:p>
        </p:txBody>
      </p:sp>
      <p:sp>
        <p:nvSpPr>
          <p:cNvPr id="8294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B167836-BD64-4706-8836-1CF6C2563C9D}" type="slidenum">
              <a:rPr lang="es-ES_tradnl"/>
              <a:pPr/>
              <a:t>‹#›</a:t>
            </a:fld>
            <a:endParaRPr lang="es-ES_tradnl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9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294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29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29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1A69-6AE1-4E54-85B2-4FB62B154048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19539199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551BD-4A0F-430C-ACB3-924E97C8DE7E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26635596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39EFA19-D124-498D-90C4-C339F3402A82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52003400"/>
      </p:ext>
    </p:extLst>
  </p:cSld>
  <p:clrMapOvr>
    <a:masterClrMapping/>
  </p:clrMapOvr>
  <p:transition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386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29ED49-B9A4-4826-BBC5-16F1AC194D86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7417924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97FAD-BCD8-484F-A5AE-F2D8C3F5FA00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99571999"/>
      </p:ext>
    </p:extLst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F1F90-DE6F-4620-8E09-EEB40EDC6727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82706454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8CF4D-8F7C-4C01-9AF0-E6CB5CDFD350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6075900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B5CE4-5BF8-4B75-AA57-0269FFD3A51C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51233668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BB7F3-5C1D-4F3B-8816-3CD726D92BD0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032799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D2086-AE36-4F29-934C-C5312092EAF6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33921043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3BB22-4909-4EBA-A306-5F7B3FEBDC51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39635925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1825D-4806-4E06-8C33-F48CBB66411E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92839305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s-ES_tradnl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s-ES_tradnl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5882C4F1-DC1B-4DB7-88B9-568DA1305B56}" type="slidenum">
              <a:rPr lang="es-ES_tradnl"/>
              <a:pPr/>
              <a:t>‹#›</a:t>
            </a:fld>
            <a:endParaRPr lang="es-ES_trad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75" r:id="rId12"/>
    <p:sldLayoutId id="2147483676" r:id="rId13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  <p:bldP spid="81923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9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19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19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19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9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19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19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19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9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19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19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19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9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19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19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19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19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19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19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19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5400" b="1">
                <a:latin typeface="Arial Narrow" pitchFamily="34" charset="0"/>
              </a:rPr>
              <a:t>Problemas en el Matrimonio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6000" b="1">
                <a:latin typeface="Arial Narrow" pitchFamily="34" charset="0"/>
              </a:rPr>
              <a:t>Mateo 18:7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458200" cy="1384300"/>
          </a:xfrm>
        </p:spPr>
        <p:txBody>
          <a:bodyPr/>
          <a:lstStyle/>
          <a:p>
            <a:pPr algn="ctr"/>
            <a:r>
              <a:rPr lang="es-ES" sz="4000" b="1"/>
              <a:t>Problema #1</a:t>
            </a:r>
            <a:r>
              <a:rPr lang="es-ES" sz="4000"/>
              <a:t> – </a:t>
            </a:r>
            <a:r>
              <a:rPr lang="es-ES" sz="4000" b="1"/>
              <a:t>No se entienden</a:t>
            </a:r>
            <a:r>
              <a:rPr lang="es-ES" sz="4000"/>
              <a:t> por causa de d</a:t>
            </a:r>
            <a:r>
              <a:rPr lang="es-ES" sz="4000" b="1">
                <a:latin typeface="Arial Narrow" pitchFamily="34" charset="0"/>
              </a:rPr>
              <a:t>istintas</a:t>
            </a:r>
            <a:r>
              <a:rPr lang="es-ES" sz="4000"/>
              <a:t> </a:t>
            </a:r>
            <a:r>
              <a:rPr lang="es-ES" sz="4000" b="1">
                <a:latin typeface="Arial Narrow" pitchFamily="34" charset="0"/>
              </a:rPr>
              <a:t>Personalidades, temperamentos y dones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905000"/>
            <a:ext cx="8499475" cy="4648200"/>
          </a:xfrm>
        </p:spPr>
        <p:txBody>
          <a:bodyPr/>
          <a:lstStyle/>
          <a:p>
            <a:pPr algn="ctr"/>
            <a:r>
              <a:rPr lang="es-ES" sz="4000" b="1" u="sng">
                <a:latin typeface="Arial Narrow" pitchFamily="34" charset="0"/>
              </a:rPr>
              <a:t>1ª Cor. 12:4-7;  Gál. 5:22-25</a:t>
            </a:r>
            <a:endParaRPr lang="es-ES" sz="4000" b="1">
              <a:latin typeface="Arial Narrow" pitchFamily="34" charset="0"/>
            </a:endParaRPr>
          </a:p>
          <a:p>
            <a:r>
              <a:rPr lang="es-ES" sz="3600" b="1">
                <a:latin typeface="Arial Narrow" pitchFamily="34" charset="0"/>
              </a:rPr>
              <a:t>Problemas surgen de:</a:t>
            </a:r>
            <a:r>
              <a:rPr lang="es-ES" sz="4400" b="1">
                <a:latin typeface="Arial Narrow" pitchFamily="34" charset="0"/>
              </a:rPr>
              <a:t>  </a:t>
            </a:r>
          </a:p>
          <a:p>
            <a:pPr lvl="1">
              <a:buFont typeface="Tahoma" pitchFamily="34" charset="0"/>
              <a:buNone/>
            </a:pPr>
            <a:r>
              <a:rPr lang="es-ES" sz="4400" b="1">
                <a:latin typeface="Arial Narrow" pitchFamily="34" charset="0"/>
              </a:rPr>
              <a:t>Falta de comprensión, respeto, amor y aprecio por el otro; </a:t>
            </a:r>
          </a:p>
          <a:p>
            <a:pPr lvl="1">
              <a:buFont typeface="Tahoma" pitchFamily="34" charset="0"/>
              <a:buNone/>
            </a:pPr>
            <a:r>
              <a:rPr lang="es-ES" sz="4400" b="1">
                <a:latin typeface="Arial Narrow" pitchFamily="34" charset="0"/>
              </a:rPr>
              <a:t>Por no ser sensible a lo que irrita o desea el compañero.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A.  Diferencias en personalidades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386638" cy="4800600"/>
          </a:xfrm>
        </p:spPr>
        <p:txBody>
          <a:bodyPr/>
          <a:lstStyle/>
          <a:p>
            <a:r>
              <a:rPr lang="es-ES" b="1">
                <a:latin typeface="Arial Narrow" pitchFamily="34" charset="0"/>
              </a:rPr>
              <a:t>Diferencias entre varones y mujeres</a:t>
            </a:r>
          </a:p>
          <a:p>
            <a:r>
              <a:rPr lang="es-ES" b="1">
                <a:latin typeface="Arial Narrow" pitchFamily="34" charset="0"/>
              </a:rPr>
              <a:t>Diferencias en intereses por tareas diarias:  el empleo;  el hogar</a:t>
            </a:r>
          </a:p>
          <a:p>
            <a:r>
              <a:rPr lang="es-ES" b="1">
                <a:latin typeface="Arial Narrow" pitchFamily="34" charset="0"/>
              </a:rPr>
              <a:t>Diferencias en niveles académicos</a:t>
            </a:r>
          </a:p>
          <a:p>
            <a:r>
              <a:rPr lang="es-ES" b="1">
                <a:latin typeface="Arial Narrow" pitchFamily="34" charset="0"/>
              </a:rPr>
              <a:t>Diferencias en prioridades</a:t>
            </a:r>
          </a:p>
          <a:p>
            <a:r>
              <a:rPr lang="es-ES" b="1">
                <a:latin typeface="Arial Narrow" pitchFamily="34" charset="0"/>
              </a:rPr>
              <a:t>Diferencias en edad o en madurez</a:t>
            </a:r>
          </a:p>
          <a:p>
            <a:r>
              <a:rPr lang="es-ES" b="1">
                <a:latin typeface="Arial Narrow" pitchFamily="34" charset="0"/>
              </a:rPr>
              <a:t>Diferencias en preferencias o puntos de vista (</a:t>
            </a:r>
            <a:r>
              <a:rPr lang="es-ES" b="1" i="1">
                <a:latin typeface="Arial Narrow" pitchFamily="34" charset="0"/>
              </a:rPr>
              <a:t>y estos cambian con el tiempo)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sz="4000"/>
              <a:t>Temperamentos y personalidades</a:t>
            </a:r>
          </a:p>
        </p:txBody>
      </p:sp>
      <p:pic>
        <p:nvPicPr>
          <p:cNvPr id="67592" name="Picture 8" descr="Dumb giraff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41438" y="1905000"/>
            <a:ext cx="2259012" cy="1987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7593" name="Picture 9" descr="Gorilla smil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56188" y="1905000"/>
            <a:ext cx="3230562" cy="1987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7594" name="Picture 10" descr="Tigers in snow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87938" y="3997325"/>
            <a:ext cx="3224212" cy="1989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7595" name="Picture 11" descr="Gorilla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36688" y="3997325"/>
            <a:ext cx="2255837" cy="1989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5334000" y="61722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Colerico</a:t>
            </a:r>
          </a:p>
        </p:txBody>
      </p:sp>
      <p:sp>
        <p:nvSpPr>
          <p:cNvPr id="67597" name="Text Box 13"/>
          <p:cNvSpPr txBox="1">
            <a:spLocks noChangeArrowheads="1"/>
          </p:cNvSpPr>
          <p:nvPr/>
        </p:nvSpPr>
        <p:spPr bwMode="auto">
          <a:xfrm>
            <a:off x="4876800" y="11430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Sanguineo</a:t>
            </a:r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1371600" y="11430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Flematico</a:t>
            </a:r>
          </a:p>
        </p:txBody>
      </p:sp>
      <p:sp>
        <p:nvSpPr>
          <p:cNvPr id="67599" name="Text Box 15"/>
          <p:cNvSpPr txBox="1">
            <a:spLocks noChangeArrowheads="1"/>
          </p:cNvSpPr>
          <p:nvPr/>
        </p:nvSpPr>
        <p:spPr bwMode="auto">
          <a:xfrm>
            <a:off x="1524000" y="60960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Melancolico</a:t>
            </a: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381000" y="990600"/>
            <a:ext cx="609600" cy="531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I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N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T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R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O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V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E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R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T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I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O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S</a:t>
            </a:r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3657600" y="1066800"/>
            <a:ext cx="609600" cy="531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E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X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T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R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O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V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E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R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T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I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O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S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384300"/>
          </a:xfrm>
        </p:spPr>
        <p:txBody>
          <a:bodyPr/>
          <a:lstStyle/>
          <a:p>
            <a:pPr algn="ctr"/>
            <a:r>
              <a:rPr lang="en-US" sz="4000" b="1"/>
              <a:t>B. Diferencias entre </a:t>
            </a:r>
            <a:br>
              <a:rPr lang="en-US" sz="4000" b="1"/>
            </a:br>
            <a:r>
              <a:rPr lang="en-US" sz="4000" b="1"/>
              <a:t>Hombres y Mujeres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8458200" cy="41148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3200" b="1"/>
              <a:t>DAMAS</a:t>
            </a:r>
          </a:p>
          <a:p>
            <a:pPr>
              <a:lnSpc>
                <a:spcPct val="80000"/>
              </a:lnSpc>
            </a:pPr>
            <a:r>
              <a:rPr lang="en-US" sz="3200" b="1"/>
              <a:t>Emocional, sentitiva, le gusta afeccion, simpatica con ninos y los que sufren</a:t>
            </a:r>
          </a:p>
          <a:p>
            <a:pPr>
              <a:lnSpc>
                <a:spcPct val="80000"/>
              </a:lnSpc>
            </a:pPr>
            <a:r>
              <a:rPr lang="en-US" sz="3200" b="1"/>
              <a:t>Piensa en relaciones humanas-familiares</a:t>
            </a:r>
          </a:p>
          <a:p>
            <a:pPr>
              <a:lnSpc>
                <a:spcPct val="80000"/>
              </a:lnSpc>
            </a:pPr>
            <a:r>
              <a:rPr lang="en-US" sz="3200" b="1"/>
              <a:t>Detallista</a:t>
            </a:r>
          </a:p>
          <a:p>
            <a:pPr>
              <a:lnSpc>
                <a:spcPct val="80000"/>
              </a:lnSpc>
            </a:pPr>
            <a:r>
              <a:rPr lang="en-US" sz="3200" b="1"/>
              <a:t>Idealista</a:t>
            </a:r>
          </a:p>
          <a:p>
            <a:pPr>
              <a:lnSpc>
                <a:spcPct val="80000"/>
              </a:lnSpc>
            </a:pPr>
            <a:r>
              <a:rPr lang="en-US" sz="3200" b="1"/>
              <a:t>Observadora (puede juzgar y criticar facilmente)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27100"/>
          </a:xfrm>
        </p:spPr>
        <p:txBody>
          <a:bodyPr/>
          <a:lstStyle/>
          <a:p>
            <a:pPr algn="ctr"/>
            <a:r>
              <a:rPr lang="es-ES_tradnl" sz="4800" b="1"/>
              <a:t>Mujeres y Seguridad</a:t>
            </a:r>
            <a:endParaRPr lang="es-ES_tradnl" sz="4000" b="1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5181600"/>
          </a:xfrm>
        </p:spPr>
        <p:txBody>
          <a:bodyPr/>
          <a:lstStyle/>
          <a:p>
            <a:r>
              <a:rPr lang="es-ES_tradnl" sz="2800" b="1"/>
              <a:t>Amor  (Efesios 5:25-27)</a:t>
            </a:r>
          </a:p>
          <a:p>
            <a:r>
              <a:rPr lang="es-ES_tradnl" sz="2800" b="1"/>
              <a:t>Ser comprendida y apoyada (afirmada)</a:t>
            </a:r>
          </a:p>
          <a:p>
            <a:r>
              <a:rPr lang="es-ES_tradnl" sz="2800" b="1"/>
              <a:t>Protección de emociones</a:t>
            </a:r>
          </a:p>
          <a:p>
            <a:r>
              <a:rPr lang="es-ES_tradnl" sz="2800" b="1"/>
              <a:t>Finanzas para comida, ropa, hijos y casa</a:t>
            </a:r>
          </a:p>
          <a:p>
            <a:r>
              <a:rPr lang="es-ES_tradnl" sz="2800" b="1"/>
              <a:t>Sentirse femenina</a:t>
            </a:r>
          </a:p>
          <a:p>
            <a:r>
              <a:rPr lang="es-ES_tradnl" sz="2800" b="1"/>
              <a:t>Sentirse protegida físicamente</a:t>
            </a:r>
          </a:p>
          <a:p>
            <a:r>
              <a:rPr lang="es-ES_tradnl" sz="2800" b="1"/>
              <a:t>Futuro y carácter de hijos</a:t>
            </a:r>
          </a:p>
          <a:p>
            <a:r>
              <a:rPr lang="es-ES_tradnl" sz="2800" b="1"/>
              <a:t>Esposo fiel</a:t>
            </a:r>
          </a:p>
          <a:p>
            <a:r>
              <a:rPr lang="es-ES_tradnl" sz="2800" b="1"/>
              <a:t>Ser Honrada y apreciada (1 Pedro 3:7)</a:t>
            </a:r>
            <a:endParaRPr lang="es-ES_tradnl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533400"/>
            <a:ext cx="9144000" cy="5943600"/>
          </a:xfrm>
        </p:spPr>
        <p:txBody>
          <a:bodyPr/>
          <a:lstStyle/>
          <a:p>
            <a:pPr algn="ctr">
              <a:buFontTx/>
              <a:buNone/>
            </a:pPr>
            <a:r>
              <a:rPr lang="es-ES_tradnl" sz="4800" b="1" u="sng"/>
              <a:t>Necesidades de Mujeres</a:t>
            </a:r>
          </a:p>
          <a:p>
            <a:pPr>
              <a:buFontTx/>
              <a:buNone/>
            </a:pPr>
            <a:endParaRPr lang="es-ES_tradnl" sz="4000" b="1"/>
          </a:p>
          <a:p>
            <a:r>
              <a:rPr lang="es-ES_tradnl" sz="4000" b="1"/>
              <a:t>Casa – Nido – familia –amigas</a:t>
            </a:r>
          </a:p>
          <a:p>
            <a:endParaRPr lang="es-ES_tradnl" sz="2000" b="1"/>
          </a:p>
          <a:p>
            <a:r>
              <a:rPr lang="es-ES_tradnl" sz="4000" b="1"/>
              <a:t>Comunicación abierta y Conversación amena</a:t>
            </a:r>
          </a:p>
          <a:p>
            <a:endParaRPr lang="es-ES_tradnl" sz="2000" b="1"/>
          </a:p>
          <a:p>
            <a:r>
              <a:rPr lang="es-ES_tradnl" sz="4000" b="1"/>
              <a:t>Criar hijos  (Tito 2:4; 1 Tim. 2:15)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b="1"/>
              <a:t>Necesidades de hombres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4495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5400" b="1"/>
              <a:t>Lo Fisico</a:t>
            </a:r>
            <a:r>
              <a:rPr lang="en-US" sz="4400" b="1"/>
              <a:t> </a:t>
            </a:r>
          </a:p>
          <a:p>
            <a:pPr algn="ctr">
              <a:buFontTx/>
              <a:buNone/>
            </a:pPr>
            <a:r>
              <a:rPr lang="en-US" sz="4000" b="1"/>
              <a:t>(Ef. 5 – “ama” su cuerpo):</a:t>
            </a:r>
          </a:p>
          <a:p>
            <a:pPr lvl="1" algn="ctr">
              <a:buFont typeface="Tahoma" pitchFamily="34" charset="0"/>
              <a:buNone/>
            </a:pPr>
            <a:r>
              <a:rPr lang="en-US" sz="4000" b="1"/>
              <a:t>Comida</a:t>
            </a:r>
          </a:p>
          <a:p>
            <a:pPr lvl="1" algn="ctr">
              <a:buFont typeface="Tahoma" pitchFamily="34" charset="0"/>
              <a:buNone/>
            </a:pPr>
            <a:r>
              <a:rPr lang="en-US" sz="4000" b="1"/>
              <a:t>Descanso</a:t>
            </a:r>
          </a:p>
          <a:p>
            <a:pPr lvl="1" algn="ctr">
              <a:buFont typeface="Tahoma" pitchFamily="34" charset="0"/>
              <a:buNone/>
            </a:pPr>
            <a:r>
              <a:rPr lang="en-US" sz="4000" b="1"/>
              <a:t>Recreo - ejercicio</a:t>
            </a:r>
          </a:p>
          <a:p>
            <a:pPr lvl="1" algn="ctr">
              <a:buFont typeface="Tahoma" pitchFamily="34" charset="0"/>
              <a:buNone/>
            </a:pPr>
            <a:r>
              <a:rPr lang="en-US" sz="4000" b="1"/>
              <a:t>Relacion matrimonial</a:t>
            </a:r>
            <a:endParaRPr lang="es-ES_tradnl" sz="4000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79500"/>
          </a:xfrm>
        </p:spPr>
        <p:txBody>
          <a:bodyPr/>
          <a:lstStyle/>
          <a:p>
            <a:pPr algn="ctr"/>
            <a:r>
              <a:rPr lang="es-ES_tradnl" b="1"/>
              <a:t>Necesidades de Hombres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r>
              <a:rPr lang="en-US" b="1"/>
              <a:t>Racional y frio para </a:t>
            </a:r>
            <a:r>
              <a:rPr lang="en-US" b="1" u="sng"/>
              <a:t>HACER DECISIONES</a:t>
            </a:r>
            <a:r>
              <a:rPr lang="en-US" b="1"/>
              <a:t> y ayudar en crises</a:t>
            </a:r>
          </a:p>
          <a:p>
            <a:pPr lvl="1"/>
            <a:r>
              <a:rPr lang="en-US" b="1"/>
              <a:t>Busca remedios, no ve “simpatia” como un “remedio”</a:t>
            </a:r>
          </a:p>
          <a:p>
            <a:r>
              <a:rPr lang="en-US" b="1"/>
              <a:t>Se siente hombre por </a:t>
            </a:r>
            <a:r>
              <a:rPr lang="en-US" b="1" u="sng"/>
              <a:t>trabajar</a:t>
            </a:r>
            <a:r>
              <a:rPr lang="en-US" b="1"/>
              <a:t> </a:t>
            </a:r>
            <a:r>
              <a:rPr lang="en-US" sz="2000" b="1"/>
              <a:t>(Gen 2-3)</a:t>
            </a:r>
          </a:p>
          <a:p>
            <a:r>
              <a:rPr lang="en-US" b="1"/>
              <a:t>Inseguro de su masculinidad sin el </a:t>
            </a:r>
            <a:r>
              <a:rPr lang="en-US" b="1" u="sng"/>
              <a:t>RESPETO</a:t>
            </a:r>
            <a:r>
              <a:rPr lang="en-US" b="1"/>
              <a:t> de una esposa.</a:t>
            </a:r>
          </a:p>
          <a:p>
            <a:r>
              <a:rPr lang="en-US" sz="3600" b="1" u="sng"/>
              <a:t>Fisico</a:t>
            </a:r>
            <a:r>
              <a:rPr lang="en-US" b="1"/>
              <a:t> -trabajo, deportes, sexo, comida, etc.</a:t>
            </a:r>
            <a:endParaRPr lang="es-ES_tradnl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79500"/>
          </a:xfrm>
        </p:spPr>
        <p:txBody>
          <a:bodyPr/>
          <a:lstStyle/>
          <a:p>
            <a:r>
              <a:rPr lang="en-US" sz="3600" b="1"/>
              <a:t>Sentirse “hombre” – RESPETADO</a:t>
            </a:r>
            <a:endParaRPr lang="es-ES_tradnl" sz="3600" b="1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b="1"/>
              <a:t>Tito 2:4 “Fileo-andros”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4000" b="1"/>
              <a:t>A</a:t>
            </a:r>
            <a:r>
              <a:rPr lang="en-US" sz="3600" b="1"/>
              <a:t>preciado por su masculinidad</a:t>
            </a:r>
          </a:p>
          <a:p>
            <a:pPr>
              <a:lnSpc>
                <a:spcPct val="90000"/>
              </a:lnSpc>
            </a:pPr>
            <a:r>
              <a:rPr lang="en-US" b="1"/>
              <a:t>Exito y aprecio en trabajo</a:t>
            </a:r>
          </a:p>
          <a:p>
            <a:pPr>
              <a:lnSpc>
                <a:spcPct val="90000"/>
              </a:lnSpc>
            </a:pPr>
            <a:r>
              <a:rPr lang="en-US" b="1"/>
              <a:t>Ser el “guia” que decide el camino para tomar</a:t>
            </a:r>
          </a:p>
          <a:p>
            <a:pPr>
              <a:lnSpc>
                <a:spcPct val="90000"/>
              </a:lnSpc>
            </a:pPr>
            <a:r>
              <a:rPr lang="en-US" b="1"/>
              <a:t>Ser independiente</a:t>
            </a:r>
          </a:p>
          <a:p>
            <a:pPr>
              <a:lnSpc>
                <a:spcPct val="90000"/>
              </a:lnSpc>
            </a:pPr>
            <a:r>
              <a:rPr lang="en-US" b="1"/>
              <a:t>Sentirse “deseado” por su esposa.</a:t>
            </a:r>
          </a:p>
          <a:p>
            <a:pPr>
              <a:lnSpc>
                <a:spcPct val="90000"/>
              </a:lnSpc>
            </a:pPr>
            <a:r>
              <a:rPr lang="en-US" b="1"/>
              <a:t>Aceptado por otros hombres como companero</a:t>
            </a:r>
            <a:endParaRPr lang="es-ES_tradnl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C.  Dones espirituales diferentes</a:t>
            </a:r>
            <a:r>
              <a:rPr lang="en-US" sz="4800" b="1"/>
              <a:t> Romanos 12:6-9 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6106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800" b="1"/>
              <a:t>6  De manera que, teniendo diferentes dones, según la gracia que nos es dada,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b="1"/>
              <a:t>   si el de </a:t>
            </a:r>
            <a:r>
              <a:rPr lang="es-ES" sz="2800" b="1" u="sng"/>
              <a:t>profecía</a:t>
            </a:r>
            <a:r>
              <a:rPr lang="es-ES" sz="2800" b="1"/>
              <a:t>, úsese conforme a la medida de la fe;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b="1"/>
              <a:t>7  si de </a:t>
            </a:r>
            <a:r>
              <a:rPr lang="es-ES" sz="2800" b="1" u="sng"/>
              <a:t>servicio</a:t>
            </a:r>
            <a:r>
              <a:rPr lang="es-ES" sz="2800" b="1"/>
              <a:t>, en servir;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b="1"/>
              <a:t> el que </a:t>
            </a:r>
            <a:r>
              <a:rPr lang="es-ES" sz="2800" b="1" u="sng"/>
              <a:t>enseña</a:t>
            </a:r>
            <a:r>
              <a:rPr lang="es-ES" sz="2800" b="1"/>
              <a:t>, en la enseñanza;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b="1"/>
              <a:t>8  el que </a:t>
            </a:r>
            <a:r>
              <a:rPr lang="es-ES" sz="2800" b="1" u="sng"/>
              <a:t>exhorta</a:t>
            </a:r>
            <a:r>
              <a:rPr lang="es-ES" sz="2800" b="1"/>
              <a:t>, en la exhortación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b="1"/>
              <a:t> el que </a:t>
            </a:r>
            <a:r>
              <a:rPr lang="es-ES" sz="2800" b="1" u="sng"/>
              <a:t>reparte</a:t>
            </a:r>
            <a:r>
              <a:rPr lang="es-ES" sz="2800" b="1"/>
              <a:t>, con liberalidad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b="1"/>
              <a:t> el que </a:t>
            </a:r>
            <a:r>
              <a:rPr lang="es-ES" sz="2800" b="1" u="sng"/>
              <a:t>preside</a:t>
            </a:r>
            <a:r>
              <a:rPr lang="es-ES" sz="2800" b="1"/>
              <a:t>, con solicitud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b="1"/>
              <a:t> el que </a:t>
            </a:r>
            <a:r>
              <a:rPr lang="es-ES" sz="2800" b="1" u="sng"/>
              <a:t>hace misericordia</a:t>
            </a:r>
            <a:r>
              <a:rPr lang="es-ES" sz="2800" b="1"/>
              <a:t>, con alegría.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b="1"/>
              <a:t>9  El amor sea sin fingimiento.</a:t>
            </a:r>
            <a:endParaRPr lang="en-US" sz="2800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latin typeface="Arial Narrow" pitchFamily="34" charset="0"/>
              </a:rPr>
              <a:t>Los problemas más destacados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sz="4000">
                <a:latin typeface="Arial Narrow" pitchFamily="34" charset="0"/>
              </a:rPr>
              <a:t>Los problemas verdaderos siempre tienen la misma raíz:  El pecado</a:t>
            </a:r>
          </a:p>
          <a:p>
            <a:pPr>
              <a:buFontTx/>
              <a:buNone/>
            </a:pPr>
            <a:r>
              <a:rPr lang="es-ES" sz="5400" b="1">
                <a:latin typeface="Arial Narrow" pitchFamily="34" charset="0"/>
              </a:rPr>
              <a:t>“Uno, el otro -- o ninguno de los dos -- se comportan como cristianos.”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/>
              <a:t>D. Pecados que nos asedian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r>
              <a:rPr lang="es-ES" sz="4000" b="1">
                <a:latin typeface="Arial Narrow" pitchFamily="34" charset="0"/>
              </a:rPr>
              <a:t>Diferencias en “pecados que asedian” </a:t>
            </a:r>
          </a:p>
          <a:p>
            <a:pPr>
              <a:buFontTx/>
              <a:buNone/>
            </a:pPr>
            <a:r>
              <a:rPr lang="es-ES" sz="2800" b="1">
                <a:latin typeface="Arial Narrow" pitchFamily="34" charset="0"/>
              </a:rPr>
              <a:t>(</a:t>
            </a:r>
            <a:r>
              <a:rPr lang="es-ES" sz="2800" b="1" u="sng">
                <a:latin typeface="Arial Narrow" pitchFamily="34" charset="0"/>
              </a:rPr>
              <a:t>Heb. 12:1</a:t>
            </a:r>
            <a:r>
              <a:rPr lang="es-ES" sz="2800" b="1">
                <a:latin typeface="Arial Narrow" pitchFamily="34" charset="0"/>
              </a:rPr>
              <a:t>—lo que tienta a uno no tienta al otro)</a:t>
            </a:r>
          </a:p>
          <a:p>
            <a:pPr>
              <a:buFontTx/>
              <a:buNone/>
            </a:pPr>
            <a:endParaRPr lang="es-ES" sz="2800" b="1">
              <a:latin typeface="Arial Narrow" pitchFamily="34" charset="0"/>
            </a:endParaRPr>
          </a:p>
          <a:p>
            <a:r>
              <a:rPr lang="es-ES" sz="3600" b="1">
                <a:latin typeface="Arial Narrow" pitchFamily="34" charset="0"/>
              </a:rPr>
              <a:t>PECADOS de orgullo, egoismo, impaciencia, preocupación</a:t>
            </a:r>
          </a:p>
          <a:p>
            <a:r>
              <a:rPr lang="es-ES" sz="3600" b="1">
                <a:latin typeface="Arial Narrow" pitchFamily="34" charset="0"/>
              </a:rPr>
              <a:t>Hábitos irritantes (sin consideración por los gustos de la pareja)</a:t>
            </a:r>
            <a:endParaRPr lang="es-ES" sz="3600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b="1">
                <a:latin typeface="Arial Narrow" pitchFamily="34" charset="0"/>
              </a:rPr>
              <a:t>Problema #1 – No entenderse</a:t>
            </a:r>
            <a:br>
              <a:rPr lang="es-ES" sz="4000" b="1">
                <a:latin typeface="Arial Narrow" pitchFamily="34" charset="0"/>
              </a:rPr>
            </a:br>
            <a:r>
              <a:rPr lang="es-ES" sz="4000" b="1">
                <a:latin typeface="Arial Narrow" pitchFamily="34" charset="0"/>
              </a:rPr>
              <a:t>Problema #2 -  La falta de comunicación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828800"/>
            <a:ext cx="8575675" cy="4800600"/>
          </a:xfrm>
        </p:spPr>
        <p:txBody>
          <a:bodyPr/>
          <a:lstStyle/>
          <a:p>
            <a:r>
              <a:rPr lang="es-ES" sz="3600" b="1">
                <a:latin typeface="Arial Narrow" pitchFamily="34" charset="0"/>
              </a:rPr>
              <a:t>El hablar sin respeto y amor, o la mala comunicación del amor mismo    </a:t>
            </a:r>
            <a:r>
              <a:rPr lang="es-ES" sz="2800" b="1">
                <a:latin typeface="Arial Narrow" pitchFamily="34" charset="0"/>
              </a:rPr>
              <a:t>(Efesios 5:33)</a:t>
            </a:r>
          </a:p>
          <a:p>
            <a:r>
              <a:rPr lang="es-ES" sz="2800" b="1">
                <a:latin typeface="Arial Narrow" pitchFamily="34" charset="0"/>
              </a:rPr>
              <a:t>Cómo expresar el amor    </a:t>
            </a:r>
            <a:r>
              <a:rPr lang="es-ES" sz="2800" b="1" u="sng">
                <a:latin typeface="Arial Narrow" pitchFamily="34" charset="0"/>
              </a:rPr>
              <a:t>Mateo 5:42-48; 7:11-12; Efes. 4:30-32</a:t>
            </a:r>
            <a:endParaRPr lang="es-ES" sz="2800" b="1">
              <a:latin typeface="Arial Narrow" pitchFamily="34" charset="0"/>
            </a:endParaRPr>
          </a:p>
          <a:p>
            <a:r>
              <a:rPr lang="es-ES" sz="2800" b="1">
                <a:latin typeface="Arial Narrow" pitchFamily="34" charset="0"/>
              </a:rPr>
              <a:t>Cómo expresar el desacuerdo sin palabras ofensivas   </a:t>
            </a:r>
            <a:r>
              <a:rPr lang="es-ES" sz="2800" b="1" u="sng">
                <a:latin typeface="Arial Narrow" pitchFamily="34" charset="0"/>
              </a:rPr>
              <a:t>Ef. 4:15, 25-27</a:t>
            </a:r>
            <a:endParaRPr lang="es-ES" sz="2800" b="1">
              <a:latin typeface="Arial Narrow" pitchFamily="34" charset="0"/>
            </a:endParaRPr>
          </a:p>
          <a:p>
            <a:r>
              <a:rPr lang="es-ES" sz="2800" b="1">
                <a:latin typeface="Arial Narrow" pitchFamily="34" charset="0"/>
              </a:rPr>
              <a:t>Cómo compartir ideas o cargas y preocupaciones  </a:t>
            </a:r>
            <a:r>
              <a:rPr lang="es-ES" sz="2800" b="1" u="sng">
                <a:latin typeface="Arial Narrow" pitchFamily="34" charset="0"/>
              </a:rPr>
              <a:t>Rom. 12:14-16</a:t>
            </a:r>
            <a:endParaRPr lang="es-ES" sz="2800" b="1">
              <a:latin typeface="Arial Narrow" pitchFamily="34" charset="0"/>
            </a:endParaRPr>
          </a:p>
          <a:p>
            <a:r>
              <a:rPr lang="es-ES" sz="2800" b="1">
                <a:latin typeface="Arial Narrow" pitchFamily="34" charset="0"/>
              </a:rPr>
              <a:t>Cómo demostrar respeto y confianza     </a:t>
            </a:r>
            <a:r>
              <a:rPr lang="es-ES" sz="2800" b="1" u="sng">
                <a:latin typeface="Arial Narrow" pitchFamily="34" charset="0"/>
              </a:rPr>
              <a:t>Sant. 1:19-22; 1 Ped. 3: 1, 4, 6-7</a:t>
            </a:r>
            <a:endParaRPr lang="es-ES" sz="2800" b="1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Problema #3.  </a:t>
            </a:r>
            <a:r>
              <a:rPr lang="es-ES" b="1">
                <a:latin typeface="Arial Narrow" pitchFamily="34" charset="0"/>
              </a:rPr>
              <a:t>Finanzas</a:t>
            </a:r>
            <a:endParaRPr lang="es-ES" sz="2800" b="1">
              <a:latin typeface="Arial Narrow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447800"/>
            <a:ext cx="8499475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b="1">
                <a:latin typeface="Arial Narrow" pitchFamily="34" charset="0"/>
              </a:rPr>
              <a:t>El Manejo es el problema más que la “falta de dinero” </a:t>
            </a:r>
            <a:r>
              <a:rPr lang="es-ES" sz="2800" b="1" u="sng">
                <a:latin typeface="Arial Narrow" pitchFamily="34" charset="0"/>
              </a:rPr>
              <a:t>Romanos 13:7-8; 1 Cor. 10:31</a:t>
            </a:r>
            <a:r>
              <a:rPr lang="es-ES" sz="2800" b="1">
                <a:latin typeface="Arial Narrow" pitchFamily="34" charset="0"/>
              </a:rPr>
              <a:t>  </a:t>
            </a:r>
            <a:br>
              <a:rPr lang="es-ES" sz="2800" b="1">
                <a:latin typeface="Arial Narrow" pitchFamily="34" charset="0"/>
              </a:rPr>
            </a:br>
            <a:endParaRPr lang="es-ES" sz="2800" b="1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ES" sz="2800" b="1">
                <a:latin typeface="Arial Narrow" pitchFamily="34" charset="0"/>
              </a:rPr>
              <a:t>Hay que hablar juntos acerca de prioridades y gastos o no hay un acuerdo y ninguno quiere dar la razón al otro o someterse humildemente al otro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800" b="1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r>
              <a:rPr lang="es-ES" b="1">
                <a:latin typeface="Arial Narrow" pitchFamily="34" charset="0"/>
              </a:rPr>
              <a:t>Se necesita una </a:t>
            </a:r>
            <a:r>
              <a:rPr lang="es-ES" b="1" i="1">
                <a:latin typeface="Arial Narrow" pitchFamily="34" charset="0"/>
              </a:rPr>
              <a:t>confianza</a:t>
            </a:r>
            <a:r>
              <a:rPr lang="es-ES" b="1">
                <a:latin typeface="Arial Narrow" pitchFamily="34" charset="0"/>
              </a:rPr>
              <a:t> mutua, </a:t>
            </a:r>
          </a:p>
          <a:p>
            <a:pPr>
              <a:lnSpc>
                <a:spcPct val="80000"/>
              </a:lnSpc>
            </a:pPr>
            <a:r>
              <a:rPr lang="es-ES" b="1">
                <a:latin typeface="Arial Narrow" pitchFamily="34" charset="0"/>
              </a:rPr>
              <a:t>sin egoísmo, descontento o avaricia, o</a:t>
            </a:r>
          </a:p>
          <a:p>
            <a:pPr>
              <a:lnSpc>
                <a:spcPct val="80000"/>
              </a:lnSpc>
            </a:pPr>
            <a:r>
              <a:rPr lang="es-ES" b="1">
                <a:latin typeface="Arial Narrow" pitchFamily="34" charset="0"/>
              </a:rPr>
              <a:t>demasiado tiempo gastado en el trabajo </a:t>
            </a:r>
          </a:p>
          <a:p>
            <a:pPr lvl="1">
              <a:lnSpc>
                <a:spcPct val="80000"/>
              </a:lnSpc>
            </a:pPr>
            <a:r>
              <a:rPr lang="es-ES" b="1">
                <a:latin typeface="Arial Narrow" pitchFamily="34" charset="0"/>
              </a:rPr>
              <a:t>(o, al contrario, demasiada pereza)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 b="1">
                <a:latin typeface="Arial Narrow" pitchFamily="34" charset="0"/>
              </a:rPr>
              <a:t>Problema #4.  </a:t>
            </a:r>
            <a:br>
              <a:rPr lang="es-ES" sz="4000" b="1">
                <a:latin typeface="Arial Narrow" pitchFamily="34" charset="0"/>
              </a:rPr>
            </a:br>
            <a:r>
              <a:rPr lang="es-ES" sz="4000" b="1">
                <a:latin typeface="Arial Narrow" pitchFamily="34" charset="0"/>
              </a:rPr>
              <a:t>HIJOS y “otros” - Gen 2:24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3600" b="1">
                <a:latin typeface="Arial Narrow" pitchFamily="34" charset="0"/>
              </a:rPr>
              <a:t>Suegros interfieren con “sugerencias” o críticas</a:t>
            </a:r>
          </a:p>
          <a:p>
            <a:pPr>
              <a:lnSpc>
                <a:spcPct val="90000"/>
              </a:lnSpc>
            </a:pPr>
            <a:r>
              <a:rPr lang="es-ES" sz="3600" b="1">
                <a:latin typeface="Arial Narrow" pitchFamily="34" charset="0"/>
              </a:rPr>
              <a:t>Amigos (malos, del otro sexo, o que ocupan demasiado tiempo)</a:t>
            </a:r>
          </a:p>
          <a:p>
            <a:pPr>
              <a:lnSpc>
                <a:spcPct val="90000"/>
              </a:lnSpc>
            </a:pPr>
            <a:r>
              <a:rPr lang="es-ES" sz="3600" b="1">
                <a:latin typeface="Arial Narrow" pitchFamily="34" charset="0"/>
              </a:rPr>
              <a:t>Hijos (Cómo criarlos y disciplinarlos;  gasto de tiempo y atención que no deja suficiento para la pareja)</a:t>
            </a:r>
          </a:p>
          <a:p>
            <a:pPr>
              <a:lnSpc>
                <a:spcPct val="90000"/>
              </a:lnSpc>
            </a:pPr>
            <a:r>
              <a:rPr lang="es-ES" sz="3600" b="1">
                <a:latin typeface="Arial Narrow" pitchFamily="34" charset="0"/>
              </a:rPr>
              <a:t>Influencia de novelas, revistas malas..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>
                <a:latin typeface="Arial Narrow" pitchFamily="34" charset="0"/>
              </a:rPr>
              <a:t>Problema #5.  Relación matrimonial</a:t>
            </a:r>
            <a:endParaRPr lang="es-ES" sz="3200" i="1">
              <a:latin typeface="Arial Narrow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" sz="3600" b="1" u="sng">
                <a:latin typeface="Arial Narrow" pitchFamily="34" charset="0"/>
              </a:rPr>
              <a:t>1 Cor. 7:1-5</a:t>
            </a:r>
            <a:r>
              <a:rPr lang="es-ES" sz="3600" b="1">
                <a:latin typeface="Arial Narrow" pitchFamily="34" charset="0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es-ES" sz="4800" b="1">
                <a:latin typeface="Arial Narrow" pitchFamily="34" charset="0"/>
              </a:rPr>
              <a:t>Infidelidad o </a:t>
            </a:r>
          </a:p>
          <a:p>
            <a:pPr algn="ctr">
              <a:lnSpc>
                <a:spcPct val="90000"/>
              </a:lnSpc>
            </a:pPr>
            <a:r>
              <a:rPr lang="es-ES" sz="4800" b="1">
                <a:latin typeface="Arial Narrow" pitchFamily="34" charset="0"/>
              </a:rPr>
              <a:t>Negación o </a:t>
            </a:r>
          </a:p>
          <a:p>
            <a:pPr algn="ctr">
              <a:lnSpc>
                <a:spcPct val="90000"/>
              </a:lnSpc>
            </a:pPr>
            <a:r>
              <a:rPr lang="es-ES" sz="4800" b="1">
                <a:latin typeface="Arial Narrow" pitchFamily="34" charset="0"/>
              </a:rPr>
              <a:t>Insensibilidad al otro </a:t>
            </a:r>
          </a:p>
          <a:p>
            <a:pPr algn="ctr">
              <a:lnSpc>
                <a:spcPct val="90000"/>
              </a:lnSpc>
            </a:pPr>
            <a:r>
              <a:rPr lang="es-ES" sz="4800" b="1">
                <a:latin typeface="Arial Narrow" pitchFamily="34" charset="0"/>
              </a:rPr>
              <a:t> no animar al otro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>
                <a:latin typeface="Arial Narrow" pitchFamily="34" charset="0"/>
              </a:rPr>
              <a:t>Problema #6. </a:t>
            </a:r>
            <a:br>
              <a:rPr lang="es-ES" sz="4000">
                <a:latin typeface="Arial Narrow" pitchFamily="34" charset="0"/>
              </a:rPr>
            </a:br>
            <a:r>
              <a:rPr lang="es-ES" sz="4000" b="1">
                <a:latin typeface="Arial Narrow" pitchFamily="34" charset="0"/>
              </a:rPr>
              <a:t>La Religión o la Falta de Fe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b="1">
                <a:latin typeface="Arial Narrow" pitchFamily="34" charset="0"/>
              </a:rPr>
              <a:t>2 Corintios 6: 14-16; Amos 3:3; (Efesios 5:18-21; Gálatas 5:22-25)</a:t>
            </a:r>
            <a:endParaRPr lang="es-ES"/>
          </a:p>
          <a:p>
            <a:r>
              <a:rPr lang="es-ES" sz="4400" b="1">
                <a:latin typeface="Arial Narrow" pitchFamily="34" charset="0"/>
              </a:rPr>
              <a:t>Diferentes iglesias o religiones</a:t>
            </a:r>
          </a:p>
          <a:p>
            <a:r>
              <a:rPr lang="es-ES" sz="4400" b="1">
                <a:latin typeface="Arial Narrow" pitchFamily="34" charset="0"/>
              </a:rPr>
              <a:t>Falta de salvación </a:t>
            </a:r>
          </a:p>
          <a:p>
            <a:r>
              <a:rPr lang="es-ES" sz="4400" b="1">
                <a:latin typeface="Arial Narrow" pitchFamily="34" charset="0"/>
              </a:rPr>
              <a:t>No llenura y fruto del Espíritu </a:t>
            </a:r>
          </a:p>
          <a:p>
            <a:r>
              <a:rPr lang="es-ES" sz="4400" b="1">
                <a:latin typeface="Arial Narrow" pitchFamily="34" charset="0"/>
              </a:rPr>
              <a:t>e inmadurez espiritual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6000" b="1" u="sng">
                <a:solidFill>
                  <a:srgbClr val="FF0000"/>
                </a:solidFill>
                <a:latin typeface="Arial Narrow" pitchFamily="34" charset="0"/>
              </a:rPr>
              <a:t>Remedios para problemas: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lnSpc>
                <a:spcPct val="90000"/>
              </a:lnSpc>
              <a:buFontTx/>
              <a:buAutoNum type="arabicPeriod"/>
            </a:pPr>
            <a:r>
              <a:rPr lang="es-ES" sz="6000" b="1">
                <a:latin typeface="Arial Narrow" pitchFamily="34" charset="0"/>
              </a:rPr>
              <a:t>Salvación y llenura del Espíritu – La Biblia y oracion en el hogar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es-ES" sz="4800" b="1">
                <a:latin typeface="Arial Narrow" pitchFamily="34" charset="0"/>
              </a:rPr>
              <a:t>Filipenses 4:13; Efesios 5:18; Gálatas 5:22-25</a:t>
            </a:r>
            <a:endParaRPr lang="es-ES" sz="2000" b="1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5400" b="1"/>
              <a:t>2. RESPETO, APRECIO y AMOR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95800"/>
          </a:xfrm>
        </p:spPr>
        <p:txBody>
          <a:bodyPr/>
          <a:lstStyle/>
          <a:p>
            <a:pPr>
              <a:buFontTx/>
              <a:buNone/>
            </a:pPr>
            <a:r>
              <a:rPr lang="es-ES" sz="4400" b="1">
                <a:latin typeface="Arial Narrow" pitchFamily="34" charset="0"/>
              </a:rPr>
              <a:t>Respeto, alabanzas y muchas “acciones de gracias” </a:t>
            </a:r>
          </a:p>
          <a:p>
            <a:r>
              <a:rPr lang="es-ES" sz="4400" b="1">
                <a:latin typeface="Arial Narrow" pitchFamily="34" charset="0"/>
              </a:rPr>
              <a:t>1 Tes. 5:18; Filip. 4:8-9</a:t>
            </a:r>
          </a:p>
          <a:p>
            <a:pPr lvl="1">
              <a:buFontTx/>
              <a:buChar char="•"/>
            </a:pPr>
            <a:r>
              <a:rPr lang="es-ES" sz="4000" b="1" i="1">
                <a:latin typeface="Arial Narrow" pitchFamily="34" charset="0"/>
              </a:rPr>
              <a:t>Hacer lista de 5-7 cosas que aprecias del otro y dar gracias por ellas diariamente por DOS semanas.</a:t>
            </a:r>
            <a:endParaRPr lang="es-ES_tradnl" sz="3600"/>
          </a:p>
        </p:txBody>
      </p:sp>
    </p:spTree>
  </p:cSld>
  <p:clrMapOvr>
    <a:masterClrMapping/>
  </p:clrMapOvr>
  <p:transition>
    <p:comb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86800" cy="4116388"/>
          </a:xfrm>
        </p:spPr>
        <p:txBody>
          <a:bodyPr/>
          <a:lstStyle/>
          <a:p>
            <a:pPr marL="812800" indent="-812800">
              <a:lnSpc>
                <a:spcPct val="90000"/>
              </a:lnSpc>
              <a:buFontTx/>
              <a:buAutoNum type="romanUcPeriod"/>
            </a:pPr>
            <a:r>
              <a:rPr lang="es-ES" sz="4800" b="1">
                <a:latin typeface="Arial Narrow" pitchFamily="34" charset="0"/>
              </a:rPr>
              <a:t>No existe un “Príncipe Azul”</a:t>
            </a:r>
          </a:p>
          <a:p>
            <a:pPr marL="812800" indent="-812800">
              <a:lnSpc>
                <a:spcPct val="90000"/>
              </a:lnSpc>
              <a:buFontTx/>
              <a:buAutoNum type="romanUcPeriod"/>
            </a:pPr>
            <a:r>
              <a:rPr lang="es-ES" sz="4800" b="1">
                <a:latin typeface="Arial Narrow" pitchFamily="34" charset="0"/>
              </a:rPr>
              <a:t>Ayuda y alaba sin esperar “cambios” </a:t>
            </a:r>
          </a:p>
          <a:p>
            <a:pPr marL="812800" indent="-812800">
              <a:lnSpc>
                <a:spcPct val="90000"/>
              </a:lnSpc>
              <a:buFontTx/>
              <a:buAutoNum type="romanUcPeriod"/>
            </a:pPr>
            <a:r>
              <a:rPr lang="es-ES" sz="4800" b="1">
                <a:latin typeface="Arial Narrow" pitchFamily="34" charset="0"/>
              </a:rPr>
              <a:t>Reconocer sus diferencias   Hebreos 13:4-5</a:t>
            </a:r>
            <a:endParaRPr lang="es-ES" sz="2000" b="1">
              <a:latin typeface="Arial Narrow" pitchFamily="34" charset="0"/>
            </a:endParaRP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8000" b="1">
                <a:latin typeface="Arial Narrow" pitchFamily="34" charset="0"/>
              </a:rPr>
              <a:t>3.  Realidad</a:t>
            </a:r>
            <a:r>
              <a:rPr lang="es-ES" sz="3600" b="1">
                <a:latin typeface="Arial Narrow" pitchFamily="34" charset="0"/>
              </a:rPr>
              <a:t> (Romanos 3:10)</a:t>
            </a:r>
            <a:endParaRPr lang="es-ES_tradnl" sz="8000" b="1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2298700"/>
          </a:xfrm>
        </p:spPr>
        <p:txBody>
          <a:bodyPr/>
          <a:lstStyle/>
          <a:p>
            <a:pPr marL="1117600" indent="-1117600" algn="ctr"/>
            <a:r>
              <a:rPr lang="es-ES" sz="4000" b="1">
                <a:latin typeface="Arial Narrow" pitchFamily="34" charset="0"/>
              </a:rPr>
              <a:t>4. </a:t>
            </a:r>
            <a:r>
              <a:rPr lang="es-ES" sz="5400" b="1">
                <a:latin typeface="Arial Narrow" pitchFamily="34" charset="0"/>
              </a:rPr>
              <a:t>Romance y su Relacion Matrimonial </a:t>
            </a:r>
            <a:br>
              <a:rPr lang="es-ES" sz="5400" b="1">
                <a:latin typeface="Arial Narrow" pitchFamily="34" charset="0"/>
              </a:rPr>
            </a:br>
            <a:r>
              <a:rPr lang="es-ES" sz="4000" b="1">
                <a:latin typeface="Arial Narrow" pitchFamily="34" charset="0"/>
              </a:rPr>
              <a:t>1 Cor 7; Prov. 5:18a</a:t>
            </a:r>
            <a:endParaRPr lang="es-ES_tradnl" sz="4000" b="1">
              <a:latin typeface="Arial Narrow" pitchFamily="34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0"/>
            <a:ext cx="8229600" cy="1905000"/>
          </a:xfrm>
        </p:spPr>
        <p:txBody>
          <a:bodyPr/>
          <a:lstStyle/>
          <a:p>
            <a:pPr marL="812800" indent="-812800" algn="ctr">
              <a:buFontTx/>
              <a:buNone/>
            </a:pPr>
            <a:r>
              <a:rPr lang="es-ES" sz="5400" b="1">
                <a:latin typeface="Arial Narrow" pitchFamily="34" charset="0"/>
              </a:rPr>
              <a:t>5. Recreo juntos </a:t>
            </a:r>
            <a:r>
              <a:rPr lang="es-ES" b="1">
                <a:latin typeface="Arial Narrow" pitchFamily="34" charset="0"/>
              </a:rPr>
              <a:t>(ser mejores amigos)</a:t>
            </a:r>
            <a:r>
              <a:rPr lang="es-ES" sz="5400" b="1">
                <a:latin typeface="Arial Narrow" pitchFamily="34" charset="0"/>
              </a:rPr>
              <a:t>   </a:t>
            </a:r>
          </a:p>
          <a:p>
            <a:pPr marL="812800" indent="-812800" algn="ctr">
              <a:buFontTx/>
              <a:buNone/>
            </a:pPr>
            <a:r>
              <a:rPr lang="es-ES" sz="4000" b="1">
                <a:latin typeface="Arial Narrow" pitchFamily="34" charset="0"/>
              </a:rPr>
              <a:t>Pr 5:18b; Deut. 24:5</a:t>
            </a:r>
            <a:endParaRPr lang="es-ES_tradnl" sz="4000" b="1">
              <a:latin typeface="Arial Narrow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800"/>
              <a:t>Génesis 3:6</a:t>
            </a:r>
            <a:br>
              <a:rPr lang="es-ES" sz="2800"/>
            </a:br>
            <a:r>
              <a:rPr lang="es-ES" sz="2800"/>
              <a:t>El árbol era bueno para comer...agradable a los ojos...y codiciable para alcanzar la sabiduría.</a:t>
            </a:r>
            <a:endParaRPr lang="es-ES_tradnl" sz="280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s-ES" sz="2800" b="1" u="sng"/>
              <a:t>Seis resultados del pecado en el hogar</a:t>
            </a:r>
            <a:endParaRPr lang="es-ES" sz="2800" b="1"/>
          </a:p>
          <a:p>
            <a:pPr marL="609600" indent="-609600">
              <a:buFontTx/>
              <a:buNone/>
            </a:pPr>
            <a:endParaRPr lang="es-ES" sz="1600" b="1"/>
          </a:p>
          <a:p>
            <a:pPr marL="609600" indent="-609600">
              <a:buFontTx/>
              <a:buNone/>
            </a:pPr>
            <a:r>
              <a:rPr lang="es-ES" sz="2800" b="1"/>
              <a:t>1.  El pecado despertó la </a:t>
            </a:r>
            <a:r>
              <a:rPr lang="es-ES" sz="2800" b="1" u="sng"/>
              <a:t>CONCIENCIA </a:t>
            </a:r>
            <a:r>
              <a:rPr lang="es-ES" sz="2800" b="1"/>
              <a:t>...hace “sensitivos” e irritables.  </a:t>
            </a:r>
          </a:p>
          <a:p>
            <a:pPr marL="609600" indent="-609600"/>
            <a:r>
              <a:rPr lang="es-ES" sz="2800" b="1"/>
              <a:t>Luego, el hombre procura </a:t>
            </a:r>
            <a:r>
              <a:rPr lang="es-ES" sz="2800" b="1" u="sng"/>
              <a:t>cauterizarla</a:t>
            </a:r>
            <a:r>
              <a:rPr lang="es-ES" sz="2800" b="1"/>
              <a:t> con “hojas” y excusas para no sentirla tanto, </a:t>
            </a:r>
          </a:p>
          <a:p>
            <a:pPr marL="609600" indent="-609600"/>
            <a:r>
              <a:rPr lang="es-ES" sz="2800" b="1"/>
              <a:t>pero eso les lleva a pecados peores, causando problemas aún más grandes.  </a:t>
            </a:r>
          </a:p>
          <a:p>
            <a:pPr marL="990600" lvl="1" indent="-533400"/>
            <a:r>
              <a:rPr lang="es-ES" sz="2400" b="1"/>
              <a:t>1 Timoteo 4:2</a:t>
            </a:r>
            <a:endParaRPr lang="es-ES_tradnl" sz="2400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62000" indent="-762000" algn="ctr">
              <a:buFontTx/>
              <a:buAutoNum type="arabicPeriod" startAt="6"/>
            </a:pPr>
            <a:r>
              <a:rPr lang="es-ES_tradnl" sz="5400" b="1"/>
              <a:t>La Iglesia</a:t>
            </a:r>
            <a:br>
              <a:rPr lang="es-ES_tradnl" sz="5400" b="1"/>
            </a:br>
            <a:r>
              <a:rPr lang="es-ES_tradnl" sz="5400" b="1"/>
              <a:t>Cuerpo de Cristo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 sz="4000" b="1"/>
              <a:t>Efesios 4:11-12;  </a:t>
            </a:r>
          </a:p>
          <a:p>
            <a:pPr>
              <a:lnSpc>
                <a:spcPct val="90000"/>
              </a:lnSpc>
            </a:pPr>
            <a:r>
              <a:rPr lang="es-ES_tradnl" sz="4000" b="1"/>
              <a:t>Hebreos 10:24-25; </a:t>
            </a:r>
          </a:p>
          <a:p>
            <a:pPr>
              <a:lnSpc>
                <a:spcPct val="90000"/>
              </a:lnSpc>
            </a:pPr>
            <a:r>
              <a:rPr lang="es-ES_tradnl" sz="4000" b="1"/>
              <a:t>Hebreos 13:7</a:t>
            </a:r>
          </a:p>
          <a:p>
            <a:pPr>
              <a:lnSpc>
                <a:spcPct val="90000"/>
              </a:lnSpc>
            </a:pPr>
            <a:endParaRPr lang="es-ES_tradnl" sz="4000" b="1"/>
          </a:p>
          <a:p>
            <a:pPr>
              <a:lnSpc>
                <a:spcPct val="90000"/>
              </a:lnSpc>
            </a:pPr>
            <a:r>
              <a:rPr lang="es-ES_tradnl" sz="4000" b="1"/>
              <a:t>Animo, servicio, ensenanza, consejo, ayuda, modelos, etc.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8000" b="1">
                <a:latin typeface="Arial Narrow" pitchFamily="34" charset="0"/>
              </a:rPr>
              <a:t>7. COMUNICACIÓN</a:t>
            </a:r>
            <a:endParaRPr lang="es-ES_tradnl" sz="8000" b="1">
              <a:latin typeface="Arial Narrow" pitchFamily="34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s-ES" sz="4800" b="1">
                <a:latin typeface="Arial Narrow" pitchFamily="34" charset="0"/>
              </a:rPr>
              <a:t>(Efesios 4)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s-ES" sz="2800" b="1">
              <a:latin typeface="Arial Narrow" pitchFamily="34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s-ES" sz="4800" b="1">
                <a:latin typeface="Arial Narrow" pitchFamily="34" charset="0"/>
              </a:rPr>
              <a:t>Como Bella puede hablar con la Bestia.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s-ES" sz="2800" b="1">
              <a:latin typeface="Arial Narrow" pitchFamily="34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es-ES" sz="4800" b="1">
                <a:latin typeface="Arial Narrow" pitchFamily="34" charset="0"/>
              </a:rPr>
              <a:t>Como tener una buena pelea biblicamente.</a:t>
            </a:r>
            <a:endParaRPr lang="es-ES_tradnl" sz="4400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6600" b="1"/>
              <a:t>Filipenses 4:13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4000" b="1"/>
              <a:t>ES </a:t>
            </a:r>
            <a:r>
              <a:rPr lang="es-ES_tradnl" sz="4000" b="1">
                <a:solidFill>
                  <a:srgbClr val="FF0000"/>
                </a:solidFill>
              </a:rPr>
              <a:t>POSIBLE</a:t>
            </a:r>
            <a:r>
              <a:rPr lang="es-ES_tradnl" sz="4000" b="1"/>
              <a:t> TENER UN MATRIMONIO FELIZ HASTA LA MUERTE– PUES EN CRISTO TODO ES POSIBLE</a:t>
            </a:r>
          </a:p>
          <a:p>
            <a:endParaRPr lang="es-ES_tradnl" sz="4000" b="1"/>
          </a:p>
          <a:p>
            <a:r>
              <a:rPr lang="es-ES_tradnl" sz="4000" b="1"/>
              <a:t>ES MI CULPA SI NO ES ASI.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867400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es-ES" b="1"/>
              <a:t>2. Gen 3:7-10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s-ES" b="1"/>
              <a:t>Nos lleva a </a:t>
            </a:r>
            <a:r>
              <a:rPr lang="es-ES" b="1" u="sng"/>
              <a:t>ESCONDERNOS</a:t>
            </a:r>
            <a:r>
              <a:rPr lang="es-ES" b="1"/>
              <a:t> de Dios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s-ES" b="1"/>
              <a:t>y luego nos escondernos uno del otro por la falta de comunicación abierta y honesta.  Nos aleja de DIOS, el único remedio por la infelicidad.  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es-ES" b="1"/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es-ES" b="1"/>
              <a:t>3. Gen. 3:12-13</a:t>
            </a:r>
            <a:endParaRPr lang="es-ES_tradnl" b="1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s-ES" b="1"/>
              <a:t>Luego, hay </a:t>
            </a:r>
            <a:r>
              <a:rPr lang="es-ES" b="1" u="sng"/>
              <a:t>ACUSACIONES</a:t>
            </a:r>
            <a:r>
              <a:rPr lang="es-ES" b="1"/>
              <a:t>, culpando al otro por problemas.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s-ES" b="1"/>
              <a:t>(Ef. 4:27-31 Da lugar al “diablo”=acusador)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s-ES" sz="3600" b="1"/>
              <a:t>4.  El pecado trae </a:t>
            </a:r>
            <a:r>
              <a:rPr lang="es-ES" sz="3600" b="1" u="sng"/>
              <a:t>MALDICIÓN</a:t>
            </a:r>
            <a:r>
              <a:rPr lang="es-ES" sz="3600" b="1"/>
              <a:t> y problemas a todos.  		Génesis 3: 16-19</a:t>
            </a:r>
          </a:p>
          <a:p>
            <a:pPr marL="609600" indent="-609600">
              <a:buFontTx/>
              <a:buNone/>
            </a:pPr>
            <a:endParaRPr lang="es-ES" sz="1400" b="1"/>
          </a:p>
          <a:p>
            <a:pPr marL="609600" indent="-609600">
              <a:buFontTx/>
              <a:buNone/>
            </a:pPr>
            <a:r>
              <a:rPr lang="es-ES" sz="3600" b="1"/>
              <a:t>5.  El pecado, orgullo, excusas y consecuencias pasan a los </a:t>
            </a:r>
            <a:r>
              <a:rPr lang="es-ES" sz="3600" b="1" u="sng"/>
              <a:t>HIJOS</a:t>
            </a:r>
            <a:r>
              <a:rPr lang="es-ES" sz="3600" b="1"/>
              <a:t> por generaciones. 	Gen 4:6,7,13, 24 </a:t>
            </a:r>
          </a:p>
          <a:p>
            <a:pPr marL="609600" indent="-609600">
              <a:buFontTx/>
              <a:buNone/>
            </a:pPr>
            <a:endParaRPr lang="es-ES" sz="2400" b="1"/>
          </a:p>
          <a:p>
            <a:pPr marL="609600" indent="-609600">
              <a:buFontTx/>
              <a:buNone/>
            </a:pPr>
            <a:r>
              <a:rPr lang="es-ES" sz="3600" b="1"/>
              <a:t>6.  El pecado resulta en la </a:t>
            </a:r>
            <a:r>
              <a:rPr lang="es-ES" sz="3600" b="1" u="sng"/>
              <a:t>MUERTE</a:t>
            </a:r>
            <a:r>
              <a:rPr lang="es-ES" sz="3600" b="1"/>
              <a:t> de todos.  Génesis 5; Rom. 5:12</a:t>
            </a:r>
            <a:endParaRPr lang="es-ES_tradnl" sz="3600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4000" b="1" u="sng"/>
              <a:t>Tres remedios por </a:t>
            </a:r>
            <a:br>
              <a:rPr lang="es-ES" sz="4000" b="1" u="sng"/>
            </a:br>
            <a:r>
              <a:rPr lang="es-ES" sz="4000" b="1" u="sng"/>
              <a:t>el pecado en el hogar</a:t>
            </a:r>
            <a:endParaRPr lang="es-ES_tradnl" sz="4000" b="1" u="sng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48200"/>
          </a:xfrm>
        </p:spPr>
        <p:txBody>
          <a:bodyPr/>
          <a:lstStyle/>
          <a:p>
            <a:pPr>
              <a:buFontTx/>
              <a:buNone/>
            </a:pPr>
            <a:r>
              <a:rPr lang="es-ES" sz="5400" b="1"/>
              <a:t>1.  Los problemas del pecado pueden llevarnos al remedio: </a:t>
            </a:r>
            <a:r>
              <a:rPr lang="es-ES" sz="5400" b="1" u="sng">
                <a:solidFill>
                  <a:srgbClr val="FF0000"/>
                </a:solidFill>
              </a:rPr>
              <a:t>CRISTO</a:t>
            </a:r>
            <a:r>
              <a:rPr lang="es-ES" sz="5400" b="1"/>
              <a:t>, el Salvador. Génesis 3:15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334000"/>
          </a:xfrm>
        </p:spPr>
        <p:txBody>
          <a:bodyPr/>
          <a:lstStyle/>
          <a:p>
            <a:pPr>
              <a:buFontTx/>
              <a:buNone/>
            </a:pPr>
            <a:r>
              <a:rPr lang="es-ES" sz="4400" b="1"/>
              <a:t>2. Dios santifica por su </a:t>
            </a:r>
            <a:r>
              <a:rPr lang="es-ES" sz="4400" b="1" u="sng"/>
              <a:t>ESPÍRITU</a:t>
            </a:r>
            <a:r>
              <a:rPr lang="es-ES" sz="4400" b="1"/>
              <a:t> </a:t>
            </a:r>
            <a:r>
              <a:rPr lang="es-ES" sz="4000" b="1"/>
              <a:t>(Gen. 1:2; 6:3) </a:t>
            </a:r>
            <a:r>
              <a:rPr lang="es-ES" sz="4400" b="1"/>
              <a:t>a </a:t>
            </a:r>
            <a:r>
              <a:rPr lang="es-ES" sz="4400" b="1" u="sng"/>
              <a:t>creyentes</a:t>
            </a:r>
            <a:r>
              <a:rPr lang="es-ES" sz="4400" b="1"/>
              <a:t> individuales y a sus familias creyentes del mundo pecaminoso.   </a:t>
            </a:r>
          </a:p>
          <a:p>
            <a:pPr>
              <a:buFontTx/>
              <a:buNone/>
            </a:pPr>
            <a:endParaRPr lang="es-ES" sz="4400" b="1"/>
          </a:p>
          <a:p>
            <a:pPr lvl="1"/>
            <a:r>
              <a:rPr lang="es-ES" sz="3600" b="1"/>
              <a:t>Génesis 4:25-26; 5:24 y 6: 22</a:t>
            </a:r>
            <a:endParaRPr lang="es-ES_tradnl" sz="3600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257800"/>
          </a:xfrm>
        </p:spPr>
        <p:txBody>
          <a:bodyPr/>
          <a:lstStyle/>
          <a:p>
            <a:pPr>
              <a:buFontTx/>
              <a:buNone/>
            </a:pPr>
            <a:r>
              <a:rPr lang="es-ES" sz="4000" b="1"/>
              <a:t>3.  Las influencias de </a:t>
            </a:r>
            <a:r>
              <a:rPr lang="es-ES" sz="4000" b="1" u="sng"/>
              <a:t>PADRES</a:t>
            </a:r>
            <a:r>
              <a:rPr lang="es-ES" sz="4000" b="1"/>
              <a:t> cristianos </a:t>
            </a:r>
            <a:r>
              <a:rPr lang="es-ES" sz="4000" b="1" i="1"/>
              <a:t>consagrados</a:t>
            </a:r>
            <a:r>
              <a:rPr lang="es-ES" sz="4000" b="1"/>
              <a:t> duran por generaciones y guardan a los hijos en un mundo malo.  </a:t>
            </a:r>
          </a:p>
          <a:p>
            <a:pPr lvl="2"/>
            <a:endParaRPr lang="es-ES" sz="3200" b="1"/>
          </a:p>
          <a:p>
            <a:pPr lvl="2"/>
            <a:r>
              <a:rPr lang="es-ES" sz="3200" b="1"/>
              <a:t>(La mayor influencia sobre la vida de los hijos son los padres—no maestros, etc.)   </a:t>
            </a:r>
          </a:p>
          <a:p>
            <a:pPr lvl="2"/>
            <a:r>
              <a:rPr lang="es-ES" sz="3200" b="1"/>
              <a:t>Gen. 5:24; 6:9; Efes. 6:1-4</a:t>
            </a:r>
            <a:endParaRPr lang="es-ES_tradnl" sz="3200" b="1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371600" y="1905000"/>
          <a:ext cx="6781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0" y="0"/>
            <a:ext cx="89916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Problemas en una area de la vida vienen del corazon y se reflejan en otras areas- </a:t>
            </a:r>
          </a:p>
          <a:p>
            <a:pPr algn="ctr"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“Sobre toda cosa grardada, guarde su corazon”	            Marcos 7:15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784</TotalTime>
  <Words>1283</Words>
  <Application>Microsoft Office PowerPoint</Application>
  <PresentationFormat>On-screen Show (4:3)</PresentationFormat>
  <Paragraphs>254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Ocean</vt:lpstr>
      <vt:lpstr>Problemas en el Matrimonio</vt:lpstr>
      <vt:lpstr>Los problemas más destacados</vt:lpstr>
      <vt:lpstr>Génesis 3:6 El árbol era bueno para comer...agradable a los ojos...y codiciable para alcanzar la sabiduría.</vt:lpstr>
      <vt:lpstr>PowerPoint Presentation</vt:lpstr>
      <vt:lpstr>PowerPoint Presentation</vt:lpstr>
      <vt:lpstr>Tres remedios por  el pecado en el hogar</vt:lpstr>
      <vt:lpstr>PowerPoint Presentation</vt:lpstr>
      <vt:lpstr>PowerPoint Presentation</vt:lpstr>
      <vt:lpstr>PowerPoint Presentation</vt:lpstr>
      <vt:lpstr>Problema #1 – No se entienden por causa de distintas Personalidades, temperamentos y dones</vt:lpstr>
      <vt:lpstr>A.  Diferencias en personalidades</vt:lpstr>
      <vt:lpstr>Temperamentos y personalidades</vt:lpstr>
      <vt:lpstr>B. Diferencias entre  Hombres y Mujeres</vt:lpstr>
      <vt:lpstr>Mujeres y Seguridad</vt:lpstr>
      <vt:lpstr>PowerPoint Presentation</vt:lpstr>
      <vt:lpstr>Necesidades de hombres</vt:lpstr>
      <vt:lpstr>Necesidades de Hombres</vt:lpstr>
      <vt:lpstr>Sentirse “hombre” – RESPETADO</vt:lpstr>
      <vt:lpstr>C.  Dones espirituales diferentes Romanos 12:6-9 </vt:lpstr>
      <vt:lpstr>D. Pecados que nos asedian</vt:lpstr>
      <vt:lpstr>Problema #1 – No entenderse Problema #2 -  La falta de comunicación</vt:lpstr>
      <vt:lpstr>Problema #3.  Finanzas</vt:lpstr>
      <vt:lpstr>Problema #4.   HIJOS y “otros” - Gen 2:24</vt:lpstr>
      <vt:lpstr>Problema #5.  Relación matrimonial</vt:lpstr>
      <vt:lpstr>Problema #6.  La Religión o la Falta de Fe</vt:lpstr>
      <vt:lpstr>Remedios para problemas:</vt:lpstr>
      <vt:lpstr>2. RESPETO, APRECIO y AMOR</vt:lpstr>
      <vt:lpstr>3.  Realidad (Romanos 3:10)</vt:lpstr>
      <vt:lpstr>4. Romance y su Relacion Matrimonial  1 Cor 7; Prov. 5:18a</vt:lpstr>
      <vt:lpstr>La Iglesia Cuerpo de Cristo</vt:lpstr>
      <vt:lpstr>7. COMUNICACIÓN</vt:lpstr>
      <vt:lpstr>Filipenses 4:13</vt:lpstr>
    </vt:vector>
  </TitlesOfParts>
  <Company>Iglesia Biblica Bautista Antioquia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en el Matrimonio</dc:title>
  <dc:creator>Rick Armstrong</dc:creator>
  <cp:lastModifiedBy>Iglesia Biblica Bautista Ant</cp:lastModifiedBy>
  <cp:revision>22</cp:revision>
  <dcterms:created xsi:type="dcterms:W3CDTF">2005-10-27T23:35:38Z</dcterms:created>
  <dcterms:modified xsi:type="dcterms:W3CDTF">2011-08-19T00:17:08Z</dcterms:modified>
</cp:coreProperties>
</file>