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1" r:id="rId1"/>
  </p:sldMasterIdLst>
  <p:notesMasterIdLst>
    <p:notesMasterId r:id="rId41"/>
  </p:notesMasterIdLst>
  <p:sldIdLst>
    <p:sldId id="256" r:id="rId2"/>
    <p:sldId id="258" r:id="rId3"/>
    <p:sldId id="259" r:id="rId4"/>
    <p:sldId id="284" r:id="rId5"/>
    <p:sldId id="291" r:id="rId6"/>
    <p:sldId id="260" r:id="rId7"/>
    <p:sldId id="263" r:id="rId8"/>
    <p:sldId id="281" r:id="rId9"/>
    <p:sldId id="297" r:id="rId10"/>
    <p:sldId id="298" r:id="rId11"/>
    <p:sldId id="299" r:id="rId12"/>
    <p:sldId id="300" r:id="rId13"/>
    <p:sldId id="282" r:id="rId14"/>
    <p:sldId id="279" r:id="rId15"/>
    <p:sldId id="264" r:id="rId16"/>
    <p:sldId id="269" r:id="rId17"/>
    <p:sldId id="285" r:id="rId18"/>
    <p:sldId id="265" r:id="rId19"/>
    <p:sldId id="283" r:id="rId20"/>
    <p:sldId id="270" r:id="rId21"/>
    <p:sldId id="271" r:id="rId22"/>
    <p:sldId id="272" r:id="rId23"/>
    <p:sldId id="273" r:id="rId24"/>
    <p:sldId id="289" r:id="rId25"/>
    <p:sldId id="261" r:id="rId26"/>
    <p:sldId id="262" r:id="rId27"/>
    <p:sldId id="278" r:id="rId28"/>
    <p:sldId id="266" r:id="rId29"/>
    <p:sldId id="275" r:id="rId30"/>
    <p:sldId id="287" r:id="rId31"/>
    <p:sldId id="292" r:id="rId32"/>
    <p:sldId id="267" r:id="rId33"/>
    <p:sldId id="280" r:id="rId34"/>
    <p:sldId id="290" r:id="rId35"/>
    <p:sldId id="268" r:id="rId36"/>
    <p:sldId id="257" r:id="rId37"/>
    <p:sldId id="276" r:id="rId38"/>
    <p:sldId id="288" r:id="rId39"/>
    <p:sldId id="293" r:id="rId40"/>
  </p:sldIdLst>
  <p:sldSz cx="9144000" cy="6858000" type="screen4x3"/>
  <p:notesSz cx="7010400" cy="9296400"/>
  <p:defaultTextStyle>
    <a:defPPr>
      <a:defRPr lang="es-EC"/>
    </a:defPPr>
    <a:lvl1pPr algn="r" rtl="0" fontAlgn="base">
      <a:spcBef>
        <a:spcPct val="0"/>
      </a:spcBef>
      <a:spcAft>
        <a:spcPct val="0"/>
      </a:spcAft>
      <a:defRPr kern="1200">
        <a:solidFill>
          <a:schemeClr val="tx1"/>
        </a:solidFill>
        <a:latin typeface="Arial" charset="0"/>
        <a:ea typeface="+mn-ea"/>
        <a:cs typeface="+mn-cs"/>
      </a:defRPr>
    </a:lvl1pPr>
    <a:lvl2pPr marL="457200" algn="r" rtl="0" fontAlgn="base">
      <a:spcBef>
        <a:spcPct val="0"/>
      </a:spcBef>
      <a:spcAft>
        <a:spcPct val="0"/>
      </a:spcAft>
      <a:defRPr kern="1200">
        <a:solidFill>
          <a:schemeClr val="tx1"/>
        </a:solidFill>
        <a:latin typeface="Arial" charset="0"/>
        <a:ea typeface="+mn-ea"/>
        <a:cs typeface="+mn-cs"/>
      </a:defRPr>
    </a:lvl2pPr>
    <a:lvl3pPr marL="914400" algn="r" rtl="0" fontAlgn="base">
      <a:spcBef>
        <a:spcPct val="0"/>
      </a:spcBef>
      <a:spcAft>
        <a:spcPct val="0"/>
      </a:spcAft>
      <a:defRPr kern="1200">
        <a:solidFill>
          <a:schemeClr val="tx1"/>
        </a:solidFill>
        <a:latin typeface="Arial" charset="0"/>
        <a:ea typeface="+mn-ea"/>
        <a:cs typeface="+mn-cs"/>
      </a:defRPr>
    </a:lvl3pPr>
    <a:lvl4pPr marL="1371600" algn="r" rtl="0" fontAlgn="base">
      <a:spcBef>
        <a:spcPct val="0"/>
      </a:spcBef>
      <a:spcAft>
        <a:spcPct val="0"/>
      </a:spcAft>
      <a:defRPr kern="1200">
        <a:solidFill>
          <a:schemeClr val="tx1"/>
        </a:solidFill>
        <a:latin typeface="Arial" charset="0"/>
        <a:ea typeface="+mn-ea"/>
        <a:cs typeface="+mn-cs"/>
      </a:defRPr>
    </a:lvl4pPr>
    <a:lvl5pPr marL="1828800" algn="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66"/>
    <a:srgbClr val="FF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6"/>
      </p:cViewPr>
      <p:guideLst>
        <p:guide orient="horz" pos="2160"/>
        <p:guide pos="2880"/>
      </p:guideLst>
    </p:cSldViewPr>
  </p:slideViewPr>
  <p:notesTextViewPr>
    <p:cViewPr>
      <p:scale>
        <a:sx n="100" d="100"/>
        <a:sy n="100" d="100"/>
      </p:scale>
      <p:origin x="0" y="0"/>
    </p:cViewPr>
  </p:notesTextViewPr>
  <p:sorterViewPr>
    <p:cViewPr>
      <p:scale>
        <a:sx n="33" d="100"/>
        <a:sy n="33"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457DD8-E0D0-470D-AF00-83D3B1834199}" type="doc">
      <dgm:prSet loTypeId="urn:microsoft.com/office/officeart/2005/8/layout/orgChart1" loCatId="hierarchy" qsTypeId="urn:microsoft.com/office/officeart/2005/8/quickstyle/simple1" qsCatId="simple" csTypeId="urn:microsoft.com/office/officeart/2005/8/colors/accent1_2" csCatId="accent1"/>
      <dgm:spPr/>
    </dgm:pt>
    <dgm:pt modelId="{E0DBA3A3-A400-4C68-847A-335EAED69DB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b="1" i="0" u="none" strike="noStrike" cap="none" normalizeH="0" baseline="0" smtClean="0">
              <a:ln>
                <a:noFill/>
              </a:ln>
              <a:solidFill>
                <a:schemeClr val="tx1"/>
              </a:solidFill>
              <a:effectLst/>
              <a:latin typeface="Arial" charset="0"/>
            </a:rPr>
            <a:t>TESIS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b="1" i="0" u="none" strike="noStrike" cap="none" normalizeH="0" baseline="0" smtClean="0">
              <a:ln>
                <a:noFill/>
              </a:ln>
              <a:solidFill>
                <a:schemeClr val="tx1"/>
              </a:solidFill>
              <a:effectLst/>
              <a:latin typeface="Arial" charset="0"/>
            </a:rPr>
            <a:t>PRINCIPAL</a:t>
          </a:r>
          <a:endParaRPr kumimoji="0" lang="es-EC" b="1" i="0" u="none" strike="noStrike" cap="none" normalizeH="0" baseline="0" smtClean="0">
            <a:ln>
              <a:noFill/>
            </a:ln>
            <a:solidFill>
              <a:schemeClr val="tx1"/>
            </a:solidFill>
            <a:effectLst/>
            <a:latin typeface="Arial" charset="0"/>
          </a:endParaRPr>
        </a:p>
      </dgm:t>
    </dgm:pt>
    <dgm:pt modelId="{62F58618-5093-49F4-9341-9A46C122BA43}" type="parTrans" cxnId="{D4210102-9E3B-4C20-B097-6C540A484958}">
      <dgm:prSet/>
      <dgm:spPr/>
    </dgm:pt>
    <dgm:pt modelId="{8CF3FE46-32D8-488D-96C2-16A4245E2A6D}" type="sibTrans" cxnId="{D4210102-9E3B-4C20-B097-6C540A484958}">
      <dgm:prSet/>
      <dgm:spPr/>
    </dgm:pt>
    <dgm:pt modelId="{B6DFC9D0-A310-4BD7-9F5E-E06750A932B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b="0" i="0" u="none" strike="noStrike" cap="none" normalizeH="0" baseline="0" smtClean="0">
              <a:ln>
                <a:noFill/>
              </a:ln>
              <a:solidFill>
                <a:schemeClr val="tx1"/>
              </a:solidFill>
              <a:effectLst/>
              <a:latin typeface="Arial" charset="0"/>
            </a:rPr>
            <a:t>ARGUMENTAL 1</a:t>
          </a:r>
          <a:endParaRPr kumimoji="0" lang="es-EC" b="0" i="0" u="none" strike="noStrike" cap="none" normalizeH="0" baseline="0" smtClean="0">
            <a:ln>
              <a:noFill/>
            </a:ln>
            <a:solidFill>
              <a:schemeClr val="tx1"/>
            </a:solidFill>
            <a:effectLst/>
            <a:latin typeface="Arial" charset="0"/>
          </a:endParaRPr>
        </a:p>
      </dgm:t>
    </dgm:pt>
    <dgm:pt modelId="{A655C43A-047F-4D8A-9C80-F5FDC63271A0}" type="parTrans" cxnId="{33BF0559-69EC-4EB7-A20F-D82320A46C5D}">
      <dgm:prSet/>
      <dgm:spPr/>
    </dgm:pt>
    <dgm:pt modelId="{6E7FAC11-73E7-49B7-9489-DC738DB8B0D7}" type="sibTrans" cxnId="{33BF0559-69EC-4EB7-A20F-D82320A46C5D}">
      <dgm:prSet/>
      <dgm:spPr/>
    </dgm:pt>
    <dgm:pt modelId="{CE486D93-2C5F-4C28-9822-56D7A3DB2CD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b="0" i="0" u="none" strike="noStrike" cap="none" normalizeH="0" baseline="0" smtClean="0">
              <a:ln>
                <a:noFill/>
              </a:ln>
              <a:solidFill>
                <a:schemeClr val="tx1"/>
              </a:solidFill>
              <a:effectLst/>
              <a:latin typeface="Arial" charset="0"/>
            </a:rPr>
            <a:t>Subargumentales</a:t>
          </a:r>
          <a:endParaRPr kumimoji="0" lang="es-EC" b="0" i="0" u="none" strike="noStrike" cap="none" normalizeH="0" baseline="0" smtClean="0">
            <a:ln>
              <a:noFill/>
            </a:ln>
            <a:solidFill>
              <a:schemeClr val="tx1"/>
            </a:solidFill>
            <a:effectLst/>
            <a:latin typeface="Arial" charset="0"/>
          </a:endParaRPr>
        </a:p>
      </dgm:t>
    </dgm:pt>
    <dgm:pt modelId="{C6D46565-D8CE-45E1-A9D6-F5A1A23C2F84}" type="parTrans" cxnId="{38D73931-D95C-46EB-B36A-E8EC9AD0F723}">
      <dgm:prSet/>
      <dgm:spPr/>
    </dgm:pt>
    <dgm:pt modelId="{700C47F8-1E00-4692-99C3-1E481408A137}" type="sibTrans" cxnId="{38D73931-D95C-46EB-B36A-E8EC9AD0F723}">
      <dgm:prSet/>
      <dgm:spPr/>
    </dgm:pt>
    <dgm:pt modelId="{30F10AB9-7DDE-4B17-A459-39855F36F33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b="0" i="0" u="none" strike="noStrike" cap="none" normalizeH="0" baseline="0" smtClean="0">
              <a:ln>
                <a:noFill/>
              </a:ln>
              <a:solidFill>
                <a:schemeClr val="tx1"/>
              </a:solidFill>
              <a:effectLst/>
              <a:latin typeface="Arial" charset="0"/>
            </a:rPr>
            <a:t>ARGUMENTAL 2</a:t>
          </a:r>
          <a:endParaRPr kumimoji="0" lang="es-EC" b="0" i="0" u="none" strike="noStrike" cap="none" normalizeH="0" baseline="0" smtClean="0">
            <a:ln>
              <a:noFill/>
            </a:ln>
            <a:solidFill>
              <a:schemeClr val="tx1"/>
            </a:solidFill>
            <a:effectLst/>
            <a:latin typeface="Arial" charset="0"/>
          </a:endParaRPr>
        </a:p>
      </dgm:t>
    </dgm:pt>
    <dgm:pt modelId="{0BE13988-378E-43C0-8DD1-5B30EFD0F454}" type="parTrans" cxnId="{0E64EBBA-500A-4942-8771-5F2E7B12D43C}">
      <dgm:prSet/>
      <dgm:spPr/>
    </dgm:pt>
    <dgm:pt modelId="{20E6A05B-F0E5-414E-86F1-91314F21A37C}" type="sibTrans" cxnId="{0E64EBBA-500A-4942-8771-5F2E7B12D43C}">
      <dgm:prSet/>
      <dgm:spPr/>
    </dgm:pt>
    <dgm:pt modelId="{03EF496C-D2BA-47E2-8FC6-E5E9505A1A8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b="0" i="0" u="none" strike="noStrike" cap="none" normalizeH="0" baseline="0" smtClean="0">
              <a:ln>
                <a:noFill/>
              </a:ln>
              <a:solidFill>
                <a:schemeClr val="tx1"/>
              </a:solidFill>
              <a:effectLst/>
              <a:latin typeface="Arial" charset="0"/>
            </a:rPr>
            <a:t>Subargumentales</a:t>
          </a:r>
          <a:endParaRPr kumimoji="0" lang="es-EC" b="0" i="0" u="none" strike="noStrike" cap="none" normalizeH="0" baseline="0" smtClean="0">
            <a:ln>
              <a:noFill/>
            </a:ln>
            <a:solidFill>
              <a:schemeClr val="tx1"/>
            </a:solidFill>
            <a:effectLst/>
            <a:latin typeface="Arial" charset="0"/>
          </a:endParaRPr>
        </a:p>
      </dgm:t>
    </dgm:pt>
    <dgm:pt modelId="{6B517625-BD0F-4893-B6F6-38E4D035E7DA}" type="parTrans" cxnId="{BBCF8403-37D7-4355-859C-3293CFF77D99}">
      <dgm:prSet/>
      <dgm:spPr/>
    </dgm:pt>
    <dgm:pt modelId="{FA08C78B-7ACB-45D8-920B-6989D43320E8}" type="sibTrans" cxnId="{BBCF8403-37D7-4355-859C-3293CFF77D99}">
      <dgm:prSet/>
      <dgm:spPr/>
    </dgm:pt>
    <dgm:pt modelId="{4E81FB06-7424-44BF-B0D8-D55039E70E5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b="0" i="0" u="none" strike="noStrike" cap="none" normalizeH="0" baseline="0" smtClean="0">
              <a:ln>
                <a:noFill/>
              </a:ln>
              <a:solidFill>
                <a:schemeClr val="tx1"/>
              </a:solidFill>
              <a:effectLst/>
              <a:latin typeface="Arial" charset="0"/>
            </a:rPr>
            <a:t>ARGUMENTAL 3</a:t>
          </a:r>
          <a:endParaRPr kumimoji="0" lang="es-EC" b="0" i="0" u="none" strike="noStrike" cap="none" normalizeH="0" baseline="0" smtClean="0">
            <a:ln>
              <a:noFill/>
            </a:ln>
            <a:solidFill>
              <a:schemeClr val="tx1"/>
            </a:solidFill>
            <a:effectLst/>
            <a:latin typeface="Arial" charset="0"/>
          </a:endParaRPr>
        </a:p>
      </dgm:t>
    </dgm:pt>
    <dgm:pt modelId="{25124172-5CEE-4BB0-BDA5-445973C57B8D}" type="parTrans" cxnId="{81070A78-276C-4E10-97F3-D62417668C29}">
      <dgm:prSet/>
      <dgm:spPr/>
    </dgm:pt>
    <dgm:pt modelId="{2E2B2231-AFC9-4CFC-B14A-8AED4C611D8E}" type="sibTrans" cxnId="{81070A78-276C-4E10-97F3-D62417668C29}">
      <dgm:prSet/>
      <dgm:spPr/>
    </dgm:pt>
    <dgm:pt modelId="{66575445-8B40-4775-AB5D-FC785A63D8B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b="0" i="0" u="none" strike="noStrike" cap="none" normalizeH="0" baseline="0" smtClean="0">
              <a:ln>
                <a:noFill/>
              </a:ln>
              <a:solidFill>
                <a:schemeClr val="tx1"/>
              </a:solidFill>
              <a:effectLst/>
              <a:latin typeface="Arial" charset="0"/>
            </a:rPr>
            <a:t>Subargumentales</a:t>
          </a:r>
          <a:endParaRPr kumimoji="0" lang="es-EC" b="0" i="0" u="none" strike="noStrike" cap="none" normalizeH="0" baseline="0" smtClean="0">
            <a:ln>
              <a:noFill/>
            </a:ln>
            <a:solidFill>
              <a:schemeClr val="tx1"/>
            </a:solidFill>
            <a:effectLst/>
            <a:latin typeface="Arial" charset="0"/>
          </a:endParaRPr>
        </a:p>
      </dgm:t>
    </dgm:pt>
    <dgm:pt modelId="{83F27549-7FB4-4A74-B817-737E76A73B0B}" type="parTrans" cxnId="{1DC05DF6-6309-417E-B9F4-16892888D1F1}">
      <dgm:prSet/>
      <dgm:spPr/>
    </dgm:pt>
    <dgm:pt modelId="{F3E61C00-AB7E-4B52-A64D-D59D5BEF38C0}" type="sibTrans" cxnId="{1DC05DF6-6309-417E-B9F4-16892888D1F1}">
      <dgm:prSet/>
      <dgm:spPr/>
    </dgm:pt>
    <dgm:pt modelId="{E9C4E7E7-684F-4D6D-93A2-A34945C677C3}" type="pres">
      <dgm:prSet presAssocID="{F5457DD8-E0D0-470D-AF00-83D3B1834199}" presName="hierChild1" presStyleCnt="0">
        <dgm:presLayoutVars>
          <dgm:orgChart val="1"/>
          <dgm:chPref val="1"/>
          <dgm:dir/>
          <dgm:animOne val="branch"/>
          <dgm:animLvl val="lvl"/>
          <dgm:resizeHandles/>
        </dgm:presLayoutVars>
      </dgm:prSet>
      <dgm:spPr/>
    </dgm:pt>
    <dgm:pt modelId="{3104067D-6CE8-447B-92D8-A29E07A52679}" type="pres">
      <dgm:prSet presAssocID="{E0DBA3A3-A400-4C68-847A-335EAED69DB5}" presName="hierRoot1" presStyleCnt="0">
        <dgm:presLayoutVars>
          <dgm:hierBranch/>
        </dgm:presLayoutVars>
      </dgm:prSet>
      <dgm:spPr/>
    </dgm:pt>
    <dgm:pt modelId="{020CBA89-DBDC-4264-8171-404F35B11BEC}" type="pres">
      <dgm:prSet presAssocID="{E0DBA3A3-A400-4C68-847A-335EAED69DB5}" presName="rootComposite1" presStyleCnt="0"/>
      <dgm:spPr/>
    </dgm:pt>
    <dgm:pt modelId="{532384CA-864B-4425-A742-01D85F359838}" type="pres">
      <dgm:prSet presAssocID="{E0DBA3A3-A400-4C68-847A-335EAED69DB5}" presName="rootText1" presStyleLbl="node0" presStyleIdx="0" presStyleCnt="1">
        <dgm:presLayoutVars>
          <dgm:chPref val="3"/>
        </dgm:presLayoutVars>
      </dgm:prSet>
      <dgm:spPr/>
    </dgm:pt>
    <dgm:pt modelId="{1829E711-C3CC-4BF3-8575-FDA3E7248250}" type="pres">
      <dgm:prSet presAssocID="{E0DBA3A3-A400-4C68-847A-335EAED69DB5}" presName="rootConnector1" presStyleLbl="node1" presStyleIdx="0" presStyleCnt="0"/>
      <dgm:spPr/>
    </dgm:pt>
    <dgm:pt modelId="{B17F0D52-42EC-4A0C-A487-370E7B44A0A3}" type="pres">
      <dgm:prSet presAssocID="{E0DBA3A3-A400-4C68-847A-335EAED69DB5}" presName="hierChild2" presStyleCnt="0"/>
      <dgm:spPr/>
    </dgm:pt>
    <dgm:pt modelId="{96648F24-A379-49A7-AF04-5D4DCE511E6C}" type="pres">
      <dgm:prSet presAssocID="{A655C43A-047F-4D8A-9C80-F5FDC63271A0}" presName="Name35" presStyleLbl="parChTrans1D2" presStyleIdx="0" presStyleCnt="3"/>
      <dgm:spPr/>
    </dgm:pt>
    <dgm:pt modelId="{43487754-FA38-49A2-A45D-C1AC04844CEC}" type="pres">
      <dgm:prSet presAssocID="{B6DFC9D0-A310-4BD7-9F5E-E06750A932B2}" presName="hierRoot2" presStyleCnt="0">
        <dgm:presLayoutVars>
          <dgm:hierBranch/>
        </dgm:presLayoutVars>
      </dgm:prSet>
      <dgm:spPr/>
    </dgm:pt>
    <dgm:pt modelId="{C91E44C4-02CE-4341-AB80-29BE26BC1602}" type="pres">
      <dgm:prSet presAssocID="{B6DFC9D0-A310-4BD7-9F5E-E06750A932B2}" presName="rootComposite" presStyleCnt="0"/>
      <dgm:spPr/>
    </dgm:pt>
    <dgm:pt modelId="{6F71F67E-B2AB-4248-AEAC-37538327A745}" type="pres">
      <dgm:prSet presAssocID="{B6DFC9D0-A310-4BD7-9F5E-E06750A932B2}" presName="rootText" presStyleLbl="node2" presStyleIdx="0" presStyleCnt="3">
        <dgm:presLayoutVars>
          <dgm:chPref val="3"/>
        </dgm:presLayoutVars>
      </dgm:prSet>
      <dgm:spPr/>
    </dgm:pt>
    <dgm:pt modelId="{EB4B1E87-F8A3-47DC-B371-6E1F1A02728E}" type="pres">
      <dgm:prSet presAssocID="{B6DFC9D0-A310-4BD7-9F5E-E06750A932B2}" presName="rootConnector" presStyleLbl="node2" presStyleIdx="0" presStyleCnt="3"/>
      <dgm:spPr/>
    </dgm:pt>
    <dgm:pt modelId="{861E8879-581B-44A6-909D-9FCD4023DB61}" type="pres">
      <dgm:prSet presAssocID="{B6DFC9D0-A310-4BD7-9F5E-E06750A932B2}" presName="hierChild4" presStyleCnt="0"/>
      <dgm:spPr/>
    </dgm:pt>
    <dgm:pt modelId="{50BCB6AA-E9E4-499A-A841-0C34F1673F9A}" type="pres">
      <dgm:prSet presAssocID="{C6D46565-D8CE-45E1-A9D6-F5A1A23C2F84}" presName="Name35" presStyleLbl="parChTrans1D3" presStyleIdx="0" presStyleCnt="3"/>
      <dgm:spPr/>
    </dgm:pt>
    <dgm:pt modelId="{EF0E2431-E1F7-4136-8333-3A17AC34425C}" type="pres">
      <dgm:prSet presAssocID="{CE486D93-2C5F-4C28-9822-56D7A3DB2CD3}" presName="hierRoot2" presStyleCnt="0">
        <dgm:presLayoutVars>
          <dgm:hierBranch val="r"/>
        </dgm:presLayoutVars>
      </dgm:prSet>
      <dgm:spPr/>
    </dgm:pt>
    <dgm:pt modelId="{EB1D68CD-B299-4DD5-8E05-DA5FFE4E3DDA}" type="pres">
      <dgm:prSet presAssocID="{CE486D93-2C5F-4C28-9822-56D7A3DB2CD3}" presName="rootComposite" presStyleCnt="0"/>
      <dgm:spPr/>
    </dgm:pt>
    <dgm:pt modelId="{174F7B51-AA8F-4D5D-94F2-25DE55B7EC0C}" type="pres">
      <dgm:prSet presAssocID="{CE486D93-2C5F-4C28-9822-56D7A3DB2CD3}" presName="rootText" presStyleLbl="node3" presStyleIdx="0" presStyleCnt="3">
        <dgm:presLayoutVars>
          <dgm:chPref val="3"/>
        </dgm:presLayoutVars>
      </dgm:prSet>
      <dgm:spPr/>
    </dgm:pt>
    <dgm:pt modelId="{1FBDE3C6-88BD-4076-A4C1-002F6029E6B4}" type="pres">
      <dgm:prSet presAssocID="{CE486D93-2C5F-4C28-9822-56D7A3DB2CD3}" presName="rootConnector" presStyleLbl="node3" presStyleIdx="0" presStyleCnt="3"/>
      <dgm:spPr/>
    </dgm:pt>
    <dgm:pt modelId="{0670AFB3-A9EF-45B9-99DC-B09AD91EB31B}" type="pres">
      <dgm:prSet presAssocID="{CE486D93-2C5F-4C28-9822-56D7A3DB2CD3}" presName="hierChild4" presStyleCnt="0"/>
      <dgm:spPr/>
    </dgm:pt>
    <dgm:pt modelId="{D6E937A2-4B76-4B5B-8DCD-123D2F98E825}" type="pres">
      <dgm:prSet presAssocID="{CE486D93-2C5F-4C28-9822-56D7A3DB2CD3}" presName="hierChild5" presStyleCnt="0"/>
      <dgm:spPr/>
    </dgm:pt>
    <dgm:pt modelId="{4176997E-2B23-4370-AAB0-3C50FD6D99F3}" type="pres">
      <dgm:prSet presAssocID="{B6DFC9D0-A310-4BD7-9F5E-E06750A932B2}" presName="hierChild5" presStyleCnt="0"/>
      <dgm:spPr/>
    </dgm:pt>
    <dgm:pt modelId="{D5CF83FF-54FD-42FA-9532-7A77B9A2B0CA}" type="pres">
      <dgm:prSet presAssocID="{0BE13988-378E-43C0-8DD1-5B30EFD0F454}" presName="Name35" presStyleLbl="parChTrans1D2" presStyleIdx="1" presStyleCnt="3"/>
      <dgm:spPr/>
    </dgm:pt>
    <dgm:pt modelId="{749C2E0F-863E-4C25-A0FE-7F23759B477D}" type="pres">
      <dgm:prSet presAssocID="{30F10AB9-7DDE-4B17-A459-39855F36F332}" presName="hierRoot2" presStyleCnt="0">
        <dgm:presLayoutVars>
          <dgm:hierBranch/>
        </dgm:presLayoutVars>
      </dgm:prSet>
      <dgm:spPr/>
    </dgm:pt>
    <dgm:pt modelId="{F2CF8F65-6722-49A9-92E0-C978CB5E716E}" type="pres">
      <dgm:prSet presAssocID="{30F10AB9-7DDE-4B17-A459-39855F36F332}" presName="rootComposite" presStyleCnt="0"/>
      <dgm:spPr/>
    </dgm:pt>
    <dgm:pt modelId="{4B3615FF-3760-41D0-9DFD-F657F8E13740}" type="pres">
      <dgm:prSet presAssocID="{30F10AB9-7DDE-4B17-A459-39855F36F332}" presName="rootText" presStyleLbl="node2" presStyleIdx="1" presStyleCnt="3">
        <dgm:presLayoutVars>
          <dgm:chPref val="3"/>
        </dgm:presLayoutVars>
      </dgm:prSet>
      <dgm:spPr/>
    </dgm:pt>
    <dgm:pt modelId="{8ED1480F-E525-4E72-BB92-19E1D2957470}" type="pres">
      <dgm:prSet presAssocID="{30F10AB9-7DDE-4B17-A459-39855F36F332}" presName="rootConnector" presStyleLbl="node2" presStyleIdx="1" presStyleCnt="3"/>
      <dgm:spPr/>
    </dgm:pt>
    <dgm:pt modelId="{2D366684-6EAC-4F0F-94AF-20AB54C992A1}" type="pres">
      <dgm:prSet presAssocID="{30F10AB9-7DDE-4B17-A459-39855F36F332}" presName="hierChild4" presStyleCnt="0"/>
      <dgm:spPr/>
    </dgm:pt>
    <dgm:pt modelId="{8D1BC04A-E0D8-4BA0-9022-D8682B9D21E9}" type="pres">
      <dgm:prSet presAssocID="{6B517625-BD0F-4893-B6F6-38E4D035E7DA}" presName="Name35" presStyleLbl="parChTrans1D3" presStyleIdx="1" presStyleCnt="3"/>
      <dgm:spPr/>
    </dgm:pt>
    <dgm:pt modelId="{5B25AB2C-C2A7-4C0D-8086-C80D43290FBD}" type="pres">
      <dgm:prSet presAssocID="{03EF496C-D2BA-47E2-8FC6-E5E9505A1A8D}" presName="hierRoot2" presStyleCnt="0">
        <dgm:presLayoutVars>
          <dgm:hierBranch val="r"/>
        </dgm:presLayoutVars>
      </dgm:prSet>
      <dgm:spPr/>
    </dgm:pt>
    <dgm:pt modelId="{0AFD05A3-3C5D-4B3C-82F6-E58BFE28F1A5}" type="pres">
      <dgm:prSet presAssocID="{03EF496C-D2BA-47E2-8FC6-E5E9505A1A8D}" presName="rootComposite" presStyleCnt="0"/>
      <dgm:spPr/>
    </dgm:pt>
    <dgm:pt modelId="{2EEC5C63-8271-4C76-B60D-85E3EBEE489C}" type="pres">
      <dgm:prSet presAssocID="{03EF496C-D2BA-47E2-8FC6-E5E9505A1A8D}" presName="rootText" presStyleLbl="node3" presStyleIdx="1" presStyleCnt="3">
        <dgm:presLayoutVars>
          <dgm:chPref val="3"/>
        </dgm:presLayoutVars>
      </dgm:prSet>
      <dgm:spPr/>
    </dgm:pt>
    <dgm:pt modelId="{86C96000-BD26-4E90-B9FA-C18794355405}" type="pres">
      <dgm:prSet presAssocID="{03EF496C-D2BA-47E2-8FC6-E5E9505A1A8D}" presName="rootConnector" presStyleLbl="node3" presStyleIdx="1" presStyleCnt="3"/>
      <dgm:spPr/>
    </dgm:pt>
    <dgm:pt modelId="{9CE2E0DB-52DE-4AA1-81B5-FAB03A1F45A8}" type="pres">
      <dgm:prSet presAssocID="{03EF496C-D2BA-47E2-8FC6-E5E9505A1A8D}" presName="hierChild4" presStyleCnt="0"/>
      <dgm:spPr/>
    </dgm:pt>
    <dgm:pt modelId="{89474EE0-32EC-48B6-A83B-A797454B02D6}" type="pres">
      <dgm:prSet presAssocID="{03EF496C-D2BA-47E2-8FC6-E5E9505A1A8D}" presName="hierChild5" presStyleCnt="0"/>
      <dgm:spPr/>
    </dgm:pt>
    <dgm:pt modelId="{6BFAE52B-F805-442A-BC79-192327762AF0}" type="pres">
      <dgm:prSet presAssocID="{30F10AB9-7DDE-4B17-A459-39855F36F332}" presName="hierChild5" presStyleCnt="0"/>
      <dgm:spPr/>
    </dgm:pt>
    <dgm:pt modelId="{75E99726-ADC4-474F-84EB-BC726ACA1A2E}" type="pres">
      <dgm:prSet presAssocID="{25124172-5CEE-4BB0-BDA5-445973C57B8D}" presName="Name35" presStyleLbl="parChTrans1D2" presStyleIdx="2" presStyleCnt="3"/>
      <dgm:spPr/>
    </dgm:pt>
    <dgm:pt modelId="{8C1DD291-869F-4862-BCFE-F9C251122CDF}" type="pres">
      <dgm:prSet presAssocID="{4E81FB06-7424-44BF-B0D8-D55039E70E5D}" presName="hierRoot2" presStyleCnt="0">
        <dgm:presLayoutVars>
          <dgm:hierBranch/>
        </dgm:presLayoutVars>
      </dgm:prSet>
      <dgm:spPr/>
    </dgm:pt>
    <dgm:pt modelId="{CD0876B1-5270-43E5-8C6B-873FC6CC3BC0}" type="pres">
      <dgm:prSet presAssocID="{4E81FB06-7424-44BF-B0D8-D55039E70E5D}" presName="rootComposite" presStyleCnt="0"/>
      <dgm:spPr/>
    </dgm:pt>
    <dgm:pt modelId="{2EE86050-AD1B-4134-B7AC-C8C9A03D7D3C}" type="pres">
      <dgm:prSet presAssocID="{4E81FB06-7424-44BF-B0D8-D55039E70E5D}" presName="rootText" presStyleLbl="node2" presStyleIdx="2" presStyleCnt="3">
        <dgm:presLayoutVars>
          <dgm:chPref val="3"/>
        </dgm:presLayoutVars>
      </dgm:prSet>
      <dgm:spPr/>
    </dgm:pt>
    <dgm:pt modelId="{D1E996BF-7306-4474-9DA8-D3C8FEFEFB34}" type="pres">
      <dgm:prSet presAssocID="{4E81FB06-7424-44BF-B0D8-D55039E70E5D}" presName="rootConnector" presStyleLbl="node2" presStyleIdx="2" presStyleCnt="3"/>
      <dgm:spPr/>
    </dgm:pt>
    <dgm:pt modelId="{13338D09-D4AD-49FB-902A-176CA320EDA2}" type="pres">
      <dgm:prSet presAssocID="{4E81FB06-7424-44BF-B0D8-D55039E70E5D}" presName="hierChild4" presStyleCnt="0"/>
      <dgm:spPr/>
    </dgm:pt>
    <dgm:pt modelId="{0F0295A7-1553-480F-B034-6D993DEA8EB1}" type="pres">
      <dgm:prSet presAssocID="{83F27549-7FB4-4A74-B817-737E76A73B0B}" presName="Name35" presStyleLbl="parChTrans1D3" presStyleIdx="2" presStyleCnt="3"/>
      <dgm:spPr/>
    </dgm:pt>
    <dgm:pt modelId="{DE654F81-CF51-4390-9EF8-CCBA533C1729}" type="pres">
      <dgm:prSet presAssocID="{66575445-8B40-4775-AB5D-FC785A63D8B9}" presName="hierRoot2" presStyleCnt="0">
        <dgm:presLayoutVars>
          <dgm:hierBranch val="r"/>
        </dgm:presLayoutVars>
      </dgm:prSet>
      <dgm:spPr/>
    </dgm:pt>
    <dgm:pt modelId="{0C0B12E6-ADF2-406B-AE30-B9EABAE46BF4}" type="pres">
      <dgm:prSet presAssocID="{66575445-8B40-4775-AB5D-FC785A63D8B9}" presName="rootComposite" presStyleCnt="0"/>
      <dgm:spPr/>
    </dgm:pt>
    <dgm:pt modelId="{92DA7766-18F9-487E-85E8-0ADB45BC6860}" type="pres">
      <dgm:prSet presAssocID="{66575445-8B40-4775-AB5D-FC785A63D8B9}" presName="rootText" presStyleLbl="node3" presStyleIdx="2" presStyleCnt="3">
        <dgm:presLayoutVars>
          <dgm:chPref val="3"/>
        </dgm:presLayoutVars>
      </dgm:prSet>
      <dgm:spPr/>
    </dgm:pt>
    <dgm:pt modelId="{8EB2A124-5908-4513-B769-7F0EC6237A78}" type="pres">
      <dgm:prSet presAssocID="{66575445-8B40-4775-AB5D-FC785A63D8B9}" presName="rootConnector" presStyleLbl="node3" presStyleIdx="2" presStyleCnt="3"/>
      <dgm:spPr/>
    </dgm:pt>
    <dgm:pt modelId="{5EE30461-857A-491A-B560-3DA805DC50C5}" type="pres">
      <dgm:prSet presAssocID="{66575445-8B40-4775-AB5D-FC785A63D8B9}" presName="hierChild4" presStyleCnt="0"/>
      <dgm:spPr/>
    </dgm:pt>
    <dgm:pt modelId="{277DB7C5-1BBF-48FE-B13F-9C03568E6802}" type="pres">
      <dgm:prSet presAssocID="{66575445-8B40-4775-AB5D-FC785A63D8B9}" presName="hierChild5" presStyleCnt="0"/>
      <dgm:spPr/>
    </dgm:pt>
    <dgm:pt modelId="{5D25BF41-77B8-4BD3-9193-C5C4A2A465EC}" type="pres">
      <dgm:prSet presAssocID="{4E81FB06-7424-44BF-B0D8-D55039E70E5D}" presName="hierChild5" presStyleCnt="0"/>
      <dgm:spPr/>
    </dgm:pt>
    <dgm:pt modelId="{9BDD816F-4A3D-4801-BDE6-53679B793D1C}" type="pres">
      <dgm:prSet presAssocID="{E0DBA3A3-A400-4C68-847A-335EAED69DB5}" presName="hierChild3" presStyleCnt="0"/>
      <dgm:spPr/>
    </dgm:pt>
  </dgm:ptLst>
  <dgm:cxnLst>
    <dgm:cxn modelId="{746BB018-D882-4BCF-959C-FA91A9757BD9}" type="presOf" srcId="{B6DFC9D0-A310-4BD7-9F5E-E06750A932B2}" destId="{6F71F67E-B2AB-4248-AEAC-37538327A745}" srcOrd="0" destOrd="0" presId="urn:microsoft.com/office/officeart/2005/8/layout/orgChart1"/>
    <dgm:cxn modelId="{1DC05DF6-6309-417E-B9F4-16892888D1F1}" srcId="{4E81FB06-7424-44BF-B0D8-D55039E70E5D}" destId="{66575445-8B40-4775-AB5D-FC785A63D8B9}" srcOrd="0" destOrd="0" parTransId="{83F27549-7FB4-4A74-B817-737E76A73B0B}" sibTransId="{F3E61C00-AB7E-4B52-A64D-D59D5BEF38C0}"/>
    <dgm:cxn modelId="{834E27D1-7420-4047-8790-B4705413EA45}" type="presOf" srcId="{F5457DD8-E0D0-470D-AF00-83D3B1834199}" destId="{E9C4E7E7-684F-4D6D-93A2-A34945C677C3}" srcOrd="0" destOrd="0" presId="urn:microsoft.com/office/officeart/2005/8/layout/orgChart1"/>
    <dgm:cxn modelId="{5EB9E252-1238-4171-A529-9BFD9887952F}" type="presOf" srcId="{25124172-5CEE-4BB0-BDA5-445973C57B8D}" destId="{75E99726-ADC4-474F-84EB-BC726ACA1A2E}" srcOrd="0" destOrd="0" presId="urn:microsoft.com/office/officeart/2005/8/layout/orgChart1"/>
    <dgm:cxn modelId="{4C03F79F-C0B2-4F5B-ADA4-4F2517F65727}" type="presOf" srcId="{B6DFC9D0-A310-4BD7-9F5E-E06750A932B2}" destId="{EB4B1E87-F8A3-47DC-B371-6E1F1A02728E}" srcOrd="1" destOrd="0" presId="urn:microsoft.com/office/officeart/2005/8/layout/orgChart1"/>
    <dgm:cxn modelId="{39A2539A-E2D7-49D5-8444-62A119FD38E1}" type="presOf" srcId="{03EF496C-D2BA-47E2-8FC6-E5E9505A1A8D}" destId="{86C96000-BD26-4E90-B9FA-C18794355405}" srcOrd="1" destOrd="0" presId="urn:microsoft.com/office/officeart/2005/8/layout/orgChart1"/>
    <dgm:cxn modelId="{BC19D00B-7051-4B24-934A-B0B422B88EED}" type="presOf" srcId="{E0DBA3A3-A400-4C68-847A-335EAED69DB5}" destId="{1829E711-C3CC-4BF3-8575-FDA3E7248250}" srcOrd="1" destOrd="0" presId="urn:microsoft.com/office/officeart/2005/8/layout/orgChart1"/>
    <dgm:cxn modelId="{DDD0DEEB-77DA-4FAB-8764-7A3BEABAA9C2}" type="presOf" srcId="{30F10AB9-7DDE-4B17-A459-39855F36F332}" destId="{4B3615FF-3760-41D0-9DFD-F657F8E13740}" srcOrd="0" destOrd="0" presId="urn:microsoft.com/office/officeart/2005/8/layout/orgChart1"/>
    <dgm:cxn modelId="{E614E2F8-647C-43BA-90E7-CB48E9D3DE76}" type="presOf" srcId="{30F10AB9-7DDE-4B17-A459-39855F36F332}" destId="{8ED1480F-E525-4E72-BB92-19E1D2957470}" srcOrd="1" destOrd="0" presId="urn:microsoft.com/office/officeart/2005/8/layout/orgChart1"/>
    <dgm:cxn modelId="{BBCF8403-37D7-4355-859C-3293CFF77D99}" srcId="{30F10AB9-7DDE-4B17-A459-39855F36F332}" destId="{03EF496C-D2BA-47E2-8FC6-E5E9505A1A8D}" srcOrd="0" destOrd="0" parTransId="{6B517625-BD0F-4893-B6F6-38E4D035E7DA}" sibTransId="{FA08C78B-7ACB-45D8-920B-6989D43320E8}"/>
    <dgm:cxn modelId="{0E64EBBA-500A-4942-8771-5F2E7B12D43C}" srcId="{E0DBA3A3-A400-4C68-847A-335EAED69DB5}" destId="{30F10AB9-7DDE-4B17-A459-39855F36F332}" srcOrd="1" destOrd="0" parTransId="{0BE13988-378E-43C0-8DD1-5B30EFD0F454}" sibTransId="{20E6A05B-F0E5-414E-86F1-91314F21A37C}"/>
    <dgm:cxn modelId="{38D73931-D95C-46EB-B36A-E8EC9AD0F723}" srcId="{B6DFC9D0-A310-4BD7-9F5E-E06750A932B2}" destId="{CE486D93-2C5F-4C28-9822-56D7A3DB2CD3}" srcOrd="0" destOrd="0" parTransId="{C6D46565-D8CE-45E1-A9D6-F5A1A23C2F84}" sibTransId="{700C47F8-1E00-4692-99C3-1E481408A137}"/>
    <dgm:cxn modelId="{0C252644-0F88-4B49-86BA-4FEAFC4A672D}" type="presOf" srcId="{CE486D93-2C5F-4C28-9822-56D7A3DB2CD3}" destId="{174F7B51-AA8F-4D5D-94F2-25DE55B7EC0C}" srcOrd="0" destOrd="0" presId="urn:microsoft.com/office/officeart/2005/8/layout/orgChart1"/>
    <dgm:cxn modelId="{1CF9470A-5979-438B-874B-06B2FA52CBE3}" type="presOf" srcId="{4E81FB06-7424-44BF-B0D8-D55039E70E5D}" destId="{D1E996BF-7306-4474-9DA8-D3C8FEFEFB34}" srcOrd="1" destOrd="0" presId="urn:microsoft.com/office/officeart/2005/8/layout/orgChart1"/>
    <dgm:cxn modelId="{661D32C3-B943-4DEB-B58A-0E1457BABDB9}" type="presOf" srcId="{83F27549-7FB4-4A74-B817-737E76A73B0B}" destId="{0F0295A7-1553-480F-B034-6D993DEA8EB1}" srcOrd="0" destOrd="0" presId="urn:microsoft.com/office/officeart/2005/8/layout/orgChart1"/>
    <dgm:cxn modelId="{81070A78-276C-4E10-97F3-D62417668C29}" srcId="{E0DBA3A3-A400-4C68-847A-335EAED69DB5}" destId="{4E81FB06-7424-44BF-B0D8-D55039E70E5D}" srcOrd="2" destOrd="0" parTransId="{25124172-5CEE-4BB0-BDA5-445973C57B8D}" sibTransId="{2E2B2231-AFC9-4CFC-B14A-8AED4C611D8E}"/>
    <dgm:cxn modelId="{D27E3078-1521-4ABE-BC65-300A16DE4C52}" type="presOf" srcId="{A655C43A-047F-4D8A-9C80-F5FDC63271A0}" destId="{96648F24-A379-49A7-AF04-5D4DCE511E6C}" srcOrd="0" destOrd="0" presId="urn:microsoft.com/office/officeart/2005/8/layout/orgChart1"/>
    <dgm:cxn modelId="{E235BFCB-865D-49C8-994E-51966A2911ED}" type="presOf" srcId="{E0DBA3A3-A400-4C68-847A-335EAED69DB5}" destId="{532384CA-864B-4425-A742-01D85F359838}" srcOrd="0" destOrd="0" presId="urn:microsoft.com/office/officeart/2005/8/layout/orgChart1"/>
    <dgm:cxn modelId="{33BF0559-69EC-4EB7-A20F-D82320A46C5D}" srcId="{E0DBA3A3-A400-4C68-847A-335EAED69DB5}" destId="{B6DFC9D0-A310-4BD7-9F5E-E06750A932B2}" srcOrd="0" destOrd="0" parTransId="{A655C43A-047F-4D8A-9C80-F5FDC63271A0}" sibTransId="{6E7FAC11-73E7-49B7-9489-DC738DB8B0D7}"/>
    <dgm:cxn modelId="{D1B44A7B-4AF6-4C7A-9554-EDCED8A8F4E5}" type="presOf" srcId="{6B517625-BD0F-4893-B6F6-38E4D035E7DA}" destId="{8D1BC04A-E0D8-4BA0-9022-D8682B9D21E9}" srcOrd="0" destOrd="0" presId="urn:microsoft.com/office/officeart/2005/8/layout/orgChart1"/>
    <dgm:cxn modelId="{E20FDEF2-85A9-416B-B1AC-B41323C05CF7}" type="presOf" srcId="{03EF496C-D2BA-47E2-8FC6-E5E9505A1A8D}" destId="{2EEC5C63-8271-4C76-B60D-85E3EBEE489C}" srcOrd="0" destOrd="0" presId="urn:microsoft.com/office/officeart/2005/8/layout/orgChart1"/>
    <dgm:cxn modelId="{D4210102-9E3B-4C20-B097-6C540A484958}" srcId="{F5457DD8-E0D0-470D-AF00-83D3B1834199}" destId="{E0DBA3A3-A400-4C68-847A-335EAED69DB5}" srcOrd="0" destOrd="0" parTransId="{62F58618-5093-49F4-9341-9A46C122BA43}" sibTransId="{8CF3FE46-32D8-488D-96C2-16A4245E2A6D}"/>
    <dgm:cxn modelId="{4E64ABD1-4C09-4D53-AE91-AA277F8A3B0F}" type="presOf" srcId="{CE486D93-2C5F-4C28-9822-56D7A3DB2CD3}" destId="{1FBDE3C6-88BD-4076-A4C1-002F6029E6B4}" srcOrd="1" destOrd="0" presId="urn:microsoft.com/office/officeart/2005/8/layout/orgChart1"/>
    <dgm:cxn modelId="{752DF9DB-F554-4F2D-977B-E87C5BC7BC8B}" type="presOf" srcId="{66575445-8B40-4775-AB5D-FC785A63D8B9}" destId="{92DA7766-18F9-487E-85E8-0ADB45BC6860}" srcOrd="0" destOrd="0" presId="urn:microsoft.com/office/officeart/2005/8/layout/orgChart1"/>
    <dgm:cxn modelId="{B9944EEA-A794-4446-AE70-B3CE0D6BEED3}" type="presOf" srcId="{4E81FB06-7424-44BF-B0D8-D55039E70E5D}" destId="{2EE86050-AD1B-4134-B7AC-C8C9A03D7D3C}" srcOrd="0" destOrd="0" presId="urn:microsoft.com/office/officeart/2005/8/layout/orgChart1"/>
    <dgm:cxn modelId="{CB0B3F1F-1D18-425E-A6C2-E6A70BA96180}" type="presOf" srcId="{0BE13988-378E-43C0-8DD1-5B30EFD0F454}" destId="{D5CF83FF-54FD-42FA-9532-7A77B9A2B0CA}" srcOrd="0" destOrd="0" presId="urn:microsoft.com/office/officeart/2005/8/layout/orgChart1"/>
    <dgm:cxn modelId="{C9529420-4691-46A1-B92C-734824DB7DD5}" type="presOf" srcId="{66575445-8B40-4775-AB5D-FC785A63D8B9}" destId="{8EB2A124-5908-4513-B769-7F0EC6237A78}" srcOrd="1" destOrd="0" presId="urn:microsoft.com/office/officeart/2005/8/layout/orgChart1"/>
    <dgm:cxn modelId="{39B1B3ED-32F8-4C77-BFA1-8B940C5DF9BE}" type="presOf" srcId="{C6D46565-D8CE-45E1-A9D6-F5A1A23C2F84}" destId="{50BCB6AA-E9E4-499A-A841-0C34F1673F9A}" srcOrd="0" destOrd="0" presId="urn:microsoft.com/office/officeart/2005/8/layout/orgChart1"/>
    <dgm:cxn modelId="{3AF793BA-1A62-433A-90D7-0EA6AC7059C8}" type="presParOf" srcId="{E9C4E7E7-684F-4D6D-93A2-A34945C677C3}" destId="{3104067D-6CE8-447B-92D8-A29E07A52679}" srcOrd="0" destOrd="0" presId="urn:microsoft.com/office/officeart/2005/8/layout/orgChart1"/>
    <dgm:cxn modelId="{AB0B2455-BB3E-476D-8B44-D420D72F6CF5}" type="presParOf" srcId="{3104067D-6CE8-447B-92D8-A29E07A52679}" destId="{020CBA89-DBDC-4264-8171-404F35B11BEC}" srcOrd="0" destOrd="0" presId="urn:microsoft.com/office/officeart/2005/8/layout/orgChart1"/>
    <dgm:cxn modelId="{1F91F80D-66A2-450E-832D-C4ABC3263644}" type="presParOf" srcId="{020CBA89-DBDC-4264-8171-404F35B11BEC}" destId="{532384CA-864B-4425-A742-01D85F359838}" srcOrd="0" destOrd="0" presId="urn:microsoft.com/office/officeart/2005/8/layout/orgChart1"/>
    <dgm:cxn modelId="{20FD4B25-D65E-4575-8387-8A2800123BE7}" type="presParOf" srcId="{020CBA89-DBDC-4264-8171-404F35B11BEC}" destId="{1829E711-C3CC-4BF3-8575-FDA3E7248250}" srcOrd="1" destOrd="0" presId="urn:microsoft.com/office/officeart/2005/8/layout/orgChart1"/>
    <dgm:cxn modelId="{3B447491-1255-4A0E-AF6A-39BD5FFE1A9C}" type="presParOf" srcId="{3104067D-6CE8-447B-92D8-A29E07A52679}" destId="{B17F0D52-42EC-4A0C-A487-370E7B44A0A3}" srcOrd="1" destOrd="0" presId="urn:microsoft.com/office/officeart/2005/8/layout/orgChart1"/>
    <dgm:cxn modelId="{329C6FAF-C9FF-4717-8E5B-12D9F8296617}" type="presParOf" srcId="{B17F0D52-42EC-4A0C-A487-370E7B44A0A3}" destId="{96648F24-A379-49A7-AF04-5D4DCE511E6C}" srcOrd="0" destOrd="0" presId="urn:microsoft.com/office/officeart/2005/8/layout/orgChart1"/>
    <dgm:cxn modelId="{C3263E3C-3D3F-4C1D-B3F9-625386F32364}" type="presParOf" srcId="{B17F0D52-42EC-4A0C-A487-370E7B44A0A3}" destId="{43487754-FA38-49A2-A45D-C1AC04844CEC}" srcOrd="1" destOrd="0" presId="urn:microsoft.com/office/officeart/2005/8/layout/orgChart1"/>
    <dgm:cxn modelId="{79D559B4-EC41-45E8-AEB8-B37D416CBCA4}" type="presParOf" srcId="{43487754-FA38-49A2-A45D-C1AC04844CEC}" destId="{C91E44C4-02CE-4341-AB80-29BE26BC1602}" srcOrd="0" destOrd="0" presId="urn:microsoft.com/office/officeart/2005/8/layout/orgChart1"/>
    <dgm:cxn modelId="{0BA23C6B-1B4D-4C37-82F3-A9E1A5571326}" type="presParOf" srcId="{C91E44C4-02CE-4341-AB80-29BE26BC1602}" destId="{6F71F67E-B2AB-4248-AEAC-37538327A745}" srcOrd="0" destOrd="0" presId="urn:microsoft.com/office/officeart/2005/8/layout/orgChart1"/>
    <dgm:cxn modelId="{6027EC89-A180-41E2-A4D9-ACD43BFDA4FE}" type="presParOf" srcId="{C91E44C4-02CE-4341-AB80-29BE26BC1602}" destId="{EB4B1E87-F8A3-47DC-B371-6E1F1A02728E}" srcOrd="1" destOrd="0" presId="urn:microsoft.com/office/officeart/2005/8/layout/orgChart1"/>
    <dgm:cxn modelId="{33534A9A-0A62-4B98-A2E4-9D7F23AF4026}" type="presParOf" srcId="{43487754-FA38-49A2-A45D-C1AC04844CEC}" destId="{861E8879-581B-44A6-909D-9FCD4023DB61}" srcOrd="1" destOrd="0" presId="urn:microsoft.com/office/officeart/2005/8/layout/orgChart1"/>
    <dgm:cxn modelId="{FAFF3639-63D6-4BEA-94C2-61E3903971C7}" type="presParOf" srcId="{861E8879-581B-44A6-909D-9FCD4023DB61}" destId="{50BCB6AA-E9E4-499A-A841-0C34F1673F9A}" srcOrd="0" destOrd="0" presId="urn:microsoft.com/office/officeart/2005/8/layout/orgChart1"/>
    <dgm:cxn modelId="{EBA928DA-5395-40C3-B091-E4F125C54983}" type="presParOf" srcId="{861E8879-581B-44A6-909D-9FCD4023DB61}" destId="{EF0E2431-E1F7-4136-8333-3A17AC34425C}" srcOrd="1" destOrd="0" presId="urn:microsoft.com/office/officeart/2005/8/layout/orgChart1"/>
    <dgm:cxn modelId="{2ABF44FA-9385-4723-93B8-3965C4A57073}" type="presParOf" srcId="{EF0E2431-E1F7-4136-8333-3A17AC34425C}" destId="{EB1D68CD-B299-4DD5-8E05-DA5FFE4E3DDA}" srcOrd="0" destOrd="0" presId="urn:microsoft.com/office/officeart/2005/8/layout/orgChart1"/>
    <dgm:cxn modelId="{84361BDE-F0DF-4435-B19A-303B97E960B7}" type="presParOf" srcId="{EB1D68CD-B299-4DD5-8E05-DA5FFE4E3DDA}" destId="{174F7B51-AA8F-4D5D-94F2-25DE55B7EC0C}" srcOrd="0" destOrd="0" presId="urn:microsoft.com/office/officeart/2005/8/layout/orgChart1"/>
    <dgm:cxn modelId="{4887F692-DD49-4B6A-A575-696C27AA609C}" type="presParOf" srcId="{EB1D68CD-B299-4DD5-8E05-DA5FFE4E3DDA}" destId="{1FBDE3C6-88BD-4076-A4C1-002F6029E6B4}" srcOrd="1" destOrd="0" presId="urn:microsoft.com/office/officeart/2005/8/layout/orgChart1"/>
    <dgm:cxn modelId="{024E5743-1CD4-4C19-BAB6-92FD74D69E67}" type="presParOf" srcId="{EF0E2431-E1F7-4136-8333-3A17AC34425C}" destId="{0670AFB3-A9EF-45B9-99DC-B09AD91EB31B}" srcOrd="1" destOrd="0" presId="urn:microsoft.com/office/officeart/2005/8/layout/orgChart1"/>
    <dgm:cxn modelId="{9DDA801E-F5B5-4D6E-BBF3-2BB97A9D0215}" type="presParOf" srcId="{EF0E2431-E1F7-4136-8333-3A17AC34425C}" destId="{D6E937A2-4B76-4B5B-8DCD-123D2F98E825}" srcOrd="2" destOrd="0" presId="urn:microsoft.com/office/officeart/2005/8/layout/orgChart1"/>
    <dgm:cxn modelId="{461EB003-6BC4-4D46-82A7-4AD893DA2C91}" type="presParOf" srcId="{43487754-FA38-49A2-A45D-C1AC04844CEC}" destId="{4176997E-2B23-4370-AAB0-3C50FD6D99F3}" srcOrd="2" destOrd="0" presId="urn:microsoft.com/office/officeart/2005/8/layout/orgChart1"/>
    <dgm:cxn modelId="{910FD6CC-F92E-44AD-92BC-63E403448D40}" type="presParOf" srcId="{B17F0D52-42EC-4A0C-A487-370E7B44A0A3}" destId="{D5CF83FF-54FD-42FA-9532-7A77B9A2B0CA}" srcOrd="2" destOrd="0" presId="urn:microsoft.com/office/officeart/2005/8/layout/orgChart1"/>
    <dgm:cxn modelId="{1ABC7B65-674B-43B3-9BC5-D5B2F9BD0393}" type="presParOf" srcId="{B17F0D52-42EC-4A0C-A487-370E7B44A0A3}" destId="{749C2E0F-863E-4C25-A0FE-7F23759B477D}" srcOrd="3" destOrd="0" presId="urn:microsoft.com/office/officeart/2005/8/layout/orgChart1"/>
    <dgm:cxn modelId="{26884F4C-C75C-440A-AAC4-6989B2AB703D}" type="presParOf" srcId="{749C2E0F-863E-4C25-A0FE-7F23759B477D}" destId="{F2CF8F65-6722-49A9-92E0-C978CB5E716E}" srcOrd="0" destOrd="0" presId="urn:microsoft.com/office/officeart/2005/8/layout/orgChart1"/>
    <dgm:cxn modelId="{D657BFF4-3B9D-48E0-AB38-8EB4926940B9}" type="presParOf" srcId="{F2CF8F65-6722-49A9-92E0-C978CB5E716E}" destId="{4B3615FF-3760-41D0-9DFD-F657F8E13740}" srcOrd="0" destOrd="0" presId="urn:microsoft.com/office/officeart/2005/8/layout/orgChart1"/>
    <dgm:cxn modelId="{BA24C85E-E145-44E8-AECD-92FC41887C0A}" type="presParOf" srcId="{F2CF8F65-6722-49A9-92E0-C978CB5E716E}" destId="{8ED1480F-E525-4E72-BB92-19E1D2957470}" srcOrd="1" destOrd="0" presId="urn:microsoft.com/office/officeart/2005/8/layout/orgChart1"/>
    <dgm:cxn modelId="{334BC1E0-F9BE-4D3C-8EEB-8C45E9DA48C1}" type="presParOf" srcId="{749C2E0F-863E-4C25-A0FE-7F23759B477D}" destId="{2D366684-6EAC-4F0F-94AF-20AB54C992A1}" srcOrd="1" destOrd="0" presId="urn:microsoft.com/office/officeart/2005/8/layout/orgChart1"/>
    <dgm:cxn modelId="{9BE01E70-9B63-4698-8059-1BBBE4CB2A19}" type="presParOf" srcId="{2D366684-6EAC-4F0F-94AF-20AB54C992A1}" destId="{8D1BC04A-E0D8-4BA0-9022-D8682B9D21E9}" srcOrd="0" destOrd="0" presId="urn:microsoft.com/office/officeart/2005/8/layout/orgChart1"/>
    <dgm:cxn modelId="{DED6CF03-C317-4878-85C4-D0E29A22668D}" type="presParOf" srcId="{2D366684-6EAC-4F0F-94AF-20AB54C992A1}" destId="{5B25AB2C-C2A7-4C0D-8086-C80D43290FBD}" srcOrd="1" destOrd="0" presId="urn:microsoft.com/office/officeart/2005/8/layout/orgChart1"/>
    <dgm:cxn modelId="{8348DBE6-BE2B-4F18-A71B-F7AD6D88F330}" type="presParOf" srcId="{5B25AB2C-C2A7-4C0D-8086-C80D43290FBD}" destId="{0AFD05A3-3C5D-4B3C-82F6-E58BFE28F1A5}" srcOrd="0" destOrd="0" presId="urn:microsoft.com/office/officeart/2005/8/layout/orgChart1"/>
    <dgm:cxn modelId="{F0E85FE3-4CB5-41E7-AC6B-41ADC888BB83}" type="presParOf" srcId="{0AFD05A3-3C5D-4B3C-82F6-E58BFE28F1A5}" destId="{2EEC5C63-8271-4C76-B60D-85E3EBEE489C}" srcOrd="0" destOrd="0" presId="urn:microsoft.com/office/officeart/2005/8/layout/orgChart1"/>
    <dgm:cxn modelId="{893A599C-9759-426A-9D51-514B5AD7C146}" type="presParOf" srcId="{0AFD05A3-3C5D-4B3C-82F6-E58BFE28F1A5}" destId="{86C96000-BD26-4E90-B9FA-C18794355405}" srcOrd="1" destOrd="0" presId="urn:microsoft.com/office/officeart/2005/8/layout/orgChart1"/>
    <dgm:cxn modelId="{B48B76EB-E26A-42D2-8029-52176EFBA388}" type="presParOf" srcId="{5B25AB2C-C2A7-4C0D-8086-C80D43290FBD}" destId="{9CE2E0DB-52DE-4AA1-81B5-FAB03A1F45A8}" srcOrd="1" destOrd="0" presId="urn:microsoft.com/office/officeart/2005/8/layout/orgChart1"/>
    <dgm:cxn modelId="{122FC05C-397D-4758-9389-34B4BE6BAE5F}" type="presParOf" srcId="{5B25AB2C-C2A7-4C0D-8086-C80D43290FBD}" destId="{89474EE0-32EC-48B6-A83B-A797454B02D6}" srcOrd="2" destOrd="0" presId="urn:microsoft.com/office/officeart/2005/8/layout/orgChart1"/>
    <dgm:cxn modelId="{A274CD2B-1A16-4D12-A45A-C56DA5679BF6}" type="presParOf" srcId="{749C2E0F-863E-4C25-A0FE-7F23759B477D}" destId="{6BFAE52B-F805-442A-BC79-192327762AF0}" srcOrd="2" destOrd="0" presId="urn:microsoft.com/office/officeart/2005/8/layout/orgChart1"/>
    <dgm:cxn modelId="{923B39A9-ED3F-453A-BEB0-85C45AFF15C7}" type="presParOf" srcId="{B17F0D52-42EC-4A0C-A487-370E7B44A0A3}" destId="{75E99726-ADC4-474F-84EB-BC726ACA1A2E}" srcOrd="4" destOrd="0" presId="urn:microsoft.com/office/officeart/2005/8/layout/orgChart1"/>
    <dgm:cxn modelId="{F47EA4FC-BD82-4BF8-8361-2E69D7E01D70}" type="presParOf" srcId="{B17F0D52-42EC-4A0C-A487-370E7B44A0A3}" destId="{8C1DD291-869F-4862-BCFE-F9C251122CDF}" srcOrd="5" destOrd="0" presId="urn:microsoft.com/office/officeart/2005/8/layout/orgChart1"/>
    <dgm:cxn modelId="{489E7A20-E468-41A5-A78C-F282827841BF}" type="presParOf" srcId="{8C1DD291-869F-4862-BCFE-F9C251122CDF}" destId="{CD0876B1-5270-43E5-8C6B-873FC6CC3BC0}" srcOrd="0" destOrd="0" presId="urn:microsoft.com/office/officeart/2005/8/layout/orgChart1"/>
    <dgm:cxn modelId="{D60A9569-DC14-4A41-B412-31214AC9A361}" type="presParOf" srcId="{CD0876B1-5270-43E5-8C6B-873FC6CC3BC0}" destId="{2EE86050-AD1B-4134-B7AC-C8C9A03D7D3C}" srcOrd="0" destOrd="0" presId="urn:microsoft.com/office/officeart/2005/8/layout/orgChart1"/>
    <dgm:cxn modelId="{E11BECCF-9135-4D42-A2C6-2A435D240D3B}" type="presParOf" srcId="{CD0876B1-5270-43E5-8C6B-873FC6CC3BC0}" destId="{D1E996BF-7306-4474-9DA8-D3C8FEFEFB34}" srcOrd="1" destOrd="0" presId="urn:microsoft.com/office/officeart/2005/8/layout/orgChart1"/>
    <dgm:cxn modelId="{B65CE7EA-CB47-483B-BDFF-694BA9B28044}" type="presParOf" srcId="{8C1DD291-869F-4862-BCFE-F9C251122CDF}" destId="{13338D09-D4AD-49FB-902A-176CA320EDA2}" srcOrd="1" destOrd="0" presId="urn:microsoft.com/office/officeart/2005/8/layout/orgChart1"/>
    <dgm:cxn modelId="{889A8B26-3758-4865-9A26-56F88724608B}" type="presParOf" srcId="{13338D09-D4AD-49FB-902A-176CA320EDA2}" destId="{0F0295A7-1553-480F-B034-6D993DEA8EB1}" srcOrd="0" destOrd="0" presId="urn:microsoft.com/office/officeart/2005/8/layout/orgChart1"/>
    <dgm:cxn modelId="{670152B2-9E9D-4777-8664-16BC7D37C97C}" type="presParOf" srcId="{13338D09-D4AD-49FB-902A-176CA320EDA2}" destId="{DE654F81-CF51-4390-9EF8-CCBA533C1729}" srcOrd="1" destOrd="0" presId="urn:microsoft.com/office/officeart/2005/8/layout/orgChart1"/>
    <dgm:cxn modelId="{5102B5B1-75CC-43CD-820D-97EFF9C08D4B}" type="presParOf" srcId="{DE654F81-CF51-4390-9EF8-CCBA533C1729}" destId="{0C0B12E6-ADF2-406B-AE30-B9EABAE46BF4}" srcOrd="0" destOrd="0" presId="urn:microsoft.com/office/officeart/2005/8/layout/orgChart1"/>
    <dgm:cxn modelId="{FA59D346-8F42-42E5-AB81-08AD20993A0D}" type="presParOf" srcId="{0C0B12E6-ADF2-406B-AE30-B9EABAE46BF4}" destId="{92DA7766-18F9-487E-85E8-0ADB45BC6860}" srcOrd="0" destOrd="0" presId="urn:microsoft.com/office/officeart/2005/8/layout/orgChart1"/>
    <dgm:cxn modelId="{7DE52EF3-6F2E-450A-A138-4C5C4DED7CB9}" type="presParOf" srcId="{0C0B12E6-ADF2-406B-AE30-B9EABAE46BF4}" destId="{8EB2A124-5908-4513-B769-7F0EC6237A78}" srcOrd="1" destOrd="0" presId="urn:microsoft.com/office/officeart/2005/8/layout/orgChart1"/>
    <dgm:cxn modelId="{79704D10-2723-4426-BC3E-6413D126E648}" type="presParOf" srcId="{DE654F81-CF51-4390-9EF8-CCBA533C1729}" destId="{5EE30461-857A-491A-B560-3DA805DC50C5}" srcOrd="1" destOrd="0" presId="urn:microsoft.com/office/officeart/2005/8/layout/orgChart1"/>
    <dgm:cxn modelId="{7317C5E6-1D79-4DE8-9E93-54F405B1BACC}" type="presParOf" srcId="{DE654F81-CF51-4390-9EF8-CCBA533C1729}" destId="{277DB7C5-1BBF-48FE-B13F-9C03568E6802}" srcOrd="2" destOrd="0" presId="urn:microsoft.com/office/officeart/2005/8/layout/orgChart1"/>
    <dgm:cxn modelId="{EF0379F8-A124-4318-8AB0-1CDCC4D0BD97}" type="presParOf" srcId="{8C1DD291-869F-4862-BCFE-F9C251122CDF}" destId="{5D25BF41-77B8-4BD3-9193-C5C4A2A465EC}" srcOrd="2" destOrd="0" presId="urn:microsoft.com/office/officeart/2005/8/layout/orgChart1"/>
    <dgm:cxn modelId="{59EF5A75-AF7A-4DB9-853A-6D0579254780}" type="presParOf" srcId="{3104067D-6CE8-447B-92D8-A29E07A52679}" destId="{9BDD816F-4A3D-4801-BDE6-53679B793D1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l" defTabSz="931863">
              <a:defRPr sz="1200"/>
            </a:lvl1pPr>
          </a:lstStyle>
          <a:p>
            <a:endParaRPr lang="es-EC"/>
          </a:p>
        </p:txBody>
      </p:sp>
      <p:sp>
        <p:nvSpPr>
          <p:cNvPr id="7171"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vl1pPr>
          </a:lstStyle>
          <a:p>
            <a:endParaRPr lang="es-EC"/>
          </a:p>
        </p:txBody>
      </p:sp>
      <p:sp>
        <p:nvSpPr>
          <p:cNvPr id="7172"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s-EC" smtClean="0"/>
              <a:t>Haga clic para modificar el estilo de texto del patrón</a:t>
            </a:r>
          </a:p>
          <a:p>
            <a:pPr lvl="1"/>
            <a:r>
              <a:rPr lang="es-EC" smtClean="0"/>
              <a:t>Segundo nivel</a:t>
            </a:r>
          </a:p>
          <a:p>
            <a:pPr lvl="2"/>
            <a:r>
              <a:rPr lang="es-EC" smtClean="0"/>
              <a:t>Tercer nivel</a:t>
            </a:r>
          </a:p>
          <a:p>
            <a:pPr lvl="3"/>
            <a:r>
              <a:rPr lang="es-EC" smtClean="0"/>
              <a:t>Cuarto nivel</a:t>
            </a:r>
          </a:p>
          <a:p>
            <a:pPr lvl="4"/>
            <a:r>
              <a:rPr lang="es-EC" smtClean="0"/>
              <a:t>Quinto nivel</a:t>
            </a:r>
          </a:p>
        </p:txBody>
      </p:sp>
      <p:sp>
        <p:nvSpPr>
          <p:cNvPr id="7174"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l" defTabSz="931863">
              <a:defRPr sz="1200"/>
            </a:lvl1pPr>
          </a:lstStyle>
          <a:p>
            <a:endParaRPr lang="es-EC"/>
          </a:p>
        </p:txBody>
      </p:sp>
      <p:sp>
        <p:nvSpPr>
          <p:cNvPr id="7175"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vl1pPr>
          </a:lstStyle>
          <a:p>
            <a:fld id="{A9BE6ACB-0564-4B05-9743-A1702BA137CE}" type="slidenum">
              <a:rPr lang="es-EC"/>
              <a:pPr/>
              <a:t>‹#›</a:t>
            </a:fld>
            <a:endParaRPr lang="es-EC"/>
          </a:p>
        </p:txBody>
      </p:sp>
    </p:spTree>
    <p:extLst>
      <p:ext uri="{BB962C8B-B14F-4D97-AF65-F5344CB8AC3E}">
        <p14:creationId xmlns:p14="http://schemas.microsoft.com/office/powerpoint/2010/main" val="38633814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54ED73-04E6-41F7-81FC-768EA56DC5B5}" type="slidenum">
              <a:rPr lang="es-EC"/>
              <a:pPr/>
              <a:t>1</a:t>
            </a:fld>
            <a:endParaRPr lang="es-EC"/>
          </a:p>
        </p:txBody>
      </p:sp>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A73F27-6309-4C30-B9A2-153E3F7B45C6}" type="slidenum">
              <a:rPr lang="es-EC"/>
              <a:pPr/>
              <a:t>10</a:t>
            </a:fld>
            <a:endParaRPr lang="es-EC"/>
          </a:p>
        </p:txBody>
      </p:sp>
      <p:sp>
        <p:nvSpPr>
          <p:cNvPr id="106498" name="Rectangle 2"/>
          <p:cNvSpPr>
            <a:spLocks noRo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7973A5-02ED-45B2-A047-D89DC8AB0E9F}" type="slidenum">
              <a:rPr lang="es-EC"/>
              <a:pPr/>
              <a:t>11</a:t>
            </a:fld>
            <a:endParaRPr lang="es-EC"/>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76FFD6-68A5-4F7F-957C-0271B5608EE5}" type="slidenum">
              <a:rPr lang="es-EC"/>
              <a:pPr/>
              <a:t>12</a:t>
            </a:fld>
            <a:endParaRPr lang="es-EC"/>
          </a:p>
        </p:txBody>
      </p:sp>
      <p:sp>
        <p:nvSpPr>
          <p:cNvPr id="108546" name="Rectangle 2"/>
          <p:cNvSpPr>
            <a:spLocks noRo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77D2DF-6E7C-4280-B89D-C9FEAC5AB88F}" type="slidenum">
              <a:rPr lang="es-EC"/>
              <a:pPr/>
              <a:t>13</a:t>
            </a:fld>
            <a:endParaRPr lang="es-EC"/>
          </a:p>
        </p:txBody>
      </p:sp>
      <p:sp>
        <p:nvSpPr>
          <p:cNvPr id="109570" name="Rectangle 2"/>
          <p:cNvSpPr>
            <a:spLocks noRo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FBABA3-DF68-4677-9034-F7FD683687A4}" type="slidenum">
              <a:rPr lang="es-EC"/>
              <a:pPr/>
              <a:t>14</a:t>
            </a:fld>
            <a:endParaRPr lang="es-EC"/>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ACA7A9-79E2-4DFA-A3FF-2F79487C13CA}" type="slidenum">
              <a:rPr lang="es-EC"/>
              <a:pPr/>
              <a:t>15</a:t>
            </a:fld>
            <a:endParaRPr lang="es-EC"/>
          </a:p>
        </p:txBody>
      </p:sp>
      <p:sp>
        <p:nvSpPr>
          <p:cNvPr id="111618" name="Rectangle 2"/>
          <p:cNvSpPr>
            <a:spLocks noRo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3A1462-5C84-4C6E-964D-67B8CD6AEC09}" type="slidenum">
              <a:rPr lang="es-EC"/>
              <a:pPr/>
              <a:t>16</a:t>
            </a:fld>
            <a:endParaRPr lang="es-EC"/>
          </a:p>
        </p:txBody>
      </p:sp>
      <p:sp>
        <p:nvSpPr>
          <p:cNvPr id="112642" name="Rectangle 2"/>
          <p:cNvSpPr>
            <a:spLocks noRo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306AF2-C750-4B51-9A49-CF9913135222}" type="slidenum">
              <a:rPr lang="es-EC"/>
              <a:pPr/>
              <a:t>17</a:t>
            </a:fld>
            <a:endParaRPr lang="es-EC"/>
          </a:p>
        </p:txBody>
      </p:sp>
      <p:sp>
        <p:nvSpPr>
          <p:cNvPr id="113666" name="Rectangle 2"/>
          <p:cNvSpPr>
            <a:spLocks noRo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A22C68-524B-4648-8569-022431FFACF2}" type="slidenum">
              <a:rPr lang="es-EC"/>
              <a:pPr/>
              <a:t>18</a:t>
            </a:fld>
            <a:endParaRPr lang="es-EC"/>
          </a:p>
        </p:txBody>
      </p:sp>
      <p:sp>
        <p:nvSpPr>
          <p:cNvPr id="114690" name="Rectangle 2"/>
          <p:cNvSpPr>
            <a:spLocks noRo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BDB6CF-0DC9-4B4E-AB59-C81ED7E05EDF}" type="slidenum">
              <a:rPr lang="es-EC"/>
              <a:pPr/>
              <a:t>19</a:t>
            </a:fld>
            <a:endParaRPr lang="es-EC"/>
          </a:p>
        </p:txBody>
      </p:sp>
      <p:sp>
        <p:nvSpPr>
          <p:cNvPr id="115714" name="Rectangle 2"/>
          <p:cNvSpPr>
            <a:spLocks noRo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328FCD-E683-4D00-BC0A-0FA653C521F9}" type="slidenum">
              <a:rPr lang="es-EC"/>
              <a:pPr/>
              <a:t>2</a:t>
            </a:fld>
            <a:endParaRPr lang="es-EC"/>
          </a:p>
        </p:txBody>
      </p:sp>
      <p:sp>
        <p:nvSpPr>
          <p:cNvPr id="21506" name="Rectangle 2"/>
          <p:cNvSpPr>
            <a:spLocks noRo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BAC1A6-4ADB-488A-B6F3-5BDA943427E2}" type="slidenum">
              <a:rPr lang="es-EC"/>
              <a:pPr/>
              <a:t>20</a:t>
            </a:fld>
            <a:endParaRPr lang="es-EC"/>
          </a:p>
        </p:txBody>
      </p:sp>
      <p:sp>
        <p:nvSpPr>
          <p:cNvPr id="116738" name="Rectangle 2"/>
          <p:cNvSpPr>
            <a:spLocks noRo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AEFB39-C5EF-4283-BA79-46EA58D8F239}" type="slidenum">
              <a:rPr lang="es-EC"/>
              <a:pPr/>
              <a:t>21</a:t>
            </a:fld>
            <a:endParaRPr lang="es-EC"/>
          </a:p>
        </p:txBody>
      </p:sp>
      <p:sp>
        <p:nvSpPr>
          <p:cNvPr id="117762" name="Rectangle 2"/>
          <p:cNvSpPr>
            <a:spLocks noRo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85C758-CC5A-4FCE-AB6E-EF0E356EE775}" type="slidenum">
              <a:rPr lang="es-EC"/>
              <a:pPr/>
              <a:t>22</a:t>
            </a:fld>
            <a:endParaRPr lang="es-EC"/>
          </a:p>
        </p:txBody>
      </p:sp>
      <p:sp>
        <p:nvSpPr>
          <p:cNvPr id="118786" name="Rectangle 2"/>
          <p:cNvSpPr>
            <a:spLocks noRo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376765-118E-4336-B600-2FBDB5DB7901}" type="slidenum">
              <a:rPr lang="es-EC"/>
              <a:pPr/>
              <a:t>23</a:t>
            </a:fld>
            <a:endParaRPr lang="es-EC"/>
          </a:p>
        </p:txBody>
      </p:sp>
      <p:sp>
        <p:nvSpPr>
          <p:cNvPr id="119810" name="Rectangle 2"/>
          <p:cNvSpPr>
            <a:spLocks noRo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5BBC9F-5514-475F-936C-1AE43555BA8A}" type="slidenum">
              <a:rPr lang="es-EC"/>
              <a:pPr/>
              <a:t>24</a:t>
            </a:fld>
            <a:endParaRPr lang="es-EC"/>
          </a:p>
        </p:txBody>
      </p:sp>
      <p:sp>
        <p:nvSpPr>
          <p:cNvPr id="120834" name="Rectangle 2"/>
          <p:cNvSpPr>
            <a:spLocks noRo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F54274-162B-4686-9D6D-FBAE4B2DA3BE}" type="slidenum">
              <a:rPr lang="es-EC"/>
              <a:pPr/>
              <a:t>25</a:t>
            </a:fld>
            <a:endParaRPr lang="es-EC"/>
          </a:p>
        </p:txBody>
      </p:sp>
      <p:sp>
        <p:nvSpPr>
          <p:cNvPr id="121858" name="Rectangle 2"/>
          <p:cNvSpPr>
            <a:spLocks noRo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09A2C3-0E48-41B0-86CA-E1114C233507}" type="slidenum">
              <a:rPr lang="es-EC"/>
              <a:pPr/>
              <a:t>26</a:t>
            </a:fld>
            <a:endParaRPr lang="es-EC"/>
          </a:p>
        </p:txBody>
      </p:sp>
      <p:sp>
        <p:nvSpPr>
          <p:cNvPr id="122882" name="Rectangle 2"/>
          <p:cNvSpPr>
            <a:spLocks noRo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878C29-A3FF-43CB-9860-D605F9F2C4C7}" type="slidenum">
              <a:rPr lang="es-EC"/>
              <a:pPr/>
              <a:t>27</a:t>
            </a:fld>
            <a:endParaRPr lang="es-EC"/>
          </a:p>
        </p:txBody>
      </p:sp>
      <p:sp>
        <p:nvSpPr>
          <p:cNvPr id="123906" name="Rectangle 2"/>
          <p:cNvSpPr>
            <a:spLocks noRo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516C43-8780-49C8-A011-7CF044E3AB51}" type="slidenum">
              <a:rPr lang="es-EC"/>
              <a:pPr/>
              <a:t>28</a:t>
            </a:fld>
            <a:endParaRPr lang="es-EC"/>
          </a:p>
        </p:txBody>
      </p:sp>
      <p:sp>
        <p:nvSpPr>
          <p:cNvPr id="124930" name="Rectangle 2"/>
          <p:cNvSpPr>
            <a:spLocks noRo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4D8BB6-398E-4C57-8537-17F9DF5A17E7}" type="slidenum">
              <a:rPr lang="es-EC"/>
              <a:pPr/>
              <a:t>29</a:t>
            </a:fld>
            <a:endParaRPr lang="es-EC"/>
          </a:p>
        </p:txBody>
      </p:sp>
      <p:sp>
        <p:nvSpPr>
          <p:cNvPr id="125954" name="Rectangle 2"/>
          <p:cNvSpPr>
            <a:spLocks noRo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172309-C81C-43A8-8679-47E4AA216BAE}" type="slidenum">
              <a:rPr lang="es-EC"/>
              <a:pPr/>
              <a:t>3</a:t>
            </a:fld>
            <a:endParaRPr lang="es-EC"/>
          </a:p>
        </p:txBody>
      </p:sp>
      <p:sp>
        <p:nvSpPr>
          <p:cNvPr id="99330" name="Rectangle 2"/>
          <p:cNvSpPr>
            <a:spLocks noRo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4BAE7F-AF99-42E3-8808-9AE86681D02A}" type="slidenum">
              <a:rPr lang="es-EC"/>
              <a:pPr/>
              <a:t>30</a:t>
            </a:fld>
            <a:endParaRPr lang="es-EC"/>
          </a:p>
        </p:txBody>
      </p:sp>
      <p:sp>
        <p:nvSpPr>
          <p:cNvPr id="126978" name="Rectangle 2"/>
          <p:cNvSpPr>
            <a:spLocks noRo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B7C7D6-7C0D-4426-839C-23CC268120D9}" type="slidenum">
              <a:rPr lang="es-EC"/>
              <a:pPr/>
              <a:t>31</a:t>
            </a:fld>
            <a:endParaRPr lang="es-EC"/>
          </a:p>
        </p:txBody>
      </p:sp>
      <p:sp>
        <p:nvSpPr>
          <p:cNvPr id="128002" name="Rectangle 2"/>
          <p:cNvSpPr>
            <a:spLocks noRo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02C8FE-AAE4-48BE-A129-39132EF39186}" type="slidenum">
              <a:rPr lang="es-EC"/>
              <a:pPr/>
              <a:t>32</a:t>
            </a:fld>
            <a:endParaRPr lang="es-EC"/>
          </a:p>
        </p:txBody>
      </p:sp>
      <p:sp>
        <p:nvSpPr>
          <p:cNvPr id="129026" name="Rectangle 2"/>
          <p:cNvSpPr>
            <a:spLocks noRo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AA9439-4A7D-4D34-8BD2-C4F4FB797964}" type="slidenum">
              <a:rPr lang="es-EC"/>
              <a:pPr/>
              <a:t>33</a:t>
            </a:fld>
            <a:endParaRPr lang="es-EC"/>
          </a:p>
        </p:txBody>
      </p:sp>
      <p:sp>
        <p:nvSpPr>
          <p:cNvPr id="130050" name="Rectangle 2"/>
          <p:cNvSpPr>
            <a:spLocks noRo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7EE455-9220-406B-9413-ABFCD9711003}" type="slidenum">
              <a:rPr lang="es-EC"/>
              <a:pPr/>
              <a:t>34</a:t>
            </a:fld>
            <a:endParaRPr lang="es-EC"/>
          </a:p>
        </p:txBody>
      </p:sp>
      <p:sp>
        <p:nvSpPr>
          <p:cNvPr id="134146" name="Rectangle 2"/>
          <p:cNvSpPr>
            <a:spLocks noRo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107D71-3265-48CC-A7F0-3B909F8E5144}" type="slidenum">
              <a:rPr lang="es-EC"/>
              <a:pPr/>
              <a:t>35</a:t>
            </a:fld>
            <a:endParaRPr lang="es-EC"/>
          </a:p>
        </p:txBody>
      </p:sp>
      <p:sp>
        <p:nvSpPr>
          <p:cNvPr id="135170" name="Rectangle 2"/>
          <p:cNvSpPr>
            <a:spLocks noRo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38A73E-C09F-40D3-ADA1-2D203A4D9918}" type="slidenum">
              <a:rPr lang="es-EC"/>
              <a:pPr/>
              <a:t>36</a:t>
            </a:fld>
            <a:endParaRPr lang="es-EC"/>
          </a:p>
        </p:txBody>
      </p:sp>
      <p:sp>
        <p:nvSpPr>
          <p:cNvPr id="136194" name="Rectangle 2"/>
          <p:cNvSpPr>
            <a:spLocks noRo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40B782-40B6-49D1-AA5E-550436B66108}" type="slidenum">
              <a:rPr lang="es-EC"/>
              <a:pPr/>
              <a:t>37</a:t>
            </a:fld>
            <a:endParaRPr lang="es-EC"/>
          </a:p>
        </p:txBody>
      </p:sp>
      <p:sp>
        <p:nvSpPr>
          <p:cNvPr id="137218" name="Rectangle 2"/>
          <p:cNvSpPr>
            <a:spLocks noRo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5A20BE-3F8B-4AB2-8073-7E1CC0C8FF00}" type="slidenum">
              <a:rPr lang="es-EC"/>
              <a:pPr/>
              <a:t>38</a:t>
            </a:fld>
            <a:endParaRPr lang="es-EC"/>
          </a:p>
        </p:txBody>
      </p:sp>
      <p:sp>
        <p:nvSpPr>
          <p:cNvPr id="138242" name="Rectangle 2"/>
          <p:cNvSpPr>
            <a:spLocks noRo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713932-7C56-413B-8C2D-A6A4E1446F2A}" type="slidenum">
              <a:rPr lang="es-EC"/>
              <a:pPr/>
              <a:t>39</a:t>
            </a:fld>
            <a:endParaRPr lang="es-EC"/>
          </a:p>
        </p:txBody>
      </p:sp>
      <p:sp>
        <p:nvSpPr>
          <p:cNvPr id="139266" name="Rectangle 2"/>
          <p:cNvSpPr>
            <a:spLocks noRo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4F7F4B-66A1-4606-98F6-86CF714CC95C}" type="slidenum">
              <a:rPr lang="es-EC"/>
              <a:pPr/>
              <a:t>4</a:t>
            </a:fld>
            <a:endParaRPr lang="es-EC"/>
          </a:p>
        </p:txBody>
      </p:sp>
      <p:sp>
        <p:nvSpPr>
          <p:cNvPr id="100354" name="Rectangle 2"/>
          <p:cNvSpPr>
            <a:spLocks noRo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6E97F3-0551-4DFC-A00D-3B7FE985F157}" type="slidenum">
              <a:rPr lang="es-EC"/>
              <a:pPr/>
              <a:t>5</a:t>
            </a:fld>
            <a:endParaRPr lang="es-EC"/>
          </a:p>
        </p:txBody>
      </p:sp>
      <p:sp>
        <p:nvSpPr>
          <p:cNvPr id="101378" name="Rectangle 2"/>
          <p:cNvSpPr>
            <a:spLocks noRo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4F2E26-A937-46E5-8398-F6D4F7C2C899}" type="slidenum">
              <a:rPr lang="es-EC"/>
              <a:pPr/>
              <a:t>6</a:t>
            </a:fld>
            <a:endParaRPr lang="es-EC"/>
          </a:p>
        </p:txBody>
      </p:sp>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3DAE1D-B541-4595-82B6-805404101940}" type="slidenum">
              <a:rPr lang="es-EC"/>
              <a:pPr/>
              <a:t>7</a:t>
            </a:fld>
            <a:endParaRPr lang="es-EC"/>
          </a:p>
        </p:txBody>
      </p:sp>
      <p:sp>
        <p:nvSpPr>
          <p:cNvPr id="103426" name="Rectangle 2"/>
          <p:cNvSpPr>
            <a:spLocks noRo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A9B423-5203-4956-AA3D-E3F85DC8A5E3}" type="slidenum">
              <a:rPr lang="es-EC"/>
              <a:pPr/>
              <a:t>8</a:t>
            </a:fld>
            <a:endParaRPr lang="es-EC"/>
          </a:p>
        </p:txBody>
      </p:sp>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D74CBE-CA56-455F-98C8-66FAAA315F95}" type="slidenum">
              <a:rPr lang="es-EC"/>
              <a:pPr/>
              <a:t>9</a:t>
            </a:fld>
            <a:endParaRPr lang="es-EC"/>
          </a:p>
        </p:txBody>
      </p:sp>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4754" name="Rectangle 2"/>
          <p:cNvSpPr>
            <a:spLocks noGrp="1" noChangeArrowheads="1"/>
          </p:cNvSpPr>
          <p:nvPr>
            <p:ph type="ctrTitle"/>
          </p:nvPr>
        </p:nvSpPr>
        <p:spPr>
          <a:xfrm>
            <a:off x="2133600" y="1371600"/>
            <a:ext cx="6477000" cy="1752600"/>
          </a:xfrm>
        </p:spPr>
        <p:txBody>
          <a:bodyPr/>
          <a:lstStyle>
            <a:lvl1pPr>
              <a:defRPr sz="5400"/>
            </a:lvl1pPr>
          </a:lstStyle>
          <a:p>
            <a:pPr lvl="0"/>
            <a:r>
              <a:rPr lang="es-EC" noProof="0" smtClean="0"/>
              <a:t>Haga clic para cambiar el estilo de título	</a:t>
            </a:r>
          </a:p>
        </p:txBody>
      </p:sp>
      <p:sp>
        <p:nvSpPr>
          <p:cNvPr id="74755"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pPr lvl="0"/>
            <a:r>
              <a:rPr lang="es-EC" noProof="0" smtClean="0"/>
              <a:t>Haga clic para modificar el estilo de subtítulo del patrón</a:t>
            </a:r>
          </a:p>
        </p:txBody>
      </p:sp>
      <p:sp>
        <p:nvSpPr>
          <p:cNvPr id="74756" name="Rectangle 4"/>
          <p:cNvSpPr>
            <a:spLocks noGrp="1" noChangeArrowheads="1"/>
          </p:cNvSpPr>
          <p:nvPr>
            <p:ph type="dt" sz="half" idx="2"/>
          </p:nvPr>
        </p:nvSpPr>
        <p:spPr>
          <a:xfrm>
            <a:off x="7086600" y="6248400"/>
            <a:ext cx="1524000" cy="457200"/>
          </a:xfrm>
        </p:spPr>
        <p:txBody>
          <a:bodyPr/>
          <a:lstStyle>
            <a:lvl1pPr>
              <a:defRPr/>
            </a:lvl1pPr>
          </a:lstStyle>
          <a:p>
            <a:fld id="{BD92DEF4-DAB4-420C-9196-EFB605E40BF3}" type="datetime1">
              <a:rPr lang="es-EC"/>
              <a:pPr/>
              <a:t>26/08/2011</a:t>
            </a:fld>
            <a:endParaRPr lang="es-EC"/>
          </a:p>
        </p:txBody>
      </p:sp>
      <p:sp>
        <p:nvSpPr>
          <p:cNvPr id="74757" name="Rectangle 5"/>
          <p:cNvSpPr>
            <a:spLocks noGrp="1" noChangeArrowheads="1"/>
          </p:cNvSpPr>
          <p:nvPr>
            <p:ph type="ftr" sz="quarter" idx="3"/>
          </p:nvPr>
        </p:nvSpPr>
        <p:spPr>
          <a:xfrm>
            <a:off x="3810000" y="6248400"/>
            <a:ext cx="2895600" cy="457200"/>
          </a:xfrm>
        </p:spPr>
        <p:txBody>
          <a:bodyPr/>
          <a:lstStyle>
            <a:lvl1pPr>
              <a:defRPr/>
            </a:lvl1pPr>
          </a:lstStyle>
          <a:p>
            <a:r>
              <a:rPr lang="es-EC"/>
              <a:t>Hermenéutica; Dr. Joselito Orellana, PhD</a:t>
            </a:r>
          </a:p>
        </p:txBody>
      </p:sp>
      <p:sp>
        <p:nvSpPr>
          <p:cNvPr id="74758" name="Rectangle 6"/>
          <p:cNvSpPr>
            <a:spLocks noGrp="1" noChangeArrowheads="1"/>
          </p:cNvSpPr>
          <p:nvPr>
            <p:ph type="sldNum" sz="quarter" idx="4"/>
          </p:nvPr>
        </p:nvSpPr>
        <p:spPr>
          <a:xfrm>
            <a:off x="2209800" y="6248400"/>
            <a:ext cx="1219200" cy="457200"/>
          </a:xfrm>
        </p:spPr>
        <p:txBody>
          <a:bodyPr/>
          <a:lstStyle>
            <a:lvl1pPr>
              <a:defRPr/>
            </a:lvl1pPr>
          </a:lstStyle>
          <a:p>
            <a:fld id="{4D671A13-BFA6-4EA8-A47B-2AE401688DEA}" type="slidenum">
              <a:rPr lang="es-EC"/>
              <a:pPr/>
              <a:t>‹#›</a:t>
            </a:fld>
            <a:endParaRPr lang="es-EC"/>
          </a:p>
        </p:txBody>
      </p:sp>
      <p:sp>
        <p:nvSpPr>
          <p:cNvPr id="74759" name="Line 7"/>
          <p:cNvSpPr>
            <a:spLocks noChangeShapeType="1"/>
          </p:cNvSpPr>
          <p:nvPr/>
        </p:nvSpPr>
        <p:spPr bwMode="auto">
          <a:xfrm>
            <a:off x="1905000" y="1219200"/>
            <a:ext cx="0" cy="2057400"/>
          </a:xfrm>
          <a:prstGeom prst="line">
            <a:avLst/>
          </a:prstGeom>
          <a:noFill/>
          <a:ln w="349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0" name="Oval 8"/>
          <p:cNvSpPr>
            <a:spLocks noChangeArrowheads="1"/>
          </p:cNvSpPr>
          <p:nvPr/>
        </p:nvSpPr>
        <p:spPr bwMode="auto">
          <a:xfrm>
            <a:off x="163513" y="2103438"/>
            <a:ext cx="347662" cy="34766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_tradnl" sz="2400">
              <a:latin typeface="Times New Roman" pitchFamily="18" charset="0"/>
            </a:endParaRPr>
          </a:p>
        </p:txBody>
      </p:sp>
      <p:sp>
        <p:nvSpPr>
          <p:cNvPr id="74761" name="Oval 9"/>
          <p:cNvSpPr>
            <a:spLocks noChangeArrowheads="1"/>
          </p:cNvSpPr>
          <p:nvPr/>
        </p:nvSpPr>
        <p:spPr bwMode="auto">
          <a:xfrm>
            <a:off x="739775" y="2105025"/>
            <a:ext cx="349250" cy="34766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_tradnl" sz="2400">
              <a:latin typeface="Times New Roman" pitchFamily="18" charset="0"/>
            </a:endParaRPr>
          </a:p>
        </p:txBody>
      </p:sp>
      <p:sp>
        <p:nvSpPr>
          <p:cNvPr id="74762" name="Oval 10"/>
          <p:cNvSpPr>
            <a:spLocks noChangeArrowheads="1"/>
          </p:cNvSpPr>
          <p:nvPr/>
        </p:nvSpPr>
        <p:spPr bwMode="auto">
          <a:xfrm>
            <a:off x="1317625" y="2105025"/>
            <a:ext cx="347663" cy="347663"/>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_tradnl" sz="2400">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63C4217-2477-4D35-91AA-7C2D751FA735}" type="datetime1">
              <a:rPr lang="es-EC"/>
              <a:pPr/>
              <a:t>26/08/2011</a:t>
            </a:fld>
            <a:endParaRPr lang="es-EC"/>
          </a:p>
        </p:txBody>
      </p:sp>
      <p:sp>
        <p:nvSpPr>
          <p:cNvPr id="5" name="Footer Placeholder 4"/>
          <p:cNvSpPr>
            <a:spLocks noGrp="1"/>
          </p:cNvSpPr>
          <p:nvPr>
            <p:ph type="ftr" sz="quarter" idx="11"/>
          </p:nvPr>
        </p:nvSpPr>
        <p:spPr/>
        <p:txBody>
          <a:bodyPr/>
          <a:lstStyle>
            <a:lvl1pPr>
              <a:defRPr/>
            </a:lvl1pPr>
          </a:lstStyle>
          <a:p>
            <a:r>
              <a:rPr lang="es-EC"/>
              <a:t>Hermenéutica; Dr. Joselito Orellana, PhD</a:t>
            </a:r>
          </a:p>
        </p:txBody>
      </p:sp>
      <p:sp>
        <p:nvSpPr>
          <p:cNvPr id="6" name="Slide Number Placeholder 5"/>
          <p:cNvSpPr>
            <a:spLocks noGrp="1"/>
          </p:cNvSpPr>
          <p:nvPr>
            <p:ph type="sldNum" sz="quarter" idx="12"/>
          </p:nvPr>
        </p:nvSpPr>
        <p:spPr/>
        <p:txBody>
          <a:bodyPr/>
          <a:lstStyle>
            <a:lvl1pPr>
              <a:defRPr/>
            </a:lvl1pPr>
          </a:lstStyle>
          <a:p>
            <a:fld id="{E12FC6B8-D2A3-4513-A5E5-FAFC3AED4D17}" type="slidenum">
              <a:rPr lang="es-EC"/>
              <a:pPr/>
              <a:t>‹#›</a:t>
            </a:fld>
            <a:endParaRPr lang="es-EC"/>
          </a:p>
        </p:txBody>
      </p:sp>
    </p:spTree>
    <p:extLst>
      <p:ext uri="{BB962C8B-B14F-4D97-AF65-F5344CB8AC3E}">
        <p14:creationId xmlns:p14="http://schemas.microsoft.com/office/powerpoint/2010/main" val="2635160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0500"/>
            <a:ext cx="17526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190500"/>
            <a:ext cx="51054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52D352F-B095-4FD1-92EE-172366B8253B}" type="datetime1">
              <a:rPr lang="es-EC"/>
              <a:pPr/>
              <a:t>26/08/2011</a:t>
            </a:fld>
            <a:endParaRPr lang="es-EC"/>
          </a:p>
        </p:txBody>
      </p:sp>
      <p:sp>
        <p:nvSpPr>
          <p:cNvPr id="5" name="Footer Placeholder 4"/>
          <p:cNvSpPr>
            <a:spLocks noGrp="1"/>
          </p:cNvSpPr>
          <p:nvPr>
            <p:ph type="ftr" sz="quarter" idx="11"/>
          </p:nvPr>
        </p:nvSpPr>
        <p:spPr/>
        <p:txBody>
          <a:bodyPr/>
          <a:lstStyle>
            <a:lvl1pPr>
              <a:defRPr/>
            </a:lvl1pPr>
          </a:lstStyle>
          <a:p>
            <a:r>
              <a:rPr lang="es-EC"/>
              <a:t>Hermenéutica; Dr. Joselito Orellana, PhD</a:t>
            </a:r>
          </a:p>
        </p:txBody>
      </p:sp>
      <p:sp>
        <p:nvSpPr>
          <p:cNvPr id="6" name="Slide Number Placeholder 5"/>
          <p:cNvSpPr>
            <a:spLocks noGrp="1"/>
          </p:cNvSpPr>
          <p:nvPr>
            <p:ph type="sldNum" sz="quarter" idx="12"/>
          </p:nvPr>
        </p:nvSpPr>
        <p:spPr/>
        <p:txBody>
          <a:bodyPr/>
          <a:lstStyle>
            <a:lvl1pPr>
              <a:defRPr/>
            </a:lvl1pPr>
          </a:lstStyle>
          <a:p>
            <a:fld id="{09D8E497-7E7F-41A7-BAF6-BDD5A21A1E83}" type="slidenum">
              <a:rPr lang="es-EC"/>
              <a:pPr/>
              <a:t>‹#›</a:t>
            </a:fld>
            <a:endParaRPr lang="es-EC"/>
          </a:p>
        </p:txBody>
      </p:sp>
    </p:spTree>
    <p:extLst>
      <p:ext uri="{BB962C8B-B14F-4D97-AF65-F5344CB8AC3E}">
        <p14:creationId xmlns:p14="http://schemas.microsoft.com/office/powerpoint/2010/main" val="4211356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524000" y="190500"/>
            <a:ext cx="7010400" cy="15271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5240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05400" y="1905000"/>
            <a:ext cx="3429000" cy="4114800"/>
          </a:xfrm>
        </p:spPr>
        <p:txBody>
          <a:bodyPr/>
          <a:lstStyle/>
          <a:p>
            <a:endParaRPr lang="en-US"/>
          </a:p>
        </p:txBody>
      </p:sp>
      <p:sp>
        <p:nvSpPr>
          <p:cNvPr id="5" name="Date Placeholder 4"/>
          <p:cNvSpPr>
            <a:spLocks noGrp="1"/>
          </p:cNvSpPr>
          <p:nvPr>
            <p:ph type="dt" sz="half" idx="10"/>
          </p:nvPr>
        </p:nvSpPr>
        <p:spPr>
          <a:xfrm>
            <a:off x="6629400" y="6248400"/>
            <a:ext cx="1905000" cy="457200"/>
          </a:xfrm>
        </p:spPr>
        <p:txBody>
          <a:bodyPr/>
          <a:lstStyle>
            <a:lvl1pPr>
              <a:defRPr/>
            </a:lvl1pPr>
          </a:lstStyle>
          <a:p>
            <a:fld id="{0F8EF76E-95D0-4C0F-AFAB-509415A69A26}" type="datetime1">
              <a:rPr lang="es-EC"/>
              <a:pPr/>
              <a:t>26/08/2011</a:t>
            </a:fld>
            <a:endParaRPr lang="es-EC"/>
          </a:p>
        </p:txBody>
      </p:sp>
      <p:sp>
        <p:nvSpPr>
          <p:cNvPr id="6" name="Footer Placeholder 5"/>
          <p:cNvSpPr>
            <a:spLocks noGrp="1"/>
          </p:cNvSpPr>
          <p:nvPr>
            <p:ph type="ftr" sz="quarter" idx="11"/>
          </p:nvPr>
        </p:nvSpPr>
        <p:spPr>
          <a:xfrm>
            <a:off x="3276600" y="6248400"/>
            <a:ext cx="2895600" cy="457200"/>
          </a:xfrm>
        </p:spPr>
        <p:txBody>
          <a:bodyPr/>
          <a:lstStyle>
            <a:lvl1pPr>
              <a:defRPr/>
            </a:lvl1pPr>
          </a:lstStyle>
          <a:p>
            <a:r>
              <a:rPr lang="es-EC"/>
              <a:t>Hermenéutica; Dr. Joselito Orellana, PhD</a:t>
            </a:r>
          </a:p>
        </p:txBody>
      </p:sp>
      <p:sp>
        <p:nvSpPr>
          <p:cNvPr id="7" name="Slide Number Placeholder 6"/>
          <p:cNvSpPr>
            <a:spLocks noGrp="1"/>
          </p:cNvSpPr>
          <p:nvPr>
            <p:ph type="sldNum" sz="quarter" idx="12"/>
          </p:nvPr>
        </p:nvSpPr>
        <p:spPr>
          <a:xfrm>
            <a:off x="1524000" y="6248400"/>
            <a:ext cx="1295400" cy="457200"/>
          </a:xfrm>
        </p:spPr>
        <p:txBody>
          <a:bodyPr/>
          <a:lstStyle>
            <a:lvl1pPr>
              <a:defRPr/>
            </a:lvl1pPr>
          </a:lstStyle>
          <a:p>
            <a:fld id="{58AA1962-CDA0-4472-AD23-4E47A9B7A0A0}" type="slidenum">
              <a:rPr lang="es-EC"/>
              <a:pPr/>
              <a:t>‹#›</a:t>
            </a:fld>
            <a:endParaRPr lang="es-EC"/>
          </a:p>
        </p:txBody>
      </p:sp>
    </p:spTree>
    <p:extLst>
      <p:ext uri="{BB962C8B-B14F-4D97-AF65-F5344CB8AC3E}">
        <p14:creationId xmlns:p14="http://schemas.microsoft.com/office/powerpoint/2010/main" val="1149987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524000" y="190500"/>
            <a:ext cx="7010400" cy="152717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524000" y="1905000"/>
            <a:ext cx="3429000" cy="4114800"/>
          </a:xfrm>
        </p:spPr>
        <p:txBody>
          <a:bodyPr/>
          <a:lstStyle/>
          <a:p>
            <a:endParaRPr lang="en-US"/>
          </a:p>
        </p:txBody>
      </p:sp>
      <p:sp>
        <p:nvSpPr>
          <p:cNvPr id="4" name="Text Placeholder 3"/>
          <p:cNvSpPr>
            <a:spLocks noGrp="1"/>
          </p:cNvSpPr>
          <p:nvPr>
            <p:ph type="body" sz="half" idx="2"/>
          </p:nvPr>
        </p:nvSpPr>
        <p:spPr>
          <a:xfrm>
            <a:off x="51054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629400" y="6248400"/>
            <a:ext cx="1905000" cy="457200"/>
          </a:xfrm>
        </p:spPr>
        <p:txBody>
          <a:bodyPr/>
          <a:lstStyle>
            <a:lvl1pPr>
              <a:defRPr/>
            </a:lvl1pPr>
          </a:lstStyle>
          <a:p>
            <a:fld id="{35A73F36-4B12-4700-BF21-592839A216B7}" type="datetime1">
              <a:rPr lang="es-EC"/>
              <a:pPr/>
              <a:t>26/08/2011</a:t>
            </a:fld>
            <a:endParaRPr lang="es-EC"/>
          </a:p>
        </p:txBody>
      </p:sp>
      <p:sp>
        <p:nvSpPr>
          <p:cNvPr id="6" name="Footer Placeholder 5"/>
          <p:cNvSpPr>
            <a:spLocks noGrp="1"/>
          </p:cNvSpPr>
          <p:nvPr>
            <p:ph type="ftr" sz="quarter" idx="11"/>
          </p:nvPr>
        </p:nvSpPr>
        <p:spPr>
          <a:xfrm>
            <a:off x="3276600" y="6248400"/>
            <a:ext cx="2895600" cy="457200"/>
          </a:xfrm>
        </p:spPr>
        <p:txBody>
          <a:bodyPr/>
          <a:lstStyle>
            <a:lvl1pPr>
              <a:defRPr/>
            </a:lvl1pPr>
          </a:lstStyle>
          <a:p>
            <a:r>
              <a:rPr lang="es-EC"/>
              <a:t>Hermenéutica; Dr. Joselito Orellana, PhD</a:t>
            </a:r>
          </a:p>
        </p:txBody>
      </p:sp>
      <p:sp>
        <p:nvSpPr>
          <p:cNvPr id="7" name="Slide Number Placeholder 6"/>
          <p:cNvSpPr>
            <a:spLocks noGrp="1"/>
          </p:cNvSpPr>
          <p:nvPr>
            <p:ph type="sldNum" sz="quarter" idx="12"/>
          </p:nvPr>
        </p:nvSpPr>
        <p:spPr>
          <a:xfrm>
            <a:off x="1524000" y="6248400"/>
            <a:ext cx="1295400" cy="457200"/>
          </a:xfrm>
        </p:spPr>
        <p:txBody>
          <a:bodyPr/>
          <a:lstStyle>
            <a:lvl1pPr>
              <a:defRPr/>
            </a:lvl1pPr>
          </a:lstStyle>
          <a:p>
            <a:fld id="{F63FE968-D555-42B6-820B-9A233A091E10}" type="slidenum">
              <a:rPr lang="es-EC"/>
              <a:pPr/>
              <a:t>‹#›</a:t>
            </a:fld>
            <a:endParaRPr lang="es-EC"/>
          </a:p>
        </p:txBody>
      </p:sp>
    </p:spTree>
    <p:extLst>
      <p:ext uri="{BB962C8B-B14F-4D97-AF65-F5344CB8AC3E}">
        <p14:creationId xmlns:p14="http://schemas.microsoft.com/office/powerpoint/2010/main" val="15709947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524000" y="190500"/>
            <a:ext cx="7010400" cy="152717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1524000" y="1905000"/>
            <a:ext cx="7010400" cy="4114800"/>
          </a:xfrm>
        </p:spPr>
        <p:txBody>
          <a:bodyPr/>
          <a:lstStyle/>
          <a:p>
            <a:endParaRPr lang="en-US"/>
          </a:p>
        </p:txBody>
      </p:sp>
      <p:sp>
        <p:nvSpPr>
          <p:cNvPr id="4" name="Date Placeholder 3"/>
          <p:cNvSpPr>
            <a:spLocks noGrp="1"/>
          </p:cNvSpPr>
          <p:nvPr>
            <p:ph type="dt" sz="half" idx="10"/>
          </p:nvPr>
        </p:nvSpPr>
        <p:spPr>
          <a:xfrm>
            <a:off x="6629400" y="6248400"/>
            <a:ext cx="1905000" cy="457200"/>
          </a:xfrm>
        </p:spPr>
        <p:txBody>
          <a:bodyPr/>
          <a:lstStyle>
            <a:lvl1pPr>
              <a:defRPr/>
            </a:lvl1pPr>
          </a:lstStyle>
          <a:p>
            <a:fld id="{031D2446-0FAF-4FB2-9BEF-D12A589A41D3}" type="datetime1">
              <a:rPr lang="es-EC"/>
              <a:pPr/>
              <a:t>26/08/2011</a:t>
            </a:fld>
            <a:endParaRPr lang="es-EC"/>
          </a:p>
        </p:txBody>
      </p:sp>
      <p:sp>
        <p:nvSpPr>
          <p:cNvPr id="5" name="Footer Placeholder 4"/>
          <p:cNvSpPr>
            <a:spLocks noGrp="1"/>
          </p:cNvSpPr>
          <p:nvPr>
            <p:ph type="ftr" sz="quarter" idx="11"/>
          </p:nvPr>
        </p:nvSpPr>
        <p:spPr>
          <a:xfrm>
            <a:off x="3276600" y="6248400"/>
            <a:ext cx="2895600" cy="457200"/>
          </a:xfrm>
        </p:spPr>
        <p:txBody>
          <a:bodyPr/>
          <a:lstStyle>
            <a:lvl1pPr>
              <a:defRPr/>
            </a:lvl1pPr>
          </a:lstStyle>
          <a:p>
            <a:r>
              <a:rPr lang="es-EC"/>
              <a:t>Hermenéutica; Dr. Joselito Orellana, PhD</a:t>
            </a:r>
          </a:p>
        </p:txBody>
      </p:sp>
      <p:sp>
        <p:nvSpPr>
          <p:cNvPr id="6" name="Slide Number Placeholder 5"/>
          <p:cNvSpPr>
            <a:spLocks noGrp="1"/>
          </p:cNvSpPr>
          <p:nvPr>
            <p:ph type="sldNum" sz="quarter" idx="12"/>
          </p:nvPr>
        </p:nvSpPr>
        <p:spPr>
          <a:xfrm>
            <a:off x="1524000" y="6248400"/>
            <a:ext cx="1295400" cy="457200"/>
          </a:xfrm>
        </p:spPr>
        <p:txBody>
          <a:bodyPr/>
          <a:lstStyle>
            <a:lvl1pPr>
              <a:defRPr/>
            </a:lvl1pPr>
          </a:lstStyle>
          <a:p>
            <a:fld id="{3A9D22C2-A5C1-4EE1-AAFC-A02B34AC2C9D}" type="slidenum">
              <a:rPr lang="es-EC"/>
              <a:pPr/>
              <a:t>‹#›</a:t>
            </a:fld>
            <a:endParaRPr lang="es-EC"/>
          </a:p>
        </p:txBody>
      </p:sp>
    </p:spTree>
    <p:extLst>
      <p:ext uri="{BB962C8B-B14F-4D97-AF65-F5344CB8AC3E}">
        <p14:creationId xmlns:p14="http://schemas.microsoft.com/office/powerpoint/2010/main" val="3202039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DDEFA28-5E3C-450B-8C1E-9108DD2315E3}" type="datetime1">
              <a:rPr lang="es-EC"/>
              <a:pPr/>
              <a:t>26/08/2011</a:t>
            </a:fld>
            <a:endParaRPr lang="es-EC"/>
          </a:p>
        </p:txBody>
      </p:sp>
      <p:sp>
        <p:nvSpPr>
          <p:cNvPr id="5" name="Footer Placeholder 4"/>
          <p:cNvSpPr>
            <a:spLocks noGrp="1"/>
          </p:cNvSpPr>
          <p:nvPr>
            <p:ph type="ftr" sz="quarter" idx="11"/>
          </p:nvPr>
        </p:nvSpPr>
        <p:spPr/>
        <p:txBody>
          <a:bodyPr/>
          <a:lstStyle>
            <a:lvl1pPr>
              <a:defRPr/>
            </a:lvl1pPr>
          </a:lstStyle>
          <a:p>
            <a:r>
              <a:rPr lang="es-EC"/>
              <a:t>Hermenéutica; Dr. Joselito Orellana, PhD</a:t>
            </a:r>
          </a:p>
        </p:txBody>
      </p:sp>
      <p:sp>
        <p:nvSpPr>
          <p:cNvPr id="6" name="Slide Number Placeholder 5"/>
          <p:cNvSpPr>
            <a:spLocks noGrp="1"/>
          </p:cNvSpPr>
          <p:nvPr>
            <p:ph type="sldNum" sz="quarter" idx="12"/>
          </p:nvPr>
        </p:nvSpPr>
        <p:spPr/>
        <p:txBody>
          <a:bodyPr/>
          <a:lstStyle>
            <a:lvl1pPr>
              <a:defRPr/>
            </a:lvl1pPr>
          </a:lstStyle>
          <a:p>
            <a:fld id="{7F83DB3D-32A7-4209-BB5C-A0F1F48B4803}" type="slidenum">
              <a:rPr lang="es-EC"/>
              <a:pPr/>
              <a:t>‹#›</a:t>
            </a:fld>
            <a:endParaRPr lang="es-EC"/>
          </a:p>
        </p:txBody>
      </p:sp>
    </p:spTree>
    <p:extLst>
      <p:ext uri="{BB962C8B-B14F-4D97-AF65-F5344CB8AC3E}">
        <p14:creationId xmlns:p14="http://schemas.microsoft.com/office/powerpoint/2010/main" val="1712403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914E6D1-6621-4586-9B83-7D5CEC3BC813}" type="datetime1">
              <a:rPr lang="es-EC"/>
              <a:pPr/>
              <a:t>26/08/2011</a:t>
            </a:fld>
            <a:endParaRPr lang="es-EC"/>
          </a:p>
        </p:txBody>
      </p:sp>
      <p:sp>
        <p:nvSpPr>
          <p:cNvPr id="5" name="Footer Placeholder 4"/>
          <p:cNvSpPr>
            <a:spLocks noGrp="1"/>
          </p:cNvSpPr>
          <p:nvPr>
            <p:ph type="ftr" sz="quarter" idx="11"/>
          </p:nvPr>
        </p:nvSpPr>
        <p:spPr/>
        <p:txBody>
          <a:bodyPr/>
          <a:lstStyle>
            <a:lvl1pPr>
              <a:defRPr/>
            </a:lvl1pPr>
          </a:lstStyle>
          <a:p>
            <a:r>
              <a:rPr lang="es-EC"/>
              <a:t>Hermenéutica; Dr. Joselito Orellana, PhD</a:t>
            </a:r>
          </a:p>
        </p:txBody>
      </p:sp>
      <p:sp>
        <p:nvSpPr>
          <p:cNvPr id="6" name="Slide Number Placeholder 5"/>
          <p:cNvSpPr>
            <a:spLocks noGrp="1"/>
          </p:cNvSpPr>
          <p:nvPr>
            <p:ph type="sldNum" sz="quarter" idx="12"/>
          </p:nvPr>
        </p:nvSpPr>
        <p:spPr/>
        <p:txBody>
          <a:bodyPr/>
          <a:lstStyle>
            <a:lvl1pPr>
              <a:defRPr/>
            </a:lvl1pPr>
          </a:lstStyle>
          <a:p>
            <a:fld id="{62EB52BC-C052-4C86-B21A-C1B192E17AA0}" type="slidenum">
              <a:rPr lang="es-EC"/>
              <a:pPr/>
              <a:t>‹#›</a:t>
            </a:fld>
            <a:endParaRPr lang="es-EC"/>
          </a:p>
        </p:txBody>
      </p:sp>
    </p:spTree>
    <p:extLst>
      <p:ext uri="{BB962C8B-B14F-4D97-AF65-F5344CB8AC3E}">
        <p14:creationId xmlns:p14="http://schemas.microsoft.com/office/powerpoint/2010/main" val="2181405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546CE506-FB86-49A4-A131-278B00C43086}" type="datetime1">
              <a:rPr lang="es-EC"/>
              <a:pPr/>
              <a:t>26/08/2011</a:t>
            </a:fld>
            <a:endParaRPr lang="es-EC"/>
          </a:p>
        </p:txBody>
      </p:sp>
      <p:sp>
        <p:nvSpPr>
          <p:cNvPr id="6" name="Footer Placeholder 5"/>
          <p:cNvSpPr>
            <a:spLocks noGrp="1"/>
          </p:cNvSpPr>
          <p:nvPr>
            <p:ph type="ftr" sz="quarter" idx="11"/>
          </p:nvPr>
        </p:nvSpPr>
        <p:spPr/>
        <p:txBody>
          <a:bodyPr/>
          <a:lstStyle>
            <a:lvl1pPr>
              <a:defRPr/>
            </a:lvl1pPr>
          </a:lstStyle>
          <a:p>
            <a:r>
              <a:rPr lang="es-EC"/>
              <a:t>Hermenéutica; Dr. Joselito Orellana, PhD</a:t>
            </a:r>
          </a:p>
        </p:txBody>
      </p:sp>
      <p:sp>
        <p:nvSpPr>
          <p:cNvPr id="7" name="Slide Number Placeholder 6"/>
          <p:cNvSpPr>
            <a:spLocks noGrp="1"/>
          </p:cNvSpPr>
          <p:nvPr>
            <p:ph type="sldNum" sz="quarter" idx="12"/>
          </p:nvPr>
        </p:nvSpPr>
        <p:spPr/>
        <p:txBody>
          <a:bodyPr/>
          <a:lstStyle>
            <a:lvl1pPr>
              <a:defRPr/>
            </a:lvl1pPr>
          </a:lstStyle>
          <a:p>
            <a:fld id="{666192EF-F7E0-452D-BB94-5BF6BDEB22FA}" type="slidenum">
              <a:rPr lang="es-EC"/>
              <a:pPr/>
              <a:t>‹#›</a:t>
            </a:fld>
            <a:endParaRPr lang="es-EC"/>
          </a:p>
        </p:txBody>
      </p:sp>
    </p:spTree>
    <p:extLst>
      <p:ext uri="{BB962C8B-B14F-4D97-AF65-F5344CB8AC3E}">
        <p14:creationId xmlns:p14="http://schemas.microsoft.com/office/powerpoint/2010/main" val="81681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6F13A50A-19A6-42D0-A6A9-60CAF5019B50}" type="datetime1">
              <a:rPr lang="es-EC"/>
              <a:pPr/>
              <a:t>26/08/2011</a:t>
            </a:fld>
            <a:endParaRPr lang="es-EC"/>
          </a:p>
        </p:txBody>
      </p:sp>
      <p:sp>
        <p:nvSpPr>
          <p:cNvPr id="8" name="Footer Placeholder 7"/>
          <p:cNvSpPr>
            <a:spLocks noGrp="1"/>
          </p:cNvSpPr>
          <p:nvPr>
            <p:ph type="ftr" sz="quarter" idx="11"/>
          </p:nvPr>
        </p:nvSpPr>
        <p:spPr/>
        <p:txBody>
          <a:bodyPr/>
          <a:lstStyle>
            <a:lvl1pPr>
              <a:defRPr/>
            </a:lvl1pPr>
          </a:lstStyle>
          <a:p>
            <a:r>
              <a:rPr lang="es-EC"/>
              <a:t>Hermenéutica; Dr. Joselito Orellana, PhD</a:t>
            </a:r>
          </a:p>
        </p:txBody>
      </p:sp>
      <p:sp>
        <p:nvSpPr>
          <p:cNvPr id="9" name="Slide Number Placeholder 8"/>
          <p:cNvSpPr>
            <a:spLocks noGrp="1"/>
          </p:cNvSpPr>
          <p:nvPr>
            <p:ph type="sldNum" sz="quarter" idx="12"/>
          </p:nvPr>
        </p:nvSpPr>
        <p:spPr/>
        <p:txBody>
          <a:bodyPr/>
          <a:lstStyle>
            <a:lvl1pPr>
              <a:defRPr/>
            </a:lvl1pPr>
          </a:lstStyle>
          <a:p>
            <a:fld id="{902CC4FA-D393-4518-8E30-EBF2998AF6F5}" type="slidenum">
              <a:rPr lang="es-EC"/>
              <a:pPr/>
              <a:t>‹#›</a:t>
            </a:fld>
            <a:endParaRPr lang="es-EC"/>
          </a:p>
        </p:txBody>
      </p:sp>
    </p:spTree>
    <p:extLst>
      <p:ext uri="{BB962C8B-B14F-4D97-AF65-F5344CB8AC3E}">
        <p14:creationId xmlns:p14="http://schemas.microsoft.com/office/powerpoint/2010/main" val="3098287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C42B93E-F5B8-4815-B052-DB80FC3C9BED}" type="datetime1">
              <a:rPr lang="es-EC"/>
              <a:pPr/>
              <a:t>26/08/2011</a:t>
            </a:fld>
            <a:endParaRPr lang="es-EC"/>
          </a:p>
        </p:txBody>
      </p:sp>
      <p:sp>
        <p:nvSpPr>
          <p:cNvPr id="4" name="Footer Placeholder 3"/>
          <p:cNvSpPr>
            <a:spLocks noGrp="1"/>
          </p:cNvSpPr>
          <p:nvPr>
            <p:ph type="ftr" sz="quarter" idx="11"/>
          </p:nvPr>
        </p:nvSpPr>
        <p:spPr/>
        <p:txBody>
          <a:bodyPr/>
          <a:lstStyle>
            <a:lvl1pPr>
              <a:defRPr/>
            </a:lvl1pPr>
          </a:lstStyle>
          <a:p>
            <a:r>
              <a:rPr lang="es-EC"/>
              <a:t>Hermenéutica; Dr. Joselito Orellana, PhD</a:t>
            </a:r>
          </a:p>
        </p:txBody>
      </p:sp>
      <p:sp>
        <p:nvSpPr>
          <p:cNvPr id="5" name="Slide Number Placeholder 4"/>
          <p:cNvSpPr>
            <a:spLocks noGrp="1"/>
          </p:cNvSpPr>
          <p:nvPr>
            <p:ph type="sldNum" sz="quarter" idx="12"/>
          </p:nvPr>
        </p:nvSpPr>
        <p:spPr/>
        <p:txBody>
          <a:bodyPr/>
          <a:lstStyle>
            <a:lvl1pPr>
              <a:defRPr/>
            </a:lvl1pPr>
          </a:lstStyle>
          <a:p>
            <a:fld id="{D99F9522-07C1-4FF6-AA80-86FA86C8C6D1}" type="slidenum">
              <a:rPr lang="es-EC"/>
              <a:pPr/>
              <a:t>‹#›</a:t>
            </a:fld>
            <a:endParaRPr lang="es-EC"/>
          </a:p>
        </p:txBody>
      </p:sp>
    </p:spTree>
    <p:extLst>
      <p:ext uri="{BB962C8B-B14F-4D97-AF65-F5344CB8AC3E}">
        <p14:creationId xmlns:p14="http://schemas.microsoft.com/office/powerpoint/2010/main" val="3537138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19130B1-4129-4EE3-A42C-FEF9F2EF68A6}" type="datetime1">
              <a:rPr lang="es-EC"/>
              <a:pPr/>
              <a:t>26/08/2011</a:t>
            </a:fld>
            <a:endParaRPr lang="es-EC"/>
          </a:p>
        </p:txBody>
      </p:sp>
      <p:sp>
        <p:nvSpPr>
          <p:cNvPr id="3" name="Footer Placeholder 2"/>
          <p:cNvSpPr>
            <a:spLocks noGrp="1"/>
          </p:cNvSpPr>
          <p:nvPr>
            <p:ph type="ftr" sz="quarter" idx="11"/>
          </p:nvPr>
        </p:nvSpPr>
        <p:spPr/>
        <p:txBody>
          <a:bodyPr/>
          <a:lstStyle>
            <a:lvl1pPr>
              <a:defRPr/>
            </a:lvl1pPr>
          </a:lstStyle>
          <a:p>
            <a:r>
              <a:rPr lang="es-EC"/>
              <a:t>Hermenéutica; Dr. Joselito Orellana, PhD</a:t>
            </a:r>
          </a:p>
        </p:txBody>
      </p:sp>
      <p:sp>
        <p:nvSpPr>
          <p:cNvPr id="4" name="Slide Number Placeholder 3"/>
          <p:cNvSpPr>
            <a:spLocks noGrp="1"/>
          </p:cNvSpPr>
          <p:nvPr>
            <p:ph type="sldNum" sz="quarter" idx="12"/>
          </p:nvPr>
        </p:nvSpPr>
        <p:spPr/>
        <p:txBody>
          <a:bodyPr/>
          <a:lstStyle>
            <a:lvl1pPr>
              <a:defRPr/>
            </a:lvl1pPr>
          </a:lstStyle>
          <a:p>
            <a:fld id="{7FFE8DE7-BF62-43A4-AAED-708F9C9F227B}" type="slidenum">
              <a:rPr lang="es-EC"/>
              <a:pPr/>
              <a:t>‹#›</a:t>
            </a:fld>
            <a:endParaRPr lang="es-EC"/>
          </a:p>
        </p:txBody>
      </p:sp>
    </p:spTree>
    <p:extLst>
      <p:ext uri="{BB962C8B-B14F-4D97-AF65-F5344CB8AC3E}">
        <p14:creationId xmlns:p14="http://schemas.microsoft.com/office/powerpoint/2010/main" val="2643192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ADA24CB-B67C-4F08-9087-D66F9DC92AEA}" type="datetime1">
              <a:rPr lang="es-EC"/>
              <a:pPr/>
              <a:t>26/08/2011</a:t>
            </a:fld>
            <a:endParaRPr lang="es-EC"/>
          </a:p>
        </p:txBody>
      </p:sp>
      <p:sp>
        <p:nvSpPr>
          <p:cNvPr id="6" name="Footer Placeholder 5"/>
          <p:cNvSpPr>
            <a:spLocks noGrp="1"/>
          </p:cNvSpPr>
          <p:nvPr>
            <p:ph type="ftr" sz="quarter" idx="11"/>
          </p:nvPr>
        </p:nvSpPr>
        <p:spPr/>
        <p:txBody>
          <a:bodyPr/>
          <a:lstStyle>
            <a:lvl1pPr>
              <a:defRPr/>
            </a:lvl1pPr>
          </a:lstStyle>
          <a:p>
            <a:r>
              <a:rPr lang="es-EC"/>
              <a:t>Hermenéutica; Dr. Joselito Orellana, PhD</a:t>
            </a:r>
          </a:p>
        </p:txBody>
      </p:sp>
      <p:sp>
        <p:nvSpPr>
          <p:cNvPr id="7" name="Slide Number Placeholder 6"/>
          <p:cNvSpPr>
            <a:spLocks noGrp="1"/>
          </p:cNvSpPr>
          <p:nvPr>
            <p:ph type="sldNum" sz="quarter" idx="12"/>
          </p:nvPr>
        </p:nvSpPr>
        <p:spPr/>
        <p:txBody>
          <a:bodyPr/>
          <a:lstStyle>
            <a:lvl1pPr>
              <a:defRPr/>
            </a:lvl1pPr>
          </a:lstStyle>
          <a:p>
            <a:fld id="{F443E38A-4EDA-42F0-A18A-9850B11A51F7}" type="slidenum">
              <a:rPr lang="es-EC"/>
              <a:pPr/>
              <a:t>‹#›</a:t>
            </a:fld>
            <a:endParaRPr lang="es-EC"/>
          </a:p>
        </p:txBody>
      </p:sp>
    </p:spTree>
    <p:extLst>
      <p:ext uri="{BB962C8B-B14F-4D97-AF65-F5344CB8AC3E}">
        <p14:creationId xmlns:p14="http://schemas.microsoft.com/office/powerpoint/2010/main" val="895328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2AFAA8B-CD2A-46C5-B1BC-6BD759A1DF81}" type="datetime1">
              <a:rPr lang="es-EC"/>
              <a:pPr/>
              <a:t>26/08/2011</a:t>
            </a:fld>
            <a:endParaRPr lang="es-EC"/>
          </a:p>
        </p:txBody>
      </p:sp>
      <p:sp>
        <p:nvSpPr>
          <p:cNvPr id="6" name="Footer Placeholder 5"/>
          <p:cNvSpPr>
            <a:spLocks noGrp="1"/>
          </p:cNvSpPr>
          <p:nvPr>
            <p:ph type="ftr" sz="quarter" idx="11"/>
          </p:nvPr>
        </p:nvSpPr>
        <p:spPr/>
        <p:txBody>
          <a:bodyPr/>
          <a:lstStyle>
            <a:lvl1pPr>
              <a:defRPr/>
            </a:lvl1pPr>
          </a:lstStyle>
          <a:p>
            <a:r>
              <a:rPr lang="es-EC"/>
              <a:t>Hermenéutica; Dr. Joselito Orellana, PhD</a:t>
            </a:r>
          </a:p>
        </p:txBody>
      </p:sp>
      <p:sp>
        <p:nvSpPr>
          <p:cNvPr id="7" name="Slide Number Placeholder 6"/>
          <p:cNvSpPr>
            <a:spLocks noGrp="1"/>
          </p:cNvSpPr>
          <p:nvPr>
            <p:ph type="sldNum" sz="quarter" idx="12"/>
          </p:nvPr>
        </p:nvSpPr>
        <p:spPr/>
        <p:txBody>
          <a:bodyPr/>
          <a:lstStyle>
            <a:lvl1pPr>
              <a:defRPr/>
            </a:lvl1pPr>
          </a:lstStyle>
          <a:p>
            <a:fld id="{DF51F606-7F41-4F07-B4C3-E39B6EDC5192}" type="slidenum">
              <a:rPr lang="es-EC"/>
              <a:pPr/>
              <a:t>‹#›</a:t>
            </a:fld>
            <a:endParaRPr lang="es-EC"/>
          </a:p>
        </p:txBody>
      </p:sp>
    </p:spTree>
    <p:extLst>
      <p:ext uri="{BB962C8B-B14F-4D97-AF65-F5344CB8AC3E}">
        <p14:creationId xmlns:p14="http://schemas.microsoft.com/office/powerpoint/2010/main" val="1666469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bwMode="auto">
          <a:xfrm>
            <a:off x="1524000" y="190500"/>
            <a:ext cx="7010400" cy="152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C" smtClean="0"/>
              <a:t>Haga clic para cambiar el estilo de título	</a:t>
            </a:r>
          </a:p>
        </p:txBody>
      </p:sp>
      <p:sp>
        <p:nvSpPr>
          <p:cNvPr id="73731" name="Rectangle 3"/>
          <p:cNvSpPr>
            <a:spLocks noGrp="1" noChangeArrowheads="1"/>
          </p:cNvSpPr>
          <p:nvPr>
            <p:ph type="body" idx="1"/>
          </p:nvPr>
        </p:nvSpPr>
        <p:spPr bwMode="auto">
          <a:xfrm>
            <a:off x="1524000" y="1905000"/>
            <a:ext cx="7010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C" smtClean="0"/>
              <a:t>Haga clic para modificar el estilo de texto del patrón</a:t>
            </a:r>
          </a:p>
          <a:p>
            <a:pPr lvl="1"/>
            <a:r>
              <a:rPr lang="es-EC" smtClean="0"/>
              <a:t>Segundo nivel</a:t>
            </a:r>
          </a:p>
          <a:p>
            <a:pPr lvl="2"/>
            <a:r>
              <a:rPr lang="es-EC" smtClean="0"/>
              <a:t>Tercer nivel</a:t>
            </a:r>
          </a:p>
          <a:p>
            <a:pPr lvl="3"/>
            <a:r>
              <a:rPr lang="es-EC" smtClean="0"/>
              <a:t>Cuarto nivel</a:t>
            </a:r>
          </a:p>
          <a:p>
            <a:pPr lvl="4"/>
            <a:r>
              <a:rPr lang="es-EC" smtClean="0"/>
              <a:t>Quinto nivel</a:t>
            </a:r>
          </a:p>
        </p:txBody>
      </p:sp>
      <p:sp>
        <p:nvSpPr>
          <p:cNvPr id="73732"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fld id="{B8BC1790-7FF8-4D45-9CBF-E93B00AE0D40}" type="datetime1">
              <a:rPr lang="es-EC"/>
              <a:pPr/>
              <a:t>26/08/2011</a:t>
            </a:fld>
            <a:endParaRPr lang="es-EC"/>
          </a:p>
        </p:txBody>
      </p:sp>
      <p:sp>
        <p:nvSpPr>
          <p:cNvPr id="73733"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r>
              <a:rPr lang="es-EC"/>
              <a:t>Hermenéutica; Dr. Joselito Orellana, PhD</a:t>
            </a:r>
          </a:p>
        </p:txBody>
      </p:sp>
      <p:sp>
        <p:nvSpPr>
          <p:cNvPr id="73734"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fld id="{A2987CC0-2B76-4D72-94DE-B39113E002B9}" type="slidenum">
              <a:rPr lang="es-EC"/>
              <a:pPr/>
              <a:t>‹#›</a:t>
            </a:fld>
            <a:endParaRPr lang="es-EC"/>
          </a:p>
        </p:txBody>
      </p:sp>
      <p:sp>
        <p:nvSpPr>
          <p:cNvPr id="73735"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736" name="Oval 8"/>
          <p:cNvSpPr>
            <a:spLocks noChangeArrowheads="1"/>
          </p:cNvSpPr>
          <p:nvPr/>
        </p:nvSpPr>
        <p:spPr bwMode="auto">
          <a:xfrm>
            <a:off x="152400" y="838200"/>
            <a:ext cx="228600" cy="228600"/>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_tradnl" sz="2400">
              <a:latin typeface="Times New Roman" pitchFamily="18" charset="0"/>
            </a:endParaRPr>
          </a:p>
        </p:txBody>
      </p:sp>
      <p:sp>
        <p:nvSpPr>
          <p:cNvPr id="73737" name="Oval 9"/>
          <p:cNvSpPr>
            <a:spLocks noChangeArrowheads="1"/>
          </p:cNvSpPr>
          <p:nvPr/>
        </p:nvSpPr>
        <p:spPr bwMode="auto">
          <a:xfrm>
            <a:off x="539750" y="838200"/>
            <a:ext cx="228600" cy="22860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_tradnl" sz="2400">
              <a:latin typeface="Times New Roman" pitchFamily="18" charset="0"/>
            </a:endParaRPr>
          </a:p>
        </p:txBody>
      </p:sp>
      <p:sp>
        <p:nvSpPr>
          <p:cNvPr id="73738" name="Oval 10"/>
          <p:cNvSpPr>
            <a:spLocks noChangeArrowheads="1"/>
          </p:cNvSpPr>
          <p:nvPr/>
        </p:nvSpPr>
        <p:spPr bwMode="auto">
          <a:xfrm>
            <a:off x="927100" y="838200"/>
            <a:ext cx="228600" cy="22860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_tradnl"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Lst>
  <p:timing>
    <p:tnLst>
      <p:par>
        <p:cTn id="1" dur="indefinite" restart="never" nodeType="tmRoot"/>
      </p:par>
    </p:tnLst>
  </p:timing>
  <p:hf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joselitoorellana.blogspot.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chelomg7@hotmail.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4.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chelomg7@hotmail.com" TargetMode="External"/><Relationship Id="rId2" Type="http://schemas.openxmlformats.org/officeDocument/2006/relationships/notesSlide" Target="../notesSlides/notesSlide38.xml"/><Relationship Id="rId1" Type="http://schemas.openxmlformats.org/officeDocument/2006/relationships/slideLayout" Target="../slideLayouts/slideLayout13.xml"/><Relationship Id="rId6" Type="http://schemas.openxmlformats.org/officeDocument/2006/relationships/image" Target="../media/image8.jpeg"/><Relationship Id="rId5" Type="http://schemas.openxmlformats.org/officeDocument/2006/relationships/hyperlink" Target="http://www.palmministries.com/" TargetMode="External"/><Relationship Id="rId4" Type="http://schemas.openxmlformats.org/officeDocument/2006/relationships/hyperlink" Target="http://www.joselitoorellana.blogspot.com/"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908175" y="547688"/>
            <a:ext cx="6985000" cy="3313112"/>
          </a:xfrm>
        </p:spPr>
        <p:txBody>
          <a:bodyPr/>
          <a:lstStyle/>
          <a:p>
            <a:pPr algn="ctr"/>
            <a:r>
              <a:rPr lang="es-ES_tradnl" sz="6000" b="1">
                <a:effectLst>
                  <a:outerShdw blurRad="38100" dist="38100" dir="2700000" algn="tl">
                    <a:srgbClr val="C0C0C0"/>
                  </a:outerShdw>
                </a:effectLst>
              </a:rPr>
              <a:t>HERMENÉUTICA</a:t>
            </a:r>
            <a:br>
              <a:rPr lang="es-ES_tradnl" sz="6000" b="1">
                <a:effectLst>
                  <a:outerShdw blurRad="38100" dist="38100" dir="2700000" algn="tl">
                    <a:srgbClr val="C0C0C0"/>
                  </a:outerShdw>
                </a:effectLst>
              </a:rPr>
            </a:br>
            <a:r>
              <a:rPr lang="es-ES_tradnl" sz="6000" b="1">
                <a:effectLst>
                  <a:outerShdw blurRad="38100" dist="38100" dir="2700000" algn="tl">
                    <a:srgbClr val="C0C0C0"/>
                  </a:outerShdw>
                </a:effectLst>
              </a:rPr>
              <a:t>BÍBLICA</a:t>
            </a:r>
            <a:br>
              <a:rPr lang="es-ES_tradnl" sz="6000" b="1">
                <a:effectLst>
                  <a:outerShdw blurRad="38100" dist="38100" dir="2700000" algn="tl">
                    <a:srgbClr val="C0C0C0"/>
                  </a:outerShdw>
                </a:effectLst>
              </a:rPr>
            </a:br>
            <a:r>
              <a:rPr lang="es-ES_tradnl" sz="6000" b="1">
                <a:effectLst>
                  <a:outerShdw blurRad="38100" dist="38100" dir="2700000" algn="tl">
                    <a:srgbClr val="C0C0C0"/>
                  </a:outerShdw>
                </a:effectLst>
              </a:rPr>
              <a:t> </a:t>
            </a:r>
            <a:r>
              <a:rPr lang="es-ES_tradnl" sz="2000" b="1" i="1"/>
              <a:t>Reglas de Interpretación y Métodos de Estudio Bíblico</a:t>
            </a:r>
            <a:br>
              <a:rPr lang="es-ES_tradnl" sz="2000" b="1" i="1"/>
            </a:br>
            <a:r>
              <a:rPr lang="es-ES_tradnl" sz="2000" b="1" i="1"/>
              <a:t>VERSIÓN REVISADA Y ACTUALIZADA POR EL AUTOR</a:t>
            </a:r>
            <a:r>
              <a:rPr lang="es-ES_tradnl" sz="6000"/>
              <a:t> </a:t>
            </a:r>
            <a:endParaRPr lang="es-EC" sz="6000"/>
          </a:p>
        </p:txBody>
      </p:sp>
      <p:sp>
        <p:nvSpPr>
          <p:cNvPr id="2051" name="Rectangle 3"/>
          <p:cNvSpPr>
            <a:spLocks noGrp="1" noChangeArrowheads="1"/>
          </p:cNvSpPr>
          <p:nvPr>
            <p:ph type="subTitle" idx="1"/>
          </p:nvPr>
        </p:nvSpPr>
        <p:spPr>
          <a:xfrm>
            <a:off x="827088" y="4076700"/>
            <a:ext cx="7705725" cy="2447925"/>
          </a:xfrm>
        </p:spPr>
        <p:txBody>
          <a:bodyPr/>
          <a:lstStyle/>
          <a:p>
            <a:pPr algn="r">
              <a:lnSpc>
                <a:spcPct val="80000"/>
              </a:lnSpc>
            </a:pPr>
            <a:endParaRPr lang="es-ES_tradnl" sz="1700"/>
          </a:p>
          <a:p>
            <a:pPr algn="r">
              <a:lnSpc>
                <a:spcPct val="80000"/>
              </a:lnSpc>
            </a:pPr>
            <a:r>
              <a:rPr lang="es-ES_tradnl" sz="1700" b="1"/>
              <a:t>Por,</a:t>
            </a:r>
          </a:p>
          <a:p>
            <a:pPr algn="r">
              <a:lnSpc>
                <a:spcPct val="80000"/>
              </a:lnSpc>
            </a:pPr>
            <a:r>
              <a:rPr lang="es-ES_tradnl" sz="3200" b="1"/>
              <a:t>Dr. Joselito Orellana Mora</a:t>
            </a:r>
          </a:p>
          <a:p>
            <a:pPr algn="r">
              <a:lnSpc>
                <a:spcPct val="80000"/>
              </a:lnSpc>
            </a:pPr>
            <a:r>
              <a:rPr lang="es-ES_tradnl" sz="1700" b="1"/>
              <a:t>MET. MGE. MSE. PhD.</a:t>
            </a:r>
          </a:p>
          <a:p>
            <a:pPr algn="r">
              <a:lnSpc>
                <a:spcPct val="80000"/>
              </a:lnSpc>
            </a:pPr>
            <a:r>
              <a:rPr lang="es-ES_tradnl" sz="1100"/>
              <a:t>Febrero 05 del 2005</a:t>
            </a:r>
          </a:p>
          <a:p>
            <a:pPr algn="r">
              <a:lnSpc>
                <a:spcPct val="80000"/>
              </a:lnSpc>
            </a:pPr>
            <a:r>
              <a:rPr lang="es-ES_tradnl" sz="1600" b="1">
                <a:hlinkClick r:id="rId3"/>
              </a:rPr>
              <a:t>www.joselitoorellana.blogspot.com</a:t>
            </a:r>
            <a:r>
              <a:rPr lang="es-ES_tradnl" sz="1100" b="1"/>
              <a:t>  </a:t>
            </a:r>
          </a:p>
          <a:p>
            <a:pPr algn="r">
              <a:lnSpc>
                <a:spcPct val="80000"/>
              </a:lnSpc>
            </a:pPr>
            <a:r>
              <a:rPr lang="es-ES_tradnl" sz="1600" b="1">
                <a:hlinkClick r:id="rId4"/>
              </a:rPr>
              <a:t>chelomg7@hotmail.com</a:t>
            </a:r>
            <a:endParaRPr lang="es-ES_tradnl" sz="1600" b="1"/>
          </a:p>
          <a:p>
            <a:pPr algn="ctr">
              <a:lnSpc>
                <a:spcPct val="80000"/>
              </a:lnSpc>
            </a:pPr>
            <a:r>
              <a:rPr lang="en-US" sz="1400" b="1">
                <a:effectLst>
                  <a:outerShdw blurRad="38100" dist="38100" dir="2700000" algn="tl">
                    <a:srgbClr val="C0C0C0"/>
                  </a:outerShdw>
                </a:effectLst>
                <a:cs typeface="Arial" charset="0"/>
              </a:rPr>
              <a:t>©</a:t>
            </a:r>
            <a:r>
              <a:rPr lang="es-ES_tradnl" sz="1400" b="1"/>
              <a:t>TODOS LOS DERECHOS RESERVADOS POR EL AUTOR</a:t>
            </a:r>
            <a:endParaRPr lang="es-EC" sz="1400"/>
          </a:p>
          <a:p>
            <a:pPr algn="r">
              <a:lnSpc>
                <a:spcPct val="80000"/>
              </a:lnSpc>
            </a:pPr>
            <a:r>
              <a:rPr lang="es-ES_tradnl" sz="1600"/>
              <a:t> </a:t>
            </a:r>
            <a:endParaRPr lang="es-EC" sz="16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1000">
                                          <p:stCondLst>
                                            <p:cond delay="0"/>
                                          </p:stCondLst>
                                        </p:cTn>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fade">
                                      <p:cBhvr>
                                        <p:cTn id="12" dur="1000">
                                          <p:stCondLst>
                                            <p:cond delay="0"/>
                                          </p:stCondLst>
                                        </p:cTn>
                                        <p:tgtEl>
                                          <p:spTgt spid="20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fade">
                                      <p:cBhvr>
                                        <p:cTn id="17" dur="1000">
                                          <p:stCondLst>
                                            <p:cond delay="0"/>
                                          </p:stCondLst>
                                        </p:cTn>
                                        <p:tgtEl>
                                          <p:spTgt spid="20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fade">
                                      <p:cBhvr>
                                        <p:cTn id="22" dur="1000">
                                          <p:stCondLst>
                                            <p:cond delay="0"/>
                                          </p:stCondLst>
                                        </p:cTn>
                                        <p:tgtEl>
                                          <p:spTgt spid="20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2051">
                                            <p:txEl>
                                              <p:pRg st="4" end="4"/>
                                            </p:txEl>
                                          </p:spTgt>
                                        </p:tgtEl>
                                        <p:attrNameLst>
                                          <p:attrName>style.visibility</p:attrName>
                                        </p:attrNameLst>
                                      </p:cBhvr>
                                      <p:to>
                                        <p:strVal val="visible"/>
                                      </p:to>
                                    </p:set>
                                    <p:animEffect transition="in" filter="fade">
                                      <p:cBhvr>
                                        <p:cTn id="27" dur="1000">
                                          <p:stCondLst>
                                            <p:cond delay="0"/>
                                          </p:stCondLst>
                                        </p:cTn>
                                        <p:tgtEl>
                                          <p:spTgt spid="20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iterate type="lt">
                                    <p:tmPct val="10000"/>
                                  </p:iterate>
                                  <p:childTnLst>
                                    <p:set>
                                      <p:cBhvr>
                                        <p:cTn id="31" dur="1" fill="hold">
                                          <p:stCondLst>
                                            <p:cond delay="0"/>
                                          </p:stCondLst>
                                        </p:cTn>
                                        <p:tgtEl>
                                          <p:spTgt spid="2051">
                                            <p:txEl>
                                              <p:pRg st="5" end="5"/>
                                            </p:txEl>
                                          </p:spTgt>
                                        </p:tgtEl>
                                        <p:attrNameLst>
                                          <p:attrName>style.visibility</p:attrName>
                                        </p:attrNameLst>
                                      </p:cBhvr>
                                      <p:to>
                                        <p:strVal val="visible"/>
                                      </p:to>
                                    </p:set>
                                    <p:animEffect transition="in" filter="fade">
                                      <p:cBhvr>
                                        <p:cTn id="32" dur="1000">
                                          <p:stCondLst>
                                            <p:cond delay="0"/>
                                          </p:stCondLst>
                                        </p:cTn>
                                        <p:tgtEl>
                                          <p:spTgt spid="205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iterate type="lt">
                                    <p:tmPct val="10000"/>
                                  </p:iterate>
                                  <p:childTnLst>
                                    <p:set>
                                      <p:cBhvr>
                                        <p:cTn id="36" dur="1" fill="hold">
                                          <p:stCondLst>
                                            <p:cond delay="0"/>
                                          </p:stCondLst>
                                        </p:cTn>
                                        <p:tgtEl>
                                          <p:spTgt spid="2051">
                                            <p:txEl>
                                              <p:pRg st="6" end="6"/>
                                            </p:txEl>
                                          </p:spTgt>
                                        </p:tgtEl>
                                        <p:attrNameLst>
                                          <p:attrName>style.visibility</p:attrName>
                                        </p:attrNameLst>
                                      </p:cBhvr>
                                      <p:to>
                                        <p:strVal val="visible"/>
                                      </p:to>
                                    </p:set>
                                    <p:animEffect transition="in" filter="fade">
                                      <p:cBhvr>
                                        <p:cTn id="37" dur="1000">
                                          <p:stCondLst>
                                            <p:cond delay="0"/>
                                          </p:stCondLst>
                                        </p:cTn>
                                        <p:tgtEl>
                                          <p:spTgt spid="205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iterate type="lt">
                                    <p:tmPct val="10000"/>
                                  </p:iterate>
                                  <p:childTnLst>
                                    <p:set>
                                      <p:cBhvr>
                                        <p:cTn id="41" dur="1" fill="hold">
                                          <p:stCondLst>
                                            <p:cond delay="0"/>
                                          </p:stCondLst>
                                        </p:cTn>
                                        <p:tgtEl>
                                          <p:spTgt spid="2051">
                                            <p:txEl>
                                              <p:pRg st="7" end="7"/>
                                            </p:txEl>
                                          </p:spTgt>
                                        </p:tgtEl>
                                        <p:attrNameLst>
                                          <p:attrName>style.visibility</p:attrName>
                                        </p:attrNameLst>
                                      </p:cBhvr>
                                      <p:to>
                                        <p:strVal val="visible"/>
                                      </p:to>
                                    </p:set>
                                    <p:animEffect transition="in" filter="fade">
                                      <p:cBhvr>
                                        <p:cTn id="42" dur="1000">
                                          <p:stCondLst>
                                            <p:cond delay="0"/>
                                          </p:stCondLst>
                                        </p:cTn>
                                        <p:tgtEl>
                                          <p:spTgt spid="2051">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iterate type="lt">
                                    <p:tmPct val="10000"/>
                                  </p:iterate>
                                  <p:childTnLst>
                                    <p:set>
                                      <p:cBhvr>
                                        <p:cTn id="46" dur="1" fill="hold">
                                          <p:stCondLst>
                                            <p:cond delay="0"/>
                                          </p:stCondLst>
                                        </p:cTn>
                                        <p:tgtEl>
                                          <p:spTgt spid="2051">
                                            <p:txEl>
                                              <p:pRg st="8" end="8"/>
                                            </p:txEl>
                                          </p:spTgt>
                                        </p:tgtEl>
                                        <p:attrNameLst>
                                          <p:attrName>style.visibility</p:attrName>
                                        </p:attrNameLst>
                                      </p:cBhvr>
                                      <p:to>
                                        <p:strVal val="visible"/>
                                      </p:to>
                                    </p:set>
                                    <p:animEffect transition="in" filter="fade">
                                      <p:cBhvr>
                                        <p:cTn id="47" dur="1000">
                                          <p:stCondLst>
                                            <p:cond delay="0"/>
                                          </p:stCondLst>
                                        </p:cTn>
                                        <p:tgtEl>
                                          <p:spTgt spid="20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s-EC"/>
              <a:t>Hermenéutica; Dr. Joselito Orellana, PhD</a:t>
            </a:r>
          </a:p>
        </p:txBody>
      </p:sp>
      <p:sp>
        <p:nvSpPr>
          <p:cNvPr id="6" name="Slide Number Placeholder 6"/>
          <p:cNvSpPr>
            <a:spLocks noGrp="1"/>
          </p:cNvSpPr>
          <p:nvPr>
            <p:ph type="sldNum" sz="quarter" idx="12"/>
          </p:nvPr>
        </p:nvSpPr>
        <p:spPr/>
        <p:txBody>
          <a:bodyPr/>
          <a:lstStyle/>
          <a:p>
            <a:fld id="{CE61E5AA-1B75-4951-8AB3-6AA9A4BEF2F5}" type="slidenum">
              <a:rPr lang="es-EC"/>
              <a:pPr/>
              <a:t>10</a:t>
            </a:fld>
            <a:endParaRPr lang="es-EC"/>
          </a:p>
        </p:txBody>
      </p:sp>
      <p:sp>
        <p:nvSpPr>
          <p:cNvPr id="89092" name="Rectangle 4"/>
          <p:cNvSpPr>
            <a:spLocks noGrp="1" noChangeArrowheads="1"/>
          </p:cNvSpPr>
          <p:nvPr>
            <p:ph type="title"/>
          </p:nvPr>
        </p:nvSpPr>
        <p:spPr>
          <a:xfrm>
            <a:off x="1524000" y="190500"/>
            <a:ext cx="7010400" cy="1366838"/>
          </a:xfrm>
        </p:spPr>
        <p:txBody>
          <a:bodyPr/>
          <a:lstStyle/>
          <a:p>
            <a:r>
              <a:rPr lang="es-ES_tradnl" sz="3800" b="1"/>
              <a:t>Cuál es el Contenido de la Biblia</a:t>
            </a:r>
            <a:r>
              <a:rPr lang="es-EC" sz="3800"/>
              <a:t> </a:t>
            </a:r>
          </a:p>
        </p:txBody>
      </p:sp>
      <p:sp>
        <p:nvSpPr>
          <p:cNvPr id="89094" name="Rectangle 6"/>
          <p:cNvSpPr>
            <a:spLocks noGrp="1" noChangeArrowheads="1"/>
          </p:cNvSpPr>
          <p:nvPr>
            <p:ph type="body" sz="half" idx="2"/>
          </p:nvPr>
        </p:nvSpPr>
        <p:spPr>
          <a:xfrm>
            <a:off x="3059113" y="1412875"/>
            <a:ext cx="5905500" cy="5111750"/>
          </a:xfrm>
        </p:spPr>
        <p:txBody>
          <a:bodyPr/>
          <a:lstStyle/>
          <a:p>
            <a:pPr>
              <a:lnSpc>
                <a:spcPct val="80000"/>
              </a:lnSpc>
            </a:pPr>
            <a:r>
              <a:rPr lang="es-ES_tradnl" sz="2000"/>
              <a:t>La Biblia es la revelación especial –escrita- de Dios Y básicamente cuenta de tres aspectos fundamentales de esa revelación divina:</a:t>
            </a:r>
            <a:endParaRPr lang="es-EC" sz="2000"/>
          </a:p>
          <a:p>
            <a:pPr lvl="1">
              <a:lnSpc>
                <a:spcPct val="80000"/>
              </a:lnSpc>
            </a:pPr>
            <a:r>
              <a:rPr lang="es-ES_tradnl" sz="2000"/>
              <a:t>¿Quién es Dios? Su </a:t>
            </a:r>
            <a:r>
              <a:rPr lang="es-ES_tradnl" sz="2000" b="1"/>
              <a:t>Persona</a:t>
            </a:r>
            <a:endParaRPr lang="es-EC" sz="2000"/>
          </a:p>
          <a:p>
            <a:pPr>
              <a:lnSpc>
                <a:spcPct val="80000"/>
              </a:lnSpc>
            </a:pPr>
            <a:r>
              <a:rPr lang="es-ES_tradnl" sz="2000"/>
              <a:t>La Biblia es teísta: habla de un Dios personal (no impersonal como la filosofía oriental)</a:t>
            </a:r>
            <a:endParaRPr lang="es-EC" sz="2000"/>
          </a:p>
          <a:p>
            <a:pPr lvl="1">
              <a:lnSpc>
                <a:spcPct val="80000"/>
              </a:lnSpc>
            </a:pPr>
            <a:r>
              <a:rPr lang="es-ES_tradnl" sz="2000"/>
              <a:t>¿Qué ha dicho Dios? Su </a:t>
            </a:r>
            <a:r>
              <a:rPr lang="es-ES_tradnl" sz="2000" b="1"/>
              <a:t>Mensaje</a:t>
            </a:r>
            <a:endParaRPr lang="es-EC" sz="2000"/>
          </a:p>
          <a:p>
            <a:pPr>
              <a:lnSpc>
                <a:spcPct val="80000"/>
              </a:lnSpc>
            </a:pPr>
            <a:r>
              <a:rPr lang="es-ES_tradnl" sz="2000"/>
              <a:t>Siendo el centro de la revelación escrita de Dios: el Evangelio del Reino de Dios que entroniza al Rey de Reyes y Señor de Señores, para toda la eternidad: Jesús nuestro Señor</a:t>
            </a:r>
            <a:endParaRPr lang="es-EC" sz="2000"/>
          </a:p>
          <a:p>
            <a:pPr lvl="1">
              <a:lnSpc>
                <a:spcPct val="80000"/>
              </a:lnSpc>
            </a:pPr>
            <a:r>
              <a:rPr lang="es-ES_tradnl" sz="2000"/>
              <a:t>¿Qué ha hecho Dios? Su </a:t>
            </a:r>
            <a:r>
              <a:rPr lang="es-ES_tradnl" sz="2000" b="1"/>
              <a:t>Obra</a:t>
            </a:r>
            <a:endParaRPr lang="es-EC" sz="2000"/>
          </a:p>
          <a:p>
            <a:pPr>
              <a:lnSpc>
                <a:spcPct val="80000"/>
              </a:lnSpc>
            </a:pPr>
            <a:r>
              <a:rPr lang="es-ES_tradnl" sz="2000"/>
              <a:t>Desde la creación hasta la consumación de los tiempos. Siendo la más trascendente obra, la realizada en el Calvario para nuestra redención. Y luego en la tumba, en la resurrección, la victoria sobre la muerte, para nuestra esperanza y seguridad eterna</a:t>
            </a:r>
            <a:r>
              <a:rPr lang="es-EC" sz="2000"/>
              <a:t> </a:t>
            </a:r>
          </a:p>
        </p:txBody>
      </p:sp>
      <p:pic>
        <p:nvPicPr>
          <p:cNvPr id="89095" name="Picture 7" descr="j0217698"/>
          <p:cNvPicPr>
            <a:picLocks noGrp="1" noChangeAspect="1" noChangeArrowheads="1"/>
          </p:cNvPicPr>
          <p:nvPr>
            <p:ph type="clipArt" sz="half" idx="1"/>
          </p:nvPr>
        </p:nvPicPr>
        <p:blipFill>
          <a:blip r:embed="rId3" cstate="print">
            <a:extLst>
              <a:ext uri="{28A0092B-C50C-407E-A947-70E740481C1C}">
                <a14:useLocalDpi xmlns:a14="http://schemas.microsoft.com/office/drawing/2010/main" val="0"/>
              </a:ext>
            </a:extLst>
          </a:blip>
          <a:srcRect/>
          <a:stretch>
            <a:fillRect/>
          </a:stretch>
        </p:blipFill>
        <p:spPr>
          <a:xfrm>
            <a:off x="107950" y="1773238"/>
            <a:ext cx="2808288" cy="4537075"/>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89092"/>
                                        </p:tgtEl>
                                        <p:attrNameLst>
                                          <p:attrName>style.visibility</p:attrName>
                                        </p:attrNameLst>
                                      </p:cBhvr>
                                      <p:to>
                                        <p:strVal val="visible"/>
                                      </p:to>
                                    </p:set>
                                    <p:anim calcmode="lin" valueType="num">
                                      <p:cBhvr>
                                        <p:cTn id="7" dur="500" fill="hold"/>
                                        <p:tgtEl>
                                          <p:spTgt spid="89092"/>
                                        </p:tgtEl>
                                        <p:attrNameLst>
                                          <p:attrName>ppt_w</p:attrName>
                                        </p:attrNameLst>
                                      </p:cBhvr>
                                      <p:tavLst>
                                        <p:tav tm="0">
                                          <p:val>
                                            <p:fltVal val="0"/>
                                          </p:val>
                                        </p:tav>
                                        <p:tav tm="100000">
                                          <p:val>
                                            <p:strVal val="#ppt_w"/>
                                          </p:val>
                                        </p:tav>
                                      </p:tavLst>
                                    </p:anim>
                                    <p:anim calcmode="lin" valueType="num">
                                      <p:cBhvr>
                                        <p:cTn id="8" dur="500" fill="hold"/>
                                        <p:tgtEl>
                                          <p:spTgt spid="8909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89094">
                                            <p:txEl>
                                              <p:pRg st="0" end="0"/>
                                            </p:txEl>
                                          </p:spTgt>
                                        </p:tgtEl>
                                        <p:attrNameLst>
                                          <p:attrName>style.visibility</p:attrName>
                                        </p:attrNameLst>
                                      </p:cBhvr>
                                      <p:to>
                                        <p:strVal val="visible"/>
                                      </p:to>
                                    </p:set>
                                    <p:anim calcmode="lin" valueType="num">
                                      <p:cBhvr>
                                        <p:cTn id="13" dur="500" fill="hold"/>
                                        <p:tgtEl>
                                          <p:spTgt spid="8909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89094">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89094">
                                            <p:txEl>
                                              <p:pRg st="1" end="1"/>
                                            </p:txEl>
                                          </p:spTgt>
                                        </p:tgtEl>
                                        <p:attrNameLst>
                                          <p:attrName>style.visibility</p:attrName>
                                        </p:attrNameLst>
                                      </p:cBhvr>
                                      <p:to>
                                        <p:strVal val="visible"/>
                                      </p:to>
                                    </p:set>
                                    <p:anim calcmode="lin" valueType="num">
                                      <p:cBhvr>
                                        <p:cTn id="17" dur="500" fill="hold"/>
                                        <p:tgtEl>
                                          <p:spTgt spid="89094">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8909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89094">
                                            <p:txEl>
                                              <p:pRg st="2" end="2"/>
                                            </p:txEl>
                                          </p:spTgt>
                                        </p:tgtEl>
                                        <p:attrNameLst>
                                          <p:attrName>style.visibility</p:attrName>
                                        </p:attrNameLst>
                                      </p:cBhvr>
                                      <p:to>
                                        <p:strVal val="visible"/>
                                      </p:to>
                                    </p:set>
                                    <p:anim calcmode="lin" valueType="num">
                                      <p:cBhvr>
                                        <p:cTn id="23" dur="500" fill="hold"/>
                                        <p:tgtEl>
                                          <p:spTgt spid="89094">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89094">
                                            <p:txEl>
                                              <p:pRg st="2" end="2"/>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89094">
                                            <p:txEl>
                                              <p:pRg st="3" end="3"/>
                                            </p:txEl>
                                          </p:spTgt>
                                        </p:tgtEl>
                                        <p:attrNameLst>
                                          <p:attrName>style.visibility</p:attrName>
                                        </p:attrNameLst>
                                      </p:cBhvr>
                                      <p:to>
                                        <p:strVal val="visible"/>
                                      </p:to>
                                    </p:set>
                                    <p:anim calcmode="lin" valueType="num">
                                      <p:cBhvr>
                                        <p:cTn id="27" dur="500" fill="hold"/>
                                        <p:tgtEl>
                                          <p:spTgt spid="89094">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89094">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89094">
                                            <p:txEl>
                                              <p:pRg st="4" end="4"/>
                                            </p:txEl>
                                          </p:spTgt>
                                        </p:tgtEl>
                                        <p:attrNameLst>
                                          <p:attrName>style.visibility</p:attrName>
                                        </p:attrNameLst>
                                      </p:cBhvr>
                                      <p:to>
                                        <p:strVal val="visible"/>
                                      </p:to>
                                    </p:set>
                                    <p:anim calcmode="lin" valueType="num">
                                      <p:cBhvr>
                                        <p:cTn id="33" dur="500" fill="hold"/>
                                        <p:tgtEl>
                                          <p:spTgt spid="89094">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89094">
                                            <p:txEl>
                                              <p:pRg st="4" end="4"/>
                                            </p:txEl>
                                          </p:spTgt>
                                        </p:tgtEl>
                                        <p:attrNameLst>
                                          <p:attrName>ppt_h</p:attrName>
                                        </p:attrNameLst>
                                      </p:cBhvr>
                                      <p:tavLst>
                                        <p:tav tm="0">
                                          <p:val>
                                            <p:fltVal val="0"/>
                                          </p:val>
                                        </p:tav>
                                        <p:tav tm="100000">
                                          <p:val>
                                            <p:strVal val="#ppt_h"/>
                                          </p:val>
                                        </p:tav>
                                      </p:tavLst>
                                    </p:anim>
                                  </p:childTnLst>
                                </p:cTn>
                              </p:par>
                              <p:par>
                                <p:cTn id="35" presetID="23" presetClass="entr" presetSubtype="16" fill="hold" grpId="0" nodeType="withEffect">
                                  <p:stCondLst>
                                    <p:cond delay="0"/>
                                  </p:stCondLst>
                                  <p:childTnLst>
                                    <p:set>
                                      <p:cBhvr>
                                        <p:cTn id="36" dur="1" fill="hold">
                                          <p:stCondLst>
                                            <p:cond delay="0"/>
                                          </p:stCondLst>
                                        </p:cTn>
                                        <p:tgtEl>
                                          <p:spTgt spid="89094">
                                            <p:txEl>
                                              <p:pRg st="5" end="5"/>
                                            </p:txEl>
                                          </p:spTgt>
                                        </p:tgtEl>
                                        <p:attrNameLst>
                                          <p:attrName>style.visibility</p:attrName>
                                        </p:attrNameLst>
                                      </p:cBhvr>
                                      <p:to>
                                        <p:strVal val="visible"/>
                                      </p:to>
                                    </p:set>
                                    <p:anim calcmode="lin" valueType="num">
                                      <p:cBhvr>
                                        <p:cTn id="37" dur="500" fill="hold"/>
                                        <p:tgtEl>
                                          <p:spTgt spid="89094">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89094">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89094">
                                            <p:txEl>
                                              <p:pRg st="6" end="6"/>
                                            </p:txEl>
                                          </p:spTgt>
                                        </p:tgtEl>
                                        <p:attrNameLst>
                                          <p:attrName>style.visibility</p:attrName>
                                        </p:attrNameLst>
                                      </p:cBhvr>
                                      <p:to>
                                        <p:strVal val="visible"/>
                                      </p:to>
                                    </p:set>
                                    <p:anim calcmode="lin" valueType="num">
                                      <p:cBhvr>
                                        <p:cTn id="43" dur="500" fill="hold"/>
                                        <p:tgtEl>
                                          <p:spTgt spid="89094">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89094">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2" grpId="0"/>
      <p:bldP spid="89094"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s-EC"/>
              <a:t>Hermenéutica; Dr. Joselito Orellana, PhD</a:t>
            </a:r>
          </a:p>
        </p:txBody>
      </p:sp>
      <p:sp>
        <p:nvSpPr>
          <p:cNvPr id="6" name="Slide Number Placeholder 6"/>
          <p:cNvSpPr>
            <a:spLocks noGrp="1"/>
          </p:cNvSpPr>
          <p:nvPr>
            <p:ph type="sldNum" sz="quarter" idx="12"/>
          </p:nvPr>
        </p:nvSpPr>
        <p:spPr/>
        <p:txBody>
          <a:bodyPr/>
          <a:lstStyle/>
          <a:p>
            <a:fld id="{F3B96E5C-78B6-4A53-AFAB-3AAC074678E1}" type="slidenum">
              <a:rPr lang="es-EC"/>
              <a:pPr/>
              <a:t>11</a:t>
            </a:fld>
            <a:endParaRPr lang="es-EC"/>
          </a:p>
        </p:txBody>
      </p:sp>
      <p:sp>
        <p:nvSpPr>
          <p:cNvPr id="92164" name="Rectangle 4"/>
          <p:cNvSpPr>
            <a:spLocks noGrp="1" noChangeArrowheads="1"/>
          </p:cNvSpPr>
          <p:nvPr>
            <p:ph type="title"/>
          </p:nvPr>
        </p:nvSpPr>
        <p:spPr/>
        <p:txBody>
          <a:bodyPr/>
          <a:lstStyle/>
          <a:p>
            <a:r>
              <a:rPr lang="es-ES_tradnl" b="1"/>
              <a:t>Cuál es el Propósito de la Biblia</a:t>
            </a:r>
            <a:r>
              <a:rPr lang="es-EC"/>
              <a:t> </a:t>
            </a:r>
          </a:p>
        </p:txBody>
      </p:sp>
      <p:sp>
        <p:nvSpPr>
          <p:cNvPr id="92166" name="Rectangle 6"/>
          <p:cNvSpPr>
            <a:spLocks noGrp="1" noChangeArrowheads="1"/>
          </p:cNvSpPr>
          <p:nvPr>
            <p:ph type="body" sz="half" idx="1"/>
          </p:nvPr>
        </p:nvSpPr>
        <p:spPr>
          <a:xfrm>
            <a:off x="179388" y="1701800"/>
            <a:ext cx="6480175" cy="4679950"/>
          </a:xfrm>
        </p:spPr>
        <p:txBody>
          <a:bodyPr/>
          <a:lstStyle/>
          <a:p>
            <a:r>
              <a:rPr lang="es-ES_tradnl" sz="2200"/>
              <a:t>Su énfasis: el amor de Dios. El tema de la Biblia es la historia de la redención del Hombre. El propósito de la Biblia es dar testimonio suficiente acerca de lo que Dios ha hecho en función de esa redención. Por eso se dice también que la Biblia es el registro escrito de los actos redentores de Dios.</a:t>
            </a:r>
          </a:p>
          <a:p>
            <a:r>
              <a:rPr lang="es-ES_tradnl" sz="2200"/>
              <a:t>Sin embargo, más importante es el Dios de la Palabra que la misma Palabra, porque el fin es propiciar un encuentro salvífico entre el hombre pecador y el Dios santo, por medio de Jesucristo como Señor y Salvador (Jn. 14:6; 17:3; Rom. 5:1)</a:t>
            </a:r>
            <a:r>
              <a:rPr lang="es-EC" sz="2200"/>
              <a:t> </a:t>
            </a:r>
          </a:p>
        </p:txBody>
      </p:sp>
      <p:pic>
        <p:nvPicPr>
          <p:cNvPr id="92167" name="Picture 7" descr="j0300840"/>
          <p:cNvPicPr>
            <a:picLocks noGrp="1"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6588125" y="1484313"/>
            <a:ext cx="2376488" cy="4968875"/>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2164"/>
                                        </p:tgtEl>
                                        <p:attrNameLst>
                                          <p:attrName>style.visibility</p:attrName>
                                        </p:attrNameLst>
                                      </p:cBhvr>
                                      <p:to>
                                        <p:strVal val="visible"/>
                                      </p:to>
                                    </p:set>
                                    <p:anim calcmode="lin" valueType="num">
                                      <p:cBhvr>
                                        <p:cTn id="7" dur="500" fill="hold"/>
                                        <p:tgtEl>
                                          <p:spTgt spid="92164"/>
                                        </p:tgtEl>
                                        <p:attrNameLst>
                                          <p:attrName>ppt_w</p:attrName>
                                        </p:attrNameLst>
                                      </p:cBhvr>
                                      <p:tavLst>
                                        <p:tav tm="0">
                                          <p:val>
                                            <p:fltVal val="0"/>
                                          </p:val>
                                        </p:tav>
                                        <p:tav tm="100000">
                                          <p:val>
                                            <p:strVal val="#ppt_w"/>
                                          </p:val>
                                        </p:tav>
                                      </p:tavLst>
                                    </p:anim>
                                    <p:anim calcmode="lin" valueType="num">
                                      <p:cBhvr>
                                        <p:cTn id="8" dur="500" fill="hold"/>
                                        <p:tgtEl>
                                          <p:spTgt spid="9216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92166">
                                            <p:txEl>
                                              <p:pRg st="0" end="0"/>
                                            </p:txEl>
                                          </p:spTgt>
                                        </p:tgtEl>
                                        <p:attrNameLst>
                                          <p:attrName>style.visibility</p:attrName>
                                        </p:attrNameLst>
                                      </p:cBhvr>
                                      <p:to>
                                        <p:strVal val="visible"/>
                                      </p:to>
                                    </p:set>
                                    <p:anim calcmode="lin" valueType="num">
                                      <p:cBhvr>
                                        <p:cTn id="13" dur="500" fill="hold"/>
                                        <p:tgtEl>
                                          <p:spTgt spid="92166">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9216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92166">
                                            <p:txEl>
                                              <p:pRg st="1" end="1"/>
                                            </p:txEl>
                                          </p:spTgt>
                                        </p:tgtEl>
                                        <p:attrNameLst>
                                          <p:attrName>style.visibility</p:attrName>
                                        </p:attrNameLst>
                                      </p:cBhvr>
                                      <p:to>
                                        <p:strVal val="visible"/>
                                      </p:to>
                                    </p:set>
                                    <p:anim calcmode="lin" valueType="num">
                                      <p:cBhvr>
                                        <p:cTn id="19" dur="500" fill="hold"/>
                                        <p:tgtEl>
                                          <p:spTgt spid="92166">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92166">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p:bldP spid="92166"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s-EC"/>
              <a:t>Hermenéutica; Dr. Joselito Orellana, PhD</a:t>
            </a:r>
          </a:p>
        </p:txBody>
      </p:sp>
      <p:sp>
        <p:nvSpPr>
          <p:cNvPr id="6" name="Slide Number Placeholder 6"/>
          <p:cNvSpPr>
            <a:spLocks noGrp="1"/>
          </p:cNvSpPr>
          <p:nvPr>
            <p:ph type="sldNum" sz="quarter" idx="12"/>
          </p:nvPr>
        </p:nvSpPr>
        <p:spPr/>
        <p:txBody>
          <a:bodyPr/>
          <a:lstStyle/>
          <a:p>
            <a:fld id="{410421F1-B042-4DBA-9109-B5844EF95CED}" type="slidenum">
              <a:rPr lang="es-EC"/>
              <a:pPr/>
              <a:t>12</a:t>
            </a:fld>
            <a:endParaRPr lang="es-EC"/>
          </a:p>
        </p:txBody>
      </p:sp>
      <p:sp>
        <p:nvSpPr>
          <p:cNvPr id="94210" name="Rectangle 2"/>
          <p:cNvSpPr>
            <a:spLocks noGrp="1" noChangeArrowheads="1"/>
          </p:cNvSpPr>
          <p:nvPr>
            <p:ph type="title"/>
          </p:nvPr>
        </p:nvSpPr>
        <p:spPr>
          <a:xfrm>
            <a:off x="1524000" y="190500"/>
            <a:ext cx="7010400" cy="1222375"/>
          </a:xfrm>
        </p:spPr>
        <p:txBody>
          <a:bodyPr/>
          <a:lstStyle/>
          <a:p>
            <a:r>
              <a:rPr lang="es-ES_tradnl" b="1"/>
              <a:t>Aplicación Práctica</a:t>
            </a:r>
            <a:r>
              <a:rPr lang="es-EC"/>
              <a:t> </a:t>
            </a:r>
          </a:p>
        </p:txBody>
      </p:sp>
      <p:pic>
        <p:nvPicPr>
          <p:cNvPr id="94213" name="Picture 5" descr="j0299125"/>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250825" y="1628775"/>
            <a:ext cx="2017713" cy="4608513"/>
          </a:xfrm>
        </p:spPr>
      </p:pic>
      <p:sp>
        <p:nvSpPr>
          <p:cNvPr id="94211" name="Rectangle 3"/>
          <p:cNvSpPr>
            <a:spLocks noGrp="1" noChangeArrowheads="1"/>
          </p:cNvSpPr>
          <p:nvPr>
            <p:ph type="body" sz="half" idx="2"/>
          </p:nvPr>
        </p:nvSpPr>
        <p:spPr>
          <a:xfrm>
            <a:off x="2484438" y="1412875"/>
            <a:ext cx="6408737" cy="4968875"/>
          </a:xfrm>
        </p:spPr>
        <p:txBody>
          <a:bodyPr/>
          <a:lstStyle/>
          <a:p>
            <a:pPr>
              <a:lnSpc>
                <a:spcPct val="90000"/>
              </a:lnSpc>
            </a:pPr>
            <a:r>
              <a:rPr lang="es-ES_tradnl" sz="2400"/>
              <a:t>La Biblia no es el fin en sí misma; es el medio.</a:t>
            </a:r>
          </a:p>
          <a:p>
            <a:pPr>
              <a:lnSpc>
                <a:spcPct val="90000"/>
              </a:lnSpc>
            </a:pPr>
            <a:r>
              <a:rPr lang="es-ES_tradnl" sz="2400"/>
              <a:t>Los creyentes no somos bibliólatras ni fetichistas. Amamos la Palabra porque ella revela al Dios de la Palabra que finalmente se encarnó en Cristo para ser nuestro Sustituto perfecto. Ella da testimonio de Él (Jn. 5:39)</a:t>
            </a:r>
          </a:p>
          <a:p>
            <a:pPr>
              <a:lnSpc>
                <a:spcPct val="90000"/>
              </a:lnSpc>
            </a:pPr>
            <a:r>
              <a:rPr lang="es-ES_tradnl" sz="2400"/>
              <a:t>Cf., Dt. 6:1-9. La manera de honrar la Palabra de Dios es obedeciéndola y pregonándola.</a:t>
            </a:r>
          </a:p>
          <a:p>
            <a:pPr>
              <a:lnSpc>
                <a:spcPct val="90000"/>
              </a:lnSpc>
            </a:pPr>
            <a:r>
              <a:rPr lang="es-ES_tradnl" sz="2400"/>
              <a:t>Esdras 7:10 revela el propósito y aplicación de la Escritura: humillación; investigación; aplicación; divulgación.</a:t>
            </a:r>
            <a:r>
              <a:rPr lang="es-ES_tradnl" sz="2200"/>
              <a:t> </a:t>
            </a:r>
            <a:endParaRPr lang="es-EC" sz="2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4210"/>
                                        </p:tgtEl>
                                        <p:attrNameLst>
                                          <p:attrName>style.visibility</p:attrName>
                                        </p:attrNameLst>
                                      </p:cBhvr>
                                      <p:to>
                                        <p:strVal val="visible"/>
                                      </p:to>
                                    </p:set>
                                    <p:anim calcmode="lin" valueType="num">
                                      <p:cBhvr>
                                        <p:cTn id="7" dur="500" fill="hold"/>
                                        <p:tgtEl>
                                          <p:spTgt spid="94210"/>
                                        </p:tgtEl>
                                        <p:attrNameLst>
                                          <p:attrName>ppt_w</p:attrName>
                                        </p:attrNameLst>
                                      </p:cBhvr>
                                      <p:tavLst>
                                        <p:tav tm="0">
                                          <p:val>
                                            <p:fltVal val="0"/>
                                          </p:val>
                                        </p:tav>
                                        <p:tav tm="100000">
                                          <p:val>
                                            <p:strVal val="#ppt_w"/>
                                          </p:val>
                                        </p:tav>
                                      </p:tavLst>
                                    </p:anim>
                                    <p:anim calcmode="lin" valueType="num">
                                      <p:cBhvr>
                                        <p:cTn id="8" dur="500" fill="hold"/>
                                        <p:tgtEl>
                                          <p:spTgt spid="9421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94211">
                                            <p:txEl>
                                              <p:pRg st="0" end="0"/>
                                            </p:txEl>
                                          </p:spTgt>
                                        </p:tgtEl>
                                        <p:attrNameLst>
                                          <p:attrName>style.visibility</p:attrName>
                                        </p:attrNameLst>
                                      </p:cBhvr>
                                      <p:to>
                                        <p:strVal val="visible"/>
                                      </p:to>
                                    </p:set>
                                    <p:anim calcmode="lin" valueType="num">
                                      <p:cBhvr>
                                        <p:cTn id="13" dur="500" fill="hold"/>
                                        <p:tgtEl>
                                          <p:spTgt spid="9421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942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94211">
                                            <p:txEl>
                                              <p:pRg st="1" end="1"/>
                                            </p:txEl>
                                          </p:spTgt>
                                        </p:tgtEl>
                                        <p:attrNameLst>
                                          <p:attrName>style.visibility</p:attrName>
                                        </p:attrNameLst>
                                      </p:cBhvr>
                                      <p:to>
                                        <p:strVal val="visible"/>
                                      </p:to>
                                    </p:set>
                                    <p:anim calcmode="lin" valueType="num">
                                      <p:cBhvr>
                                        <p:cTn id="19" dur="500" fill="hold"/>
                                        <p:tgtEl>
                                          <p:spTgt spid="9421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9421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94211">
                                            <p:txEl>
                                              <p:pRg st="2" end="2"/>
                                            </p:txEl>
                                          </p:spTgt>
                                        </p:tgtEl>
                                        <p:attrNameLst>
                                          <p:attrName>style.visibility</p:attrName>
                                        </p:attrNameLst>
                                      </p:cBhvr>
                                      <p:to>
                                        <p:strVal val="visible"/>
                                      </p:to>
                                    </p:set>
                                    <p:anim calcmode="lin" valueType="num">
                                      <p:cBhvr>
                                        <p:cTn id="25" dur="500" fill="hold"/>
                                        <p:tgtEl>
                                          <p:spTgt spid="9421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9421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94211">
                                            <p:txEl>
                                              <p:pRg st="3" end="3"/>
                                            </p:txEl>
                                          </p:spTgt>
                                        </p:tgtEl>
                                        <p:attrNameLst>
                                          <p:attrName>style.visibility</p:attrName>
                                        </p:attrNameLst>
                                      </p:cBhvr>
                                      <p:to>
                                        <p:strVal val="visible"/>
                                      </p:to>
                                    </p:set>
                                    <p:anim calcmode="lin" valueType="num">
                                      <p:cBhvr>
                                        <p:cTn id="31" dur="500" fill="hold"/>
                                        <p:tgtEl>
                                          <p:spTgt spid="9421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94211">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Footer Placeholder 3"/>
          <p:cNvSpPr>
            <a:spLocks noGrp="1"/>
          </p:cNvSpPr>
          <p:nvPr>
            <p:ph type="ftr" sz="quarter" idx="11"/>
          </p:nvPr>
        </p:nvSpPr>
        <p:spPr/>
        <p:txBody>
          <a:bodyPr/>
          <a:lstStyle/>
          <a:p>
            <a:r>
              <a:rPr lang="es-EC"/>
              <a:t>Hermenéutica; Dr. Joselito Orellana, PhD</a:t>
            </a:r>
          </a:p>
        </p:txBody>
      </p:sp>
      <p:sp>
        <p:nvSpPr>
          <p:cNvPr id="11" name="Slide Number Placeholder 4"/>
          <p:cNvSpPr>
            <a:spLocks noGrp="1"/>
          </p:cNvSpPr>
          <p:nvPr>
            <p:ph type="sldNum" sz="quarter" idx="12"/>
          </p:nvPr>
        </p:nvSpPr>
        <p:spPr/>
        <p:txBody>
          <a:bodyPr/>
          <a:lstStyle/>
          <a:p>
            <a:fld id="{FB815282-7929-4112-8E24-9719B047898D}" type="slidenum">
              <a:rPr lang="es-EC"/>
              <a:pPr/>
              <a:t>13</a:t>
            </a:fld>
            <a:endParaRPr lang="es-EC"/>
          </a:p>
        </p:txBody>
      </p:sp>
      <p:sp>
        <p:nvSpPr>
          <p:cNvPr id="41996" name="AutoShape 12"/>
          <p:cNvSpPr>
            <a:spLocks noChangeArrowheads="1"/>
          </p:cNvSpPr>
          <p:nvPr/>
        </p:nvSpPr>
        <p:spPr bwMode="auto">
          <a:xfrm>
            <a:off x="5795963" y="2060575"/>
            <a:ext cx="3168650" cy="3600450"/>
          </a:xfrm>
          <a:prstGeom prst="triangle">
            <a:avLst>
              <a:gd name="adj" fmla="val 5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_tradnl"/>
          </a:p>
          <a:p>
            <a:pPr algn="ctr"/>
            <a:endParaRPr lang="es-ES_tradnl"/>
          </a:p>
          <a:p>
            <a:pPr algn="ctr"/>
            <a:endParaRPr lang="es-ES_tradnl"/>
          </a:p>
          <a:p>
            <a:pPr algn="ctr"/>
            <a:endParaRPr lang="es-ES_tradnl"/>
          </a:p>
          <a:p>
            <a:pPr algn="ctr"/>
            <a:r>
              <a:rPr lang="es-ES_tradnl">
                <a:solidFill>
                  <a:srgbClr val="008000"/>
                </a:solidFill>
              </a:rPr>
              <a:t>Contexto Histórico</a:t>
            </a:r>
          </a:p>
          <a:p>
            <a:pPr algn="ctr"/>
            <a:r>
              <a:rPr lang="es-ES_tradnl">
                <a:solidFill>
                  <a:srgbClr val="008000"/>
                </a:solidFill>
              </a:rPr>
              <a:t>(Siglo XXI)</a:t>
            </a:r>
          </a:p>
          <a:p>
            <a:pPr algn="ctr"/>
            <a:r>
              <a:rPr lang="es-ES_tradnl">
                <a:solidFill>
                  <a:srgbClr val="008000"/>
                </a:solidFill>
              </a:rPr>
              <a:t>Occidente</a:t>
            </a:r>
          </a:p>
          <a:p>
            <a:pPr algn="ctr"/>
            <a:r>
              <a:rPr lang="es-ES_tradnl">
                <a:solidFill>
                  <a:srgbClr val="008000"/>
                </a:solidFill>
              </a:rPr>
              <a:t>(Reflexiva)</a:t>
            </a:r>
            <a:endParaRPr lang="es-EC">
              <a:solidFill>
                <a:srgbClr val="008000"/>
              </a:solidFill>
            </a:endParaRPr>
          </a:p>
        </p:txBody>
      </p:sp>
      <p:sp>
        <p:nvSpPr>
          <p:cNvPr id="41995" name="AutoShape 11"/>
          <p:cNvSpPr>
            <a:spLocks noChangeArrowheads="1"/>
          </p:cNvSpPr>
          <p:nvPr/>
        </p:nvSpPr>
        <p:spPr bwMode="auto">
          <a:xfrm>
            <a:off x="250825" y="1989138"/>
            <a:ext cx="3168650" cy="3600450"/>
          </a:xfrm>
          <a:prstGeom prst="triangle">
            <a:avLst>
              <a:gd name="adj" fmla="val 5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_tradnl"/>
          </a:p>
          <a:p>
            <a:pPr algn="ctr"/>
            <a:endParaRPr lang="es-ES_tradnl"/>
          </a:p>
          <a:p>
            <a:pPr algn="ctr"/>
            <a:endParaRPr lang="es-ES_tradnl"/>
          </a:p>
          <a:p>
            <a:pPr algn="ctr"/>
            <a:endParaRPr lang="es-ES_tradnl"/>
          </a:p>
          <a:p>
            <a:pPr algn="ctr"/>
            <a:r>
              <a:rPr lang="es-ES_tradnl">
                <a:solidFill>
                  <a:srgbClr val="008000"/>
                </a:solidFill>
              </a:rPr>
              <a:t>Contexto Histórico</a:t>
            </a:r>
          </a:p>
          <a:p>
            <a:pPr algn="ctr"/>
            <a:r>
              <a:rPr lang="es-ES_tradnl">
                <a:solidFill>
                  <a:srgbClr val="008000"/>
                </a:solidFill>
              </a:rPr>
              <a:t>(1600 años)</a:t>
            </a:r>
          </a:p>
          <a:p>
            <a:pPr algn="ctr"/>
            <a:r>
              <a:rPr lang="es-ES_tradnl">
                <a:solidFill>
                  <a:srgbClr val="008000"/>
                </a:solidFill>
              </a:rPr>
              <a:t>Oriente</a:t>
            </a:r>
          </a:p>
          <a:p>
            <a:pPr algn="ctr"/>
            <a:r>
              <a:rPr lang="es-ES_tradnl">
                <a:solidFill>
                  <a:srgbClr val="008000"/>
                </a:solidFill>
              </a:rPr>
              <a:t>(Contemplativa)</a:t>
            </a:r>
            <a:endParaRPr lang="es-EC">
              <a:solidFill>
                <a:srgbClr val="008000"/>
              </a:solidFill>
            </a:endParaRPr>
          </a:p>
        </p:txBody>
      </p:sp>
      <p:sp>
        <p:nvSpPr>
          <p:cNvPr id="41993" name="Rectangle 9"/>
          <p:cNvSpPr>
            <a:spLocks noGrp="1" noChangeArrowheads="1"/>
          </p:cNvSpPr>
          <p:nvPr>
            <p:ph type="title"/>
          </p:nvPr>
        </p:nvSpPr>
        <p:spPr>
          <a:xfrm>
            <a:off x="1524000" y="190500"/>
            <a:ext cx="7010400" cy="1222375"/>
          </a:xfrm>
        </p:spPr>
        <p:txBody>
          <a:bodyPr/>
          <a:lstStyle/>
          <a:p>
            <a:pPr algn="r"/>
            <a:r>
              <a:rPr lang="es-ES_tradnl"/>
              <a:t>6. Fronteras contextuales</a:t>
            </a:r>
            <a:endParaRPr lang="es-EC"/>
          </a:p>
        </p:txBody>
      </p:sp>
      <p:sp>
        <p:nvSpPr>
          <p:cNvPr id="41988" name="Oval 4"/>
          <p:cNvSpPr>
            <a:spLocks noChangeArrowheads="1"/>
          </p:cNvSpPr>
          <p:nvPr/>
        </p:nvSpPr>
        <p:spPr bwMode="auto">
          <a:xfrm>
            <a:off x="1042988" y="3284538"/>
            <a:ext cx="1584325" cy="10795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b="1">
                <a:effectLst>
                  <a:outerShdw blurRad="38100" dist="38100" dir="2700000" algn="tl">
                    <a:srgbClr val="000000"/>
                  </a:outerShdw>
                </a:effectLst>
              </a:rPr>
              <a:t>Sagrada</a:t>
            </a:r>
          </a:p>
          <a:p>
            <a:pPr algn="ctr"/>
            <a:r>
              <a:rPr lang="es-ES_tradnl" b="1">
                <a:effectLst>
                  <a:outerShdw blurRad="38100" dist="38100" dir="2700000" algn="tl">
                    <a:srgbClr val="000000"/>
                  </a:outerShdw>
                </a:effectLst>
              </a:rPr>
              <a:t>Escritura</a:t>
            </a:r>
            <a:endParaRPr lang="es-EC" b="1">
              <a:effectLst>
                <a:outerShdw blurRad="38100" dist="38100" dir="2700000" algn="tl">
                  <a:srgbClr val="000000"/>
                </a:outerShdw>
              </a:effectLst>
            </a:endParaRPr>
          </a:p>
        </p:txBody>
      </p:sp>
      <p:sp>
        <p:nvSpPr>
          <p:cNvPr id="41994" name="Oval 10"/>
          <p:cNvSpPr>
            <a:spLocks noChangeArrowheads="1"/>
          </p:cNvSpPr>
          <p:nvPr/>
        </p:nvSpPr>
        <p:spPr bwMode="auto">
          <a:xfrm>
            <a:off x="6588125" y="3357563"/>
            <a:ext cx="1584325" cy="10795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b="1">
                <a:effectLst>
                  <a:outerShdw blurRad="38100" dist="38100" dir="2700000" algn="tl">
                    <a:srgbClr val="000000"/>
                  </a:outerShdw>
                </a:effectLst>
              </a:rPr>
              <a:t>Intérprete</a:t>
            </a:r>
            <a:endParaRPr lang="es-EC" b="1">
              <a:effectLst>
                <a:outerShdw blurRad="38100" dist="38100" dir="2700000" algn="tl">
                  <a:srgbClr val="000000"/>
                </a:outerShdw>
              </a:effectLst>
            </a:endParaRPr>
          </a:p>
        </p:txBody>
      </p:sp>
      <p:sp>
        <p:nvSpPr>
          <p:cNvPr id="41997" name="AutoShape 13"/>
          <p:cNvSpPr>
            <a:spLocks noChangeArrowheads="1"/>
          </p:cNvSpPr>
          <p:nvPr/>
        </p:nvSpPr>
        <p:spPr bwMode="auto">
          <a:xfrm>
            <a:off x="3995738" y="2997200"/>
            <a:ext cx="1368425" cy="1439863"/>
          </a:xfrm>
          <a:prstGeom prst="plus">
            <a:avLst>
              <a:gd name="adj" fmla="val 25000"/>
            </a:avLst>
          </a:prstGeom>
          <a:solidFill>
            <a:srgbClr val="CC99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b="1">
                <a:solidFill>
                  <a:srgbClr val="FF0066"/>
                </a:solidFill>
                <a:effectLst>
                  <a:outerShdw blurRad="38100" dist="38100" dir="2700000" algn="tl">
                    <a:srgbClr val="000000"/>
                  </a:outerShdw>
                </a:effectLst>
              </a:rPr>
              <a:t>Diálogo</a:t>
            </a:r>
          </a:p>
          <a:p>
            <a:pPr algn="ctr"/>
            <a:r>
              <a:rPr lang="es-ES_tradnl" b="1">
                <a:solidFill>
                  <a:srgbClr val="FF0066"/>
                </a:solidFill>
                <a:effectLst>
                  <a:outerShdw blurRad="38100" dist="38100" dir="2700000" algn="tl">
                    <a:srgbClr val="000000"/>
                  </a:outerShdw>
                </a:effectLst>
              </a:rPr>
              <a:t>contextual</a:t>
            </a:r>
            <a:endParaRPr lang="es-EC" b="1">
              <a:solidFill>
                <a:srgbClr val="FF0066"/>
              </a:solidFill>
              <a:effectLst>
                <a:outerShdw blurRad="38100" dist="38100" dir="2700000" algn="tl">
                  <a:srgbClr val="000000"/>
                </a:outerShdw>
              </a:effectLst>
            </a:endParaRPr>
          </a:p>
        </p:txBody>
      </p:sp>
      <p:sp>
        <p:nvSpPr>
          <p:cNvPr id="41998" name="Line 14"/>
          <p:cNvSpPr>
            <a:spLocks noChangeShapeType="1"/>
          </p:cNvSpPr>
          <p:nvPr/>
        </p:nvSpPr>
        <p:spPr bwMode="auto">
          <a:xfrm>
            <a:off x="5580063" y="3716338"/>
            <a:ext cx="1008062"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9" name="Line 15"/>
          <p:cNvSpPr>
            <a:spLocks noChangeShapeType="1"/>
          </p:cNvSpPr>
          <p:nvPr/>
        </p:nvSpPr>
        <p:spPr bwMode="auto">
          <a:xfrm flipH="1">
            <a:off x="2771775" y="3716338"/>
            <a:ext cx="100806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1993"/>
                                        </p:tgtEl>
                                        <p:attrNameLst>
                                          <p:attrName>style.visibility</p:attrName>
                                        </p:attrNameLst>
                                      </p:cBhvr>
                                      <p:to>
                                        <p:strVal val="visible"/>
                                      </p:to>
                                    </p:set>
                                    <p:animEffect transition="in" filter="fade">
                                      <p:cBhvr>
                                        <p:cTn id="7" dur="768" decel="100000"/>
                                        <p:tgtEl>
                                          <p:spTgt spid="41993"/>
                                        </p:tgtEl>
                                      </p:cBhvr>
                                    </p:animEffect>
                                    <p:animScale>
                                      <p:cBhvr>
                                        <p:cTn id="8" dur="768" decel="100000"/>
                                        <p:tgtEl>
                                          <p:spTgt spid="41993"/>
                                        </p:tgtEl>
                                      </p:cBhvr>
                                      <p:from x="10000" y="10000"/>
                                      <p:to x="200000" y="450000"/>
                                    </p:animScale>
                                    <p:animScale>
                                      <p:cBhvr>
                                        <p:cTn id="9" dur="1230" accel="100000" fill="hold">
                                          <p:stCondLst>
                                            <p:cond delay="768"/>
                                          </p:stCondLst>
                                        </p:cTn>
                                        <p:tgtEl>
                                          <p:spTgt spid="41993"/>
                                        </p:tgtEl>
                                      </p:cBhvr>
                                      <p:from x="200000" y="450000"/>
                                      <p:to x="100000" y="100000"/>
                                    </p:animScale>
                                    <p:set>
                                      <p:cBhvr>
                                        <p:cTn id="10" dur="768" fill="hold"/>
                                        <p:tgtEl>
                                          <p:spTgt spid="41993"/>
                                        </p:tgtEl>
                                        <p:attrNameLst>
                                          <p:attrName>ppt_x</p:attrName>
                                        </p:attrNameLst>
                                      </p:cBhvr>
                                      <p:to>
                                        <p:strVal val="(0.5)"/>
                                      </p:to>
                                    </p:set>
                                    <p:anim from="(0.5)" to="(#ppt_x)" calcmode="lin" valueType="num">
                                      <p:cBhvr>
                                        <p:cTn id="11" dur="1230" accel="100000" fill="hold">
                                          <p:stCondLst>
                                            <p:cond delay="768"/>
                                          </p:stCondLst>
                                        </p:cTn>
                                        <p:tgtEl>
                                          <p:spTgt spid="41993"/>
                                        </p:tgtEl>
                                        <p:attrNameLst>
                                          <p:attrName>ppt_x</p:attrName>
                                        </p:attrNameLst>
                                      </p:cBhvr>
                                    </p:anim>
                                    <p:set>
                                      <p:cBhvr>
                                        <p:cTn id="12" dur="768" fill="hold"/>
                                        <p:tgtEl>
                                          <p:spTgt spid="41993"/>
                                        </p:tgtEl>
                                        <p:attrNameLst>
                                          <p:attrName>ppt_y</p:attrName>
                                        </p:attrNameLst>
                                      </p:cBhvr>
                                      <p:to>
                                        <p:strVal val="(#ppt_y+0.4)"/>
                                      </p:to>
                                    </p:set>
                                    <p:anim from="(#ppt_y+0.4)" to="(#ppt_y)" calcmode="lin" valueType="num">
                                      <p:cBhvr>
                                        <p:cTn id="13" dur="1230" accel="100000" fill="hold">
                                          <p:stCondLst>
                                            <p:cond delay="768"/>
                                          </p:stCondLst>
                                        </p:cTn>
                                        <p:tgtEl>
                                          <p:spTgt spid="4199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3"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p:txBody>
          <a:bodyPr/>
          <a:lstStyle/>
          <a:p>
            <a:r>
              <a:rPr lang="es-EC"/>
              <a:t>Hermenéutica; Dr. Joselito Orellana, PhD</a:t>
            </a:r>
          </a:p>
        </p:txBody>
      </p:sp>
      <p:sp>
        <p:nvSpPr>
          <p:cNvPr id="13" name="Slide Number Placeholder 5"/>
          <p:cNvSpPr>
            <a:spLocks noGrp="1"/>
          </p:cNvSpPr>
          <p:nvPr>
            <p:ph type="sldNum" sz="quarter" idx="12"/>
          </p:nvPr>
        </p:nvSpPr>
        <p:spPr/>
        <p:txBody>
          <a:bodyPr/>
          <a:lstStyle/>
          <a:p>
            <a:fld id="{9E065CA0-DB35-4241-A925-8D9019B4E51D}" type="slidenum">
              <a:rPr lang="es-EC"/>
              <a:pPr/>
              <a:t>14</a:t>
            </a:fld>
            <a:endParaRPr lang="es-EC"/>
          </a:p>
        </p:txBody>
      </p:sp>
      <p:sp>
        <p:nvSpPr>
          <p:cNvPr id="35842" name="Rectangle 2"/>
          <p:cNvSpPr>
            <a:spLocks noGrp="1" noChangeArrowheads="1"/>
          </p:cNvSpPr>
          <p:nvPr>
            <p:ph type="title"/>
          </p:nvPr>
        </p:nvSpPr>
        <p:spPr>
          <a:xfrm>
            <a:off x="1524000" y="190500"/>
            <a:ext cx="7010400" cy="938213"/>
          </a:xfrm>
        </p:spPr>
        <p:txBody>
          <a:bodyPr/>
          <a:lstStyle/>
          <a:p>
            <a:pPr algn="r"/>
            <a:r>
              <a:rPr lang="es-ES_tradnl" sz="3800"/>
              <a:t>7. Círculo Hermenéutico</a:t>
            </a:r>
            <a:endParaRPr lang="es-EC" sz="3800"/>
          </a:p>
        </p:txBody>
      </p:sp>
      <p:sp>
        <p:nvSpPr>
          <p:cNvPr id="35863" name="Oval 23"/>
          <p:cNvSpPr>
            <a:spLocks noChangeArrowheads="1"/>
          </p:cNvSpPr>
          <p:nvPr/>
        </p:nvSpPr>
        <p:spPr bwMode="auto">
          <a:xfrm>
            <a:off x="1476375" y="1557338"/>
            <a:ext cx="6264275" cy="4248150"/>
          </a:xfrm>
          <a:prstGeom prst="ellipse">
            <a:avLst/>
          </a:prstGeom>
          <a:solidFill>
            <a:srgbClr val="CC99FF"/>
          </a:solidFill>
          <a:ln w="9525">
            <a:solidFill>
              <a:srgbClr val="CC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4" name="Oval 4"/>
          <p:cNvSpPr>
            <a:spLocks noChangeArrowheads="1"/>
          </p:cNvSpPr>
          <p:nvPr/>
        </p:nvSpPr>
        <p:spPr bwMode="auto">
          <a:xfrm>
            <a:off x="468313" y="3500438"/>
            <a:ext cx="1871662" cy="10080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sz="2000" b="1"/>
              <a:t>Sagrada</a:t>
            </a:r>
          </a:p>
          <a:p>
            <a:pPr algn="ctr"/>
            <a:r>
              <a:rPr lang="es-ES_tradnl" sz="2000" b="1"/>
              <a:t>Escritura</a:t>
            </a:r>
            <a:endParaRPr lang="es-EC" sz="2000" b="1"/>
          </a:p>
        </p:txBody>
      </p:sp>
      <p:sp>
        <p:nvSpPr>
          <p:cNvPr id="35845" name="Oval 5"/>
          <p:cNvSpPr>
            <a:spLocks noChangeArrowheads="1"/>
          </p:cNvSpPr>
          <p:nvPr>
            <p:ph type="body" idx="1"/>
          </p:nvPr>
        </p:nvSpPr>
        <p:spPr>
          <a:xfrm>
            <a:off x="6875463" y="3500438"/>
            <a:ext cx="1873250" cy="1008062"/>
          </a:xfrm>
          <a:prstGeom prst="ellipse">
            <a:avLst/>
          </a:prstGeom>
          <a:solidFill>
            <a:schemeClr val="accent1"/>
          </a:solidFill>
          <a:ln>
            <a:solidFill>
              <a:schemeClr val="tx1"/>
            </a:solidFill>
            <a:round/>
            <a:headEnd/>
            <a:tailEnd/>
          </a:ln>
        </p:spPr>
        <p:txBody>
          <a:bodyPr/>
          <a:lstStyle/>
          <a:p>
            <a:pPr>
              <a:lnSpc>
                <a:spcPct val="80000"/>
              </a:lnSpc>
              <a:buFont typeface="Wingdings" pitchFamily="2" charset="2"/>
              <a:buNone/>
            </a:pPr>
            <a:endParaRPr lang="es-ES_tradnl" sz="1700"/>
          </a:p>
          <a:p>
            <a:pPr algn="ctr">
              <a:lnSpc>
                <a:spcPct val="80000"/>
              </a:lnSpc>
              <a:buFont typeface="Wingdings" pitchFamily="2" charset="2"/>
              <a:buNone/>
            </a:pPr>
            <a:r>
              <a:rPr lang="es-ES_tradnl" sz="1700" b="1"/>
              <a:t>Intérprete</a:t>
            </a:r>
            <a:endParaRPr lang="es-EC" sz="1700" b="1"/>
          </a:p>
        </p:txBody>
      </p:sp>
      <p:sp>
        <p:nvSpPr>
          <p:cNvPr id="35846" name="AutoShape 6"/>
          <p:cNvSpPr>
            <a:spLocks noChangeArrowheads="1"/>
          </p:cNvSpPr>
          <p:nvPr/>
        </p:nvSpPr>
        <p:spPr bwMode="auto">
          <a:xfrm>
            <a:off x="3995738" y="5084763"/>
            <a:ext cx="1368425" cy="1223962"/>
          </a:xfrm>
          <a:prstGeom prst="flowChartMultidocumen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b="1"/>
              <a:t>Teología</a:t>
            </a:r>
            <a:endParaRPr lang="es-EC" b="1"/>
          </a:p>
        </p:txBody>
      </p:sp>
      <p:sp>
        <p:nvSpPr>
          <p:cNvPr id="35847" name="AutoShape 7"/>
          <p:cNvSpPr>
            <a:spLocks noChangeArrowheads="1"/>
          </p:cNvSpPr>
          <p:nvPr/>
        </p:nvSpPr>
        <p:spPr bwMode="auto">
          <a:xfrm>
            <a:off x="3995738" y="1125538"/>
            <a:ext cx="1512887" cy="936625"/>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b="1"/>
              <a:t>Cosmovisión</a:t>
            </a:r>
            <a:endParaRPr lang="es-EC" b="1"/>
          </a:p>
        </p:txBody>
      </p:sp>
      <p:sp>
        <p:nvSpPr>
          <p:cNvPr id="35848" name="Line 8"/>
          <p:cNvSpPr>
            <a:spLocks noChangeShapeType="1"/>
          </p:cNvSpPr>
          <p:nvPr/>
        </p:nvSpPr>
        <p:spPr bwMode="auto">
          <a:xfrm>
            <a:off x="2987675" y="3716338"/>
            <a:ext cx="3168650" cy="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49" name="Line 9"/>
          <p:cNvSpPr>
            <a:spLocks noChangeShapeType="1"/>
          </p:cNvSpPr>
          <p:nvPr/>
        </p:nvSpPr>
        <p:spPr bwMode="auto">
          <a:xfrm>
            <a:off x="2987675" y="4292600"/>
            <a:ext cx="3168650" cy="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0" name="Rectangle 10"/>
          <p:cNvSpPr>
            <a:spLocks noChangeArrowheads="1"/>
          </p:cNvSpPr>
          <p:nvPr/>
        </p:nvSpPr>
        <p:spPr bwMode="auto">
          <a:xfrm>
            <a:off x="4067175" y="3357563"/>
            <a:ext cx="1295400" cy="215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b="1"/>
              <a:t>Preguntas</a:t>
            </a:r>
            <a:endParaRPr lang="es-EC" b="1"/>
          </a:p>
        </p:txBody>
      </p:sp>
      <p:sp>
        <p:nvSpPr>
          <p:cNvPr id="35851" name="Rectangle 11"/>
          <p:cNvSpPr>
            <a:spLocks noChangeArrowheads="1"/>
          </p:cNvSpPr>
          <p:nvPr/>
        </p:nvSpPr>
        <p:spPr bwMode="auto">
          <a:xfrm>
            <a:off x="4067175" y="3933825"/>
            <a:ext cx="1295400" cy="215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b="1"/>
              <a:t>Respuestas</a:t>
            </a:r>
            <a:endParaRPr lang="es-EC"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p:cTn id="7" dur="500" fill="hold"/>
                                        <p:tgtEl>
                                          <p:spTgt spid="35842"/>
                                        </p:tgtEl>
                                        <p:attrNameLst>
                                          <p:attrName>ppt_w</p:attrName>
                                        </p:attrNameLst>
                                      </p:cBhvr>
                                      <p:tavLst>
                                        <p:tav tm="0">
                                          <p:val>
                                            <p:fltVal val="0"/>
                                          </p:val>
                                        </p:tav>
                                        <p:tav tm="100000">
                                          <p:val>
                                            <p:strVal val="#ppt_w"/>
                                          </p:val>
                                        </p:tav>
                                      </p:tavLst>
                                    </p:anim>
                                    <p:anim calcmode="lin" valueType="num">
                                      <p:cBhvr>
                                        <p:cTn id="8" dur="500" fill="hold"/>
                                        <p:tgtEl>
                                          <p:spTgt spid="3584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5845">
                                            <p:txEl>
                                              <p:pRg st="1" end="1"/>
                                            </p:txEl>
                                          </p:spTgt>
                                        </p:tgtEl>
                                        <p:attrNameLst>
                                          <p:attrName>style.visibility</p:attrName>
                                        </p:attrNameLst>
                                      </p:cBhvr>
                                      <p:to>
                                        <p:strVal val="visible"/>
                                      </p:to>
                                    </p:set>
                                    <p:anim calcmode="lin" valueType="num">
                                      <p:cBhvr>
                                        <p:cTn id="13" dur="500" fill="hold"/>
                                        <p:tgtEl>
                                          <p:spTgt spid="3584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584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8" presetClass="emph" presetSubtype="0" fill="hold" nodeType="clickEffect">
                                  <p:stCondLst>
                                    <p:cond delay="0"/>
                                  </p:stCondLst>
                                  <p:childTnLst>
                                    <p:animRot by="21600000">
                                      <p:cBhvr>
                                        <p:cTn id="18" dur="2000" fill="hold"/>
                                        <p:tgtEl>
                                          <p:spTgt spid="35846">
                                            <p:txEl>
                                              <p:pRg st="0" end="0"/>
                                            </p:txEl>
                                          </p:spTgt>
                                        </p:tgtEl>
                                        <p:attrNameLst>
                                          <p:attrName>r</p:attrName>
                                        </p:attrNameLst>
                                      </p:cBhvr>
                                    </p:animRot>
                                  </p:childTnLst>
                                </p:cTn>
                              </p:par>
                            </p:childTnLst>
                          </p:cTn>
                        </p:par>
                      </p:childTnLst>
                    </p:cTn>
                  </p:par>
                  <p:par>
                    <p:cTn id="19" fill="hold" nodeType="clickPar">
                      <p:stCondLst>
                        <p:cond delay="indefinite"/>
                      </p:stCondLst>
                      <p:childTnLst>
                        <p:par>
                          <p:cTn id="20" fill="hold" nodeType="withGroup">
                            <p:stCondLst>
                              <p:cond delay="0"/>
                            </p:stCondLst>
                            <p:childTnLst>
                              <p:par>
                                <p:cTn id="21" presetID="6" presetClass="emph" presetSubtype="0" fill="hold" nodeType="clickEffect">
                                  <p:stCondLst>
                                    <p:cond delay="0"/>
                                  </p:stCondLst>
                                  <p:childTnLst>
                                    <p:animScale>
                                      <p:cBhvr>
                                        <p:cTn id="22" dur="2000" fill="hold"/>
                                        <p:tgtEl>
                                          <p:spTgt spid="35844">
                                            <p:txEl>
                                              <p:pRg st="0" end="0"/>
                                            </p:txEl>
                                          </p:spTgt>
                                        </p:tgtEl>
                                      </p:cBhvr>
                                      <p:by x="150000" y="150000"/>
                                    </p:animScale>
                                  </p:childTnLst>
                                </p:cTn>
                              </p:par>
                              <p:par>
                                <p:cTn id="23" presetID="6" presetClass="emph" presetSubtype="0" fill="hold" nodeType="withEffect">
                                  <p:stCondLst>
                                    <p:cond delay="0"/>
                                  </p:stCondLst>
                                  <p:childTnLst>
                                    <p:animScale>
                                      <p:cBhvr>
                                        <p:cTn id="24" dur="2000" fill="hold"/>
                                        <p:tgtEl>
                                          <p:spTgt spid="35844">
                                            <p:txEl>
                                              <p:pRg st="1" end="1"/>
                                            </p:txEl>
                                          </p:spTgt>
                                        </p:tgtEl>
                                      </p:cBhvr>
                                      <p:by x="150000" y="150000"/>
                                    </p:animScale>
                                  </p:childTnLst>
                                </p:cTn>
                              </p:par>
                            </p:childTnLst>
                          </p:cTn>
                        </p:par>
                      </p:childTnLst>
                    </p:cTn>
                  </p:par>
                  <p:par>
                    <p:cTn id="25" fill="hold" nodeType="clickPar">
                      <p:stCondLst>
                        <p:cond delay="indefinite"/>
                      </p:stCondLst>
                      <p:childTnLst>
                        <p:par>
                          <p:cTn id="26" fill="hold" nodeType="withGroup">
                            <p:stCondLst>
                              <p:cond delay="0"/>
                            </p:stCondLst>
                            <p:childTnLst>
                              <p:par>
                                <p:cTn id="27" presetID="21" presetClass="entr" presetSubtype="4" fill="hold" nodeType="clickEffect">
                                  <p:stCondLst>
                                    <p:cond delay="0"/>
                                  </p:stCondLst>
                                  <p:childTnLst>
                                    <p:set>
                                      <p:cBhvr>
                                        <p:cTn id="28" dur="1" fill="hold">
                                          <p:stCondLst>
                                            <p:cond delay="0"/>
                                          </p:stCondLst>
                                        </p:cTn>
                                        <p:tgtEl>
                                          <p:spTgt spid="35847">
                                            <p:txEl>
                                              <p:pRg st="0" end="0"/>
                                            </p:txEl>
                                          </p:spTgt>
                                        </p:tgtEl>
                                        <p:attrNameLst>
                                          <p:attrName>style.visibility</p:attrName>
                                        </p:attrNameLst>
                                      </p:cBhvr>
                                      <p:to>
                                        <p:strVal val="visible"/>
                                      </p:to>
                                    </p:set>
                                    <p:animEffect transition="in" filter="wheel(4)">
                                      <p:cBhvr>
                                        <p:cTn id="29" dur="2000"/>
                                        <p:tgtEl>
                                          <p:spTgt spid="358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5"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B6491D8D-E925-4FB5-B96D-4A545F524FC6}" type="slidenum">
              <a:rPr lang="es-EC"/>
              <a:pPr/>
              <a:t>15</a:t>
            </a:fld>
            <a:endParaRPr lang="es-EC"/>
          </a:p>
        </p:txBody>
      </p:sp>
      <p:sp>
        <p:nvSpPr>
          <p:cNvPr id="16386" name="Rectangle 2"/>
          <p:cNvSpPr>
            <a:spLocks noGrp="1" noChangeArrowheads="1"/>
          </p:cNvSpPr>
          <p:nvPr>
            <p:ph type="title"/>
          </p:nvPr>
        </p:nvSpPr>
        <p:spPr>
          <a:xfrm>
            <a:off x="1524000" y="190500"/>
            <a:ext cx="7010400" cy="1136650"/>
          </a:xfrm>
        </p:spPr>
        <p:txBody>
          <a:bodyPr/>
          <a:lstStyle/>
          <a:p>
            <a:pPr algn="r"/>
            <a:r>
              <a:rPr lang="es-ES_tradnl" sz="3800"/>
              <a:t>8. Figuras Retóricas de Lenguaje</a:t>
            </a:r>
            <a:endParaRPr lang="es-EC" sz="3800"/>
          </a:p>
        </p:txBody>
      </p:sp>
      <p:sp>
        <p:nvSpPr>
          <p:cNvPr id="16387" name="Rectangle 3"/>
          <p:cNvSpPr>
            <a:spLocks noGrp="1" noChangeArrowheads="1"/>
          </p:cNvSpPr>
          <p:nvPr>
            <p:ph type="body" idx="1"/>
          </p:nvPr>
        </p:nvSpPr>
        <p:spPr>
          <a:xfrm>
            <a:off x="179388" y="1339850"/>
            <a:ext cx="8785225" cy="5184775"/>
          </a:xfrm>
        </p:spPr>
        <p:txBody>
          <a:bodyPr/>
          <a:lstStyle/>
          <a:p>
            <a:pPr algn="r">
              <a:lnSpc>
                <a:spcPct val="80000"/>
              </a:lnSpc>
            </a:pPr>
            <a:r>
              <a:rPr lang="es-ES_tradnl" sz="1600" b="1"/>
              <a:t>Definición</a:t>
            </a:r>
            <a:r>
              <a:rPr lang="es-ES_tradnl" sz="1600"/>
              <a:t>.  Es una forma de expresar una palabra o una frase y tiene por objeto comunicar una imagen mental o una ilustración pictórica.</a:t>
            </a:r>
          </a:p>
          <a:p>
            <a:pPr>
              <a:lnSpc>
                <a:spcPct val="80000"/>
              </a:lnSpc>
            </a:pPr>
            <a:r>
              <a:rPr lang="es-ES_tradnl" sz="1600" b="1"/>
              <a:t>Símil</a:t>
            </a:r>
            <a:r>
              <a:rPr lang="es-ES_tradnl" sz="1600"/>
              <a:t>.  Es una comparación en la que se usa el adverbio “como”  Ejm. 1 Pd. 1:24</a:t>
            </a:r>
          </a:p>
          <a:p>
            <a:pPr>
              <a:lnSpc>
                <a:spcPct val="80000"/>
              </a:lnSpc>
            </a:pPr>
            <a:r>
              <a:rPr lang="es-ES_tradnl" sz="1600" b="1"/>
              <a:t>Metáfora</a:t>
            </a:r>
            <a:r>
              <a:rPr lang="es-ES_tradnl" sz="1600"/>
              <a:t>.  Es una comparación donde una cosa representa otra.  Ej.  Jn. 15; 10:9.  Mt. 5:13.  Stg. 3:6</a:t>
            </a:r>
          </a:p>
          <a:p>
            <a:pPr>
              <a:lnSpc>
                <a:spcPct val="80000"/>
              </a:lnSpc>
            </a:pPr>
            <a:r>
              <a:rPr lang="es-ES_tradnl" sz="1600" b="1"/>
              <a:t>Personificación o Prosopopeya</a:t>
            </a:r>
            <a:r>
              <a:rPr lang="es-ES_tradnl" sz="1600"/>
              <a:t>.  Dar características humanas a ideas, objetos o animales.  Ej. Is. 55:12; 1 Co. 15:55; 1 Pd. 4:8;  Slm. 85:10-11</a:t>
            </a:r>
          </a:p>
          <a:p>
            <a:pPr>
              <a:lnSpc>
                <a:spcPct val="80000"/>
              </a:lnSpc>
            </a:pPr>
            <a:r>
              <a:rPr lang="es-ES_tradnl" sz="1600" b="1"/>
              <a:t>Antropomorfismo</a:t>
            </a:r>
            <a:r>
              <a:rPr lang="es-ES_tradnl" sz="1600"/>
              <a:t>.  Atribuir a Dios características humanas.  Es. 8:31</a:t>
            </a:r>
          </a:p>
          <a:p>
            <a:pPr>
              <a:lnSpc>
                <a:spcPct val="80000"/>
              </a:lnSpc>
            </a:pPr>
            <a:r>
              <a:rPr lang="es-ES_tradnl" sz="1600" b="1"/>
              <a:t>Expresión Idiomática</a:t>
            </a:r>
            <a:r>
              <a:rPr lang="es-ES_tradnl" sz="1600"/>
              <a:t>.  Forma propia o característica de un idioma.  Forma particular de hablar.  Hch. 2:42</a:t>
            </a:r>
          </a:p>
          <a:p>
            <a:pPr>
              <a:lnSpc>
                <a:spcPct val="80000"/>
              </a:lnSpc>
            </a:pPr>
            <a:r>
              <a:rPr lang="es-ES_tradnl" sz="1600" b="1"/>
              <a:t>Eufemismo</a:t>
            </a:r>
            <a:r>
              <a:rPr lang="es-ES_tradnl" sz="1600"/>
              <a:t>.  Forma decorosa de hablar.  Es la sustitución de una palabra o expresión que pudiera ser culturalmente ofensiva, por otra que no lo es.  Ej.  1 Sam. 24:3 (cubrir sus pies, Hb = desahogarse, satisfacer una necesidad natural o fisiológica)  Mt. 18:17 (gentil y publicano, perro y traidor)</a:t>
            </a:r>
          </a:p>
          <a:p>
            <a:pPr>
              <a:lnSpc>
                <a:spcPct val="80000"/>
              </a:lnSpc>
            </a:pPr>
            <a:r>
              <a:rPr lang="es-ES_tradnl" sz="1600" b="1"/>
              <a:t>Hipérbole</a:t>
            </a:r>
            <a:r>
              <a:rPr lang="es-ES_tradnl" sz="1600"/>
              <a:t>.  Es el uso de la exageración para enfatizar una enseñanza.  Ej.  Jn. 21:25; 1 Co. 13:1-3.Lc. 6:41-42  El Sermón del Monte  Núm. 13:34.  Dt. 1:28.</a:t>
            </a:r>
          </a:p>
          <a:p>
            <a:pPr>
              <a:lnSpc>
                <a:spcPct val="80000"/>
              </a:lnSpc>
            </a:pPr>
            <a:r>
              <a:rPr lang="es-ES_tradnl" sz="1600" b="1"/>
              <a:t>Ironía</a:t>
            </a:r>
            <a:r>
              <a:rPr lang="es-ES_tradnl" sz="1600"/>
              <a:t>.  Expresión sarcástica que significa lo opuesto, para resaltar el sentido verdadero.  E.. 1 Ry. 18:27; 2 Co. 11:5; 12:11; 11:13.  Job. 12:2</a:t>
            </a:r>
          </a:p>
          <a:p>
            <a:pPr>
              <a:lnSpc>
                <a:spcPct val="80000"/>
              </a:lnSpc>
            </a:pPr>
            <a:r>
              <a:rPr lang="es-ES_tradnl" sz="1600" b="1"/>
              <a:t>Merismo</a:t>
            </a:r>
            <a:r>
              <a:rPr lang="es-ES_tradnl" sz="1600"/>
              <a:t>.  Expresión que incluye dos ideas en contraste, cuyo objetivo es expresar un todo.  (Ej. Slm. 139:2</a:t>
            </a:r>
          </a:p>
          <a:p>
            <a:pPr>
              <a:lnSpc>
                <a:spcPct val="80000"/>
              </a:lnSpc>
            </a:pPr>
            <a:r>
              <a:rPr lang="es-ES_tradnl" sz="1600" b="1"/>
              <a:t>Diatriba</a:t>
            </a:r>
            <a:r>
              <a:rPr lang="es-ES_tradnl" sz="1600"/>
              <a:t>.  Método argumentativo de auto preguntas y respuestas (Ej. Jesús en el Sermón del Monte y Pablo en Romanos)</a:t>
            </a:r>
          </a:p>
          <a:p>
            <a:pPr>
              <a:lnSpc>
                <a:spcPct val="80000"/>
              </a:lnSpc>
            </a:pPr>
            <a:endParaRPr lang="es-EC" sz="1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20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fade">
                                      <p:cBhvr>
                                        <p:cTn id="12" dur="2000"/>
                                        <p:tgtEl>
                                          <p:spTgt spid="16387">
                                            <p:txEl>
                                              <p:pRg st="0" end="0"/>
                                            </p:txEl>
                                          </p:spTgt>
                                        </p:tgtEl>
                                      </p:cBhvr>
                                    </p:animEffect>
                                  </p:childTnLst>
                                  <p:subTnLst>
                                    <p:animClr clrSpc="rgb" dir="cw">
                                      <p:cBhvr override="childStyle">
                                        <p:cTn dur="1" fill="hold" display="0" masterRel="nextClick" afterEffect="1"/>
                                        <p:tgtEl>
                                          <p:spTgt spid="16387">
                                            <p:txEl>
                                              <p:pRg st="0" end="0"/>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fade">
                                      <p:cBhvr>
                                        <p:cTn id="17" dur="2000"/>
                                        <p:tgtEl>
                                          <p:spTgt spid="16387">
                                            <p:txEl>
                                              <p:pRg st="1" end="1"/>
                                            </p:txEl>
                                          </p:spTgt>
                                        </p:tgtEl>
                                      </p:cBhvr>
                                    </p:animEffect>
                                  </p:childTnLst>
                                  <p:subTnLst>
                                    <p:animClr clrSpc="rgb" dir="cw">
                                      <p:cBhvr override="childStyle">
                                        <p:cTn dur="1" fill="hold" display="0" masterRel="nextClick" afterEffect="1"/>
                                        <p:tgtEl>
                                          <p:spTgt spid="16387">
                                            <p:txEl>
                                              <p:pRg st="1" end="1"/>
                                            </p:txEl>
                                          </p:spTgt>
                                        </p:tgtEl>
                                        <p:attrNameLst>
                                          <p:attrName>ppt_c</p:attrName>
                                        </p:attrNameLst>
                                      </p:cBhvr>
                                      <p:to>
                                        <a:schemeClr val="bg2"/>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Effect transition="in" filter="fade">
                                      <p:cBhvr>
                                        <p:cTn id="22" dur="2000"/>
                                        <p:tgtEl>
                                          <p:spTgt spid="16387">
                                            <p:txEl>
                                              <p:pRg st="2" end="2"/>
                                            </p:txEl>
                                          </p:spTgt>
                                        </p:tgtEl>
                                      </p:cBhvr>
                                    </p:animEffect>
                                  </p:childTnLst>
                                  <p:subTnLst>
                                    <p:animClr clrSpc="rgb" dir="cw">
                                      <p:cBhvr override="childStyle">
                                        <p:cTn dur="1" fill="hold" display="0" masterRel="nextClick" afterEffect="1"/>
                                        <p:tgtEl>
                                          <p:spTgt spid="16387">
                                            <p:txEl>
                                              <p:pRg st="2" end="2"/>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387">
                                            <p:txEl>
                                              <p:pRg st="3" end="3"/>
                                            </p:txEl>
                                          </p:spTgt>
                                        </p:tgtEl>
                                        <p:attrNameLst>
                                          <p:attrName>style.visibility</p:attrName>
                                        </p:attrNameLst>
                                      </p:cBhvr>
                                      <p:to>
                                        <p:strVal val="visible"/>
                                      </p:to>
                                    </p:set>
                                    <p:animEffect transition="in" filter="fade">
                                      <p:cBhvr>
                                        <p:cTn id="27" dur="2000"/>
                                        <p:tgtEl>
                                          <p:spTgt spid="16387">
                                            <p:txEl>
                                              <p:pRg st="3" end="3"/>
                                            </p:txEl>
                                          </p:spTgt>
                                        </p:tgtEl>
                                      </p:cBhvr>
                                    </p:animEffect>
                                  </p:childTnLst>
                                  <p:subTnLst>
                                    <p:animClr clrSpc="rgb" dir="cw">
                                      <p:cBhvr override="childStyle">
                                        <p:cTn dur="1" fill="hold" display="0" masterRel="nextClick" afterEffect="1"/>
                                        <p:tgtEl>
                                          <p:spTgt spid="16387">
                                            <p:txEl>
                                              <p:pRg st="3" end="3"/>
                                            </p:txEl>
                                          </p:spTgt>
                                        </p:tgtEl>
                                        <p:attrNameLst>
                                          <p:attrName>ppt_c</p:attrName>
                                        </p:attrNameLst>
                                      </p:cBhvr>
                                      <p:to>
                                        <a:schemeClr val="bg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387">
                                            <p:txEl>
                                              <p:pRg st="4" end="4"/>
                                            </p:txEl>
                                          </p:spTgt>
                                        </p:tgtEl>
                                        <p:attrNameLst>
                                          <p:attrName>style.visibility</p:attrName>
                                        </p:attrNameLst>
                                      </p:cBhvr>
                                      <p:to>
                                        <p:strVal val="visible"/>
                                      </p:to>
                                    </p:set>
                                    <p:animEffect transition="in" filter="fade">
                                      <p:cBhvr>
                                        <p:cTn id="32" dur="2000"/>
                                        <p:tgtEl>
                                          <p:spTgt spid="16387">
                                            <p:txEl>
                                              <p:pRg st="4" end="4"/>
                                            </p:txEl>
                                          </p:spTgt>
                                        </p:tgtEl>
                                      </p:cBhvr>
                                    </p:animEffect>
                                  </p:childTnLst>
                                  <p:subTnLst>
                                    <p:animClr clrSpc="rgb" dir="cw">
                                      <p:cBhvr override="childStyle">
                                        <p:cTn dur="1" fill="hold" display="0" masterRel="nextClick" afterEffect="1"/>
                                        <p:tgtEl>
                                          <p:spTgt spid="16387">
                                            <p:txEl>
                                              <p:pRg st="4" end="4"/>
                                            </p:txEl>
                                          </p:spTgt>
                                        </p:tgtEl>
                                        <p:attrNameLst>
                                          <p:attrName>ppt_c</p:attrName>
                                        </p:attrNameLst>
                                      </p:cBhvr>
                                      <p:to>
                                        <a:schemeClr val="bg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Effect transition="in" filter="fade">
                                      <p:cBhvr>
                                        <p:cTn id="37" dur="2000"/>
                                        <p:tgtEl>
                                          <p:spTgt spid="16387">
                                            <p:txEl>
                                              <p:pRg st="5" end="5"/>
                                            </p:txEl>
                                          </p:spTgt>
                                        </p:tgtEl>
                                      </p:cBhvr>
                                    </p:animEffect>
                                  </p:childTnLst>
                                  <p:subTnLst>
                                    <p:animClr clrSpc="rgb" dir="cw">
                                      <p:cBhvr override="childStyle">
                                        <p:cTn dur="1" fill="hold" display="0" masterRel="nextClick" afterEffect="1"/>
                                        <p:tgtEl>
                                          <p:spTgt spid="16387">
                                            <p:txEl>
                                              <p:pRg st="5" end="5"/>
                                            </p:txEl>
                                          </p:spTgt>
                                        </p:tgtEl>
                                        <p:attrNameLst>
                                          <p:attrName>ppt_c</p:attrName>
                                        </p:attrNameLst>
                                      </p:cBhvr>
                                      <p:to>
                                        <a:schemeClr val="bg2"/>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387">
                                            <p:txEl>
                                              <p:pRg st="6" end="6"/>
                                            </p:txEl>
                                          </p:spTgt>
                                        </p:tgtEl>
                                        <p:attrNameLst>
                                          <p:attrName>style.visibility</p:attrName>
                                        </p:attrNameLst>
                                      </p:cBhvr>
                                      <p:to>
                                        <p:strVal val="visible"/>
                                      </p:to>
                                    </p:set>
                                    <p:animEffect transition="in" filter="fade">
                                      <p:cBhvr>
                                        <p:cTn id="42" dur="2000"/>
                                        <p:tgtEl>
                                          <p:spTgt spid="16387">
                                            <p:txEl>
                                              <p:pRg st="6" end="6"/>
                                            </p:txEl>
                                          </p:spTgt>
                                        </p:tgtEl>
                                      </p:cBhvr>
                                    </p:animEffect>
                                  </p:childTnLst>
                                  <p:subTnLst>
                                    <p:animClr clrSpc="rgb" dir="cw">
                                      <p:cBhvr override="childStyle">
                                        <p:cTn dur="1" fill="hold" display="0" masterRel="nextClick" afterEffect="1"/>
                                        <p:tgtEl>
                                          <p:spTgt spid="16387">
                                            <p:txEl>
                                              <p:pRg st="6" end="6"/>
                                            </p:txEl>
                                          </p:spTgt>
                                        </p:tgtEl>
                                        <p:attrNameLst>
                                          <p:attrName>ppt_c</p:attrName>
                                        </p:attrNameLst>
                                      </p:cBhvr>
                                      <p:to>
                                        <a:schemeClr val="bg2"/>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387">
                                            <p:txEl>
                                              <p:pRg st="7" end="7"/>
                                            </p:txEl>
                                          </p:spTgt>
                                        </p:tgtEl>
                                        <p:attrNameLst>
                                          <p:attrName>style.visibility</p:attrName>
                                        </p:attrNameLst>
                                      </p:cBhvr>
                                      <p:to>
                                        <p:strVal val="visible"/>
                                      </p:to>
                                    </p:set>
                                    <p:animEffect transition="in" filter="fade">
                                      <p:cBhvr>
                                        <p:cTn id="47" dur="2000"/>
                                        <p:tgtEl>
                                          <p:spTgt spid="16387">
                                            <p:txEl>
                                              <p:pRg st="7" end="7"/>
                                            </p:txEl>
                                          </p:spTgt>
                                        </p:tgtEl>
                                      </p:cBhvr>
                                    </p:animEffect>
                                  </p:childTnLst>
                                  <p:subTnLst>
                                    <p:animClr clrSpc="rgb" dir="cw">
                                      <p:cBhvr override="childStyle">
                                        <p:cTn dur="1" fill="hold" display="0" masterRel="nextClick" afterEffect="1"/>
                                        <p:tgtEl>
                                          <p:spTgt spid="16387">
                                            <p:txEl>
                                              <p:pRg st="7" end="7"/>
                                            </p:txEl>
                                          </p:spTgt>
                                        </p:tgtEl>
                                        <p:attrNameLst>
                                          <p:attrName>ppt_c</p:attrName>
                                        </p:attrNameLst>
                                      </p:cBhvr>
                                      <p:to>
                                        <a:schemeClr val="bg2"/>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6387">
                                            <p:txEl>
                                              <p:pRg st="8" end="8"/>
                                            </p:txEl>
                                          </p:spTgt>
                                        </p:tgtEl>
                                        <p:attrNameLst>
                                          <p:attrName>style.visibility</p:attrName>
                                        </p:attrNameLst>
                                      </p:cBhvr>
                                      <p:to>
                                        <p:strVal val="visible"/>
                                      </p:to>
                                    </p:set>
                                    <p:animEffect transition="in" filter="fade">
                                      <p:cBhvr>
                                        <p:cTn id="52" dur="2000"/>
                                        <p:tgtEl>
                                          <p:spTgt spid="16387">
                                            <p:txEl>
                                              <p:pRg st="8" end="8"/>
                                            </p:txEl>
                                          </p:spTgt>
                                        </p:tgtEl>
                                      </p:cBhvr>
                                    </p:animEffect>
                                  </p:childTnLst>
                                  <p:subTnLst>
                                    <p:animClr clrSpc="rgb" dir="cw">
                                      <p:cBhvr override="childStyle">
                                        <p:cTn dur="1" fill="hold" display="0" masterRel="nextClick" afterEffect="1"/>
                                        <p:tgtEl>
                                          <p:spTgt spid="16387">
                                            <p:txEl>
                                              <p:pRg st="8" end="8"/>
                                            </p:txEl>
                                          </p:spTgt>
                                        </p:tgtEl>
                                        <p:attrNameLst>
                                          <p:attrName>ppt_c</p:attrName>
                                        </p:attrNameLst>
                                      </p:cBhvr>
                                      <p:to>
                                        <a:schemeClr val="bg2"/>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6387">
                                            <p:txEl>
                                              <p:pRg st="9" end="9"/>
                                            </p:txEl>
                                          </p:spTgt>
                                        </p:tgtEl>
                                        <p:attrNameLst>
                                          <p:attrName>style.visibility</p:attrName>
                                        </p:attrNameLst>
                                      </p:cBhvr>
                                      <p:to>
                                        <p:strVal val="visible"/>
                                      </p:to>
                                    </p:set>
                                    <p:animEffect transition="in" filter="fade">
                                      <p:cBhvr>
                                        <p:cTn id="57" dur="2000"/>
                                        <p:tgtEl>
                                          <p:spTgt spid="16387">
                                            <p:txEl>
                                              <p:pRg st="9" end="9"/>
                                            </p:txEl>
                                          </p:spTgt>
                                        </p:tgtEl>
                                      </p:cBhvr>
                                    </p:animEffect>
                                  </p:childTnLst>
                                  <p:subTnLst>
                                    <p:animClr clrSpc="rgb" dir="cw">
                                      <p:cBhvr override="childStyle">
                                        <p:cTn dur="1" fill="hold" display="0" masterRel="nextClick" afterEffect="1"/>
                                        <p:tgtEl>
                                          <p:spTgt spid="16387">
                                            <p:txEl>
                                              <p:pRg st="9" end="9"/>
                                            </p:txEl>
                                          </p:spTgt>
                                        </p:tgtEl>
                                        <p:attrNameLst>
                                          <p:attrName>ppt_c</p:attrName>
                                        </p:attrNameLst>
                                      </p:cBhvr>
                                      <p:to>
                                        <a:schemeClr val="bg2"/>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6387">
                                            <p:txEl>
                                              <p:pRg st="10" end="10"/>
                                            </p:txEl>
                                          </p:spTgt>
                                        </p:tgtEl>
                                        <p:attrNameLst>
                                          <p:attrName>style.visibility</p:attrName>
                                        </p:attrNameLst>
                                      </p:cBhvr>
                                      <p:to>
                                        <p:strVal val="visible"/>
                                      </p:to>
                                    </p:set>
                                    <p:animEffect transition="in" filter="fade">
                                      <p:cBhvr>
                                        <p:cTn id="62" dur="2000"/>
                                        <p:tgtEl>
                                          <p:spTgt spid="16387">
                                            <p:txEl>
                                              <p:pRg st="10" end="10"/>
                                            </p:txEl>
                                          </p:spTgt>
                                        </p:tgtEl>
                                      </p:cBhvr>
                                    </p:animEffect>
                                  </p:childTnLst>
                                  <p:subTnLst>
                                    <p:animClr clrSpc="rgb" dir="cw">
                                      <p:cBhvr override="childStyle">
                                        <p:cTn dur="1" fill="hold" display="0" masterRel="nextClick" afterEffect="1"/>
                                        <p:tgtEl>
                                          <p:spTgt spid="16387">
                                            <p:txEl>
                                              <p:pRg st="10" end="1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D8CC75E1-D99A-46B1-AA04-C460173CADFA}" type="slidenum">
              <a:rPr lang="es-EC"/>
              <a:pPr/>
              <a:t>16</a:t>
            </a:fld>
            <a:endParaRPr lang="es-EC"/>
          </a:p>
        </p:txBody>
      </p:sp>
      <p:sp>
        <p:nvSpPr>
          <p:cNvPr id="22530" name="Rectangle 2"/>
          <p:cNvSpPr>
            <a:spLocks noGrp="1" noChangeArrowheads="1"/>
          </p:cNvSpPr>
          <p:nvPr>
            <p:ph type="title"/>
          </p:nvPr>
        </p:nvSpPr>
        <p:spPr>
          <a:xfrm>
            <a:off x="1524000" y="334963"/>
            <a:ext cx="7010400" cy="646112"/>
          </a:xfrm>
        </p:spPr>
        <p:txBody>
          <a:bodyPr/>
          <a:lstStyle/>
          <a:p>
            <a:pPr algn="r"/>
            <a:r>
              <a:rPr lang="es-ES_tradnl" sz="3800"/>
              <a:t>Más Figuras….</a:t>
            </a:r>
            <a:endParaRPr lang="es-EC" sz="3800"/>
          </a:p>
        </p:txBody>
      </p:sp>
      <p:sp>
        <p:nvSpPr>
          <p:cNvPr id="22531" name="Rectangle 3"/>
          <p:cNvSpPr>
            <a:spLocks noGrp="1" noChangeArrowheads="1"/>
          </p:cNvSpPr>
          <p:nvPr>
            <p:ph type="body" idx="1"/>
          </p:nvPr>
        </p:nvSpPr>
        <p:spPr>
          <a:xfrm>
            <a:off x="179388" y="1557338"/>
            <a:ext cx="8785225" cy="4895850"/>
          </a:xfrm>
        </p:spPr>
        <p:txBody>
          <a:bodyPr/>
          <a:lstStyle/>
          <a:p>
            <a:pPr algn="r">
              <a:lnSpc>
                <a:spcPct val="80000"/>
              </a:lnSpc>
            </a:pPr>
            <a:r>
              <a:rPr lang="es-ES_tradnl" sz="1600" b="1"/>
              <a:t>Sinécdoque</a:t>
            </a:r>
            <a:r>
              <a:rPr lang="es-ES_tradnl" sz="1600"/>
              <a:t>.  Cuando la parte se pone por el todo o viceversa.  Ej. 1 Co. 11:26; Hch. 24:5</a:t>
            </a:r>
          </a:p>
          <a:p>
            <a:pPr>
              <a:lnSpc>
                <a:spcPct val="80000"/>
              </a:lnSpc>
            </a:pPr>
            <a:r>
              <a:rPr lang="es-ES_tradnl" sz="1600" b="1"/>
              <a:t>Metonimia</a:t>
            </a:r>
            <a:r>
              <a:rPr lang="es-ES_tradnl" sz="1600"/>
              <a:t>.  Cuando se pone la causa por el efecto o la señal o símbolo por la realidad que indica el símbolo  Ej. Lc. 16:29; Jn. 13:8; 1 Jn 1:7</a:t>
            </a:r>
          </a:p>
          <a:p>
            <a:pPr>
              <a:lnSpc>
                <a:spcPct val="80000"/>
              </a:lnSpc>
            </a:pPr>
            <a:r>
              <a:rPr lang="es-ES_tradnl" sz="1600" b="1"/>
              <a:t>Alegoría</a:t>
            </a:r>
            <a:r>
              <a:rPr lang="es-ES_tradnl" sz="1600"/>
              <a:t>.  Consta de varias metáforas unidas, representando cada una de ellas realidades correspondientes.  Ej. Jn. 6:51-65; Is. 5:1-7; Slm.80:8-13</a:t>
            </a:r>
          </a:p>
          <a:p>
            <a:pPr>
              <a:lnSpc>
                <a:spcPct val="80000"/>
              </a:lnSpc>
            </a:pPr>
            <a:r>
              <a:rPr lang="es-ES_tradnl" sz="1600" b="1"/>
              <a:t>Fábula</a:t>
            </a:r>
            <a:r>
              <a:rPr lang="es-ES_tradnl" sz="1600"/>
              <a:t>.  Es una alegoría histórica poco usada en la Escritura.  Ej. 2 Ry. 14:9</a:t>
            </a:r>
          </a:p>
          <a:p>
            <a:pPr>
              <a:lnSpc>
                <a:spcPct val="80000"/>
              </a:lnSpc>
            </a:pPr>
            <a:r>
              <a:rPr lang="es-ES_tradnl" sz="1600" b="1"/>
              <a:t>Enigma</a:t>
            </a:r>
            <a:r>
              <a:rPr lang="es-ES_tradnl" sz="1600"/>
              <a:t>.  Es un tipo de alegoría pero de difícil interpretación.  Ej. Jue. 14:14; Pr. 30:24</a:t>
            </a:r>
          </a:p>
          <a:p>
            <a:pPr>
              <a:lnSpc>
                <a:spcPct val="80000"/>
              </a:lnSpc>
            </a:pPr>
            <a:r>
              <a:rPr lang="es-ES_tradnl" sz="1600" b="1"/>
              <a:t>Tipo</a:t>
            </a:r>
            <a:r>
              <a:rPr lang="es-ES_tradnl" sz="1600"/>
              <a:t>.  Es un tipo de metáfora que no consiste solo en palabras sino en hechos, personas u objetos que proyectan un significado futuro.  Ej. Jn. 3:14; Mt. 12:40; Rom. 5:14; Hb. 9:11-28; 10:6-10</a:t>
            </a:r>
          </a:p>
          <a:p>
            <a:pPr>
              <a:lnSpc>
                <a:spcPct val="80000"/>
              </a:lnSpc>
            </a:pPr>
            <a:r>
              <a:rPr lang="es-ES_tradnl" sz="1600" b="1"/>
              <a:t>Símbolo</a:t>
            </a:r>
            <a:r>
              <a:rPr lang="es-ES_tradnl" sz="1600"/>
              <a:t>.  Representa una cosa o hecho por medio de otra cosa o hecho familiar que arroje luz sobre el significado del concepto original.    Ej. Ap. 5:5; 6:2 cf., Mt. 10:16; Mt. 16:19 cf., Lc. 1:69  Rom. 6:3-4; 1 Co. 11:23-26</a:t>
            </a:r>
          </a:p>
          <a:p>
            <a:pPr>
              <a:lnSpc>
                <a:spcPct val="80000"/>
              </a:lnSpc>
            </a:pPr>
            <a:r>
              <a:rPr lang="es-ES_tradnl" sz="1600" b="1"/>
              <a:t>Parábola</a:t>
            </a:r>
            <a:r>
              <a:rPr lang="es-ES_tradnl" sz="1600"/>
              <a:t>. Es una narración alegórica que usa símbolos terrenales y conocidos para ilustrar verdades celestiales y eternas.  Ej. 18:1-7; Mt. 13:3-8;  Lc. 15:1ss: 18:10-14.</a:t>
            </a:r>
          </a:p>
          <a:p>
            <a:pPr>
              <a:lnSpc>
                <a:spcPct val="80000"/>
              </a:lnSpc>
            </a:pPr>
            <a:r>
              <a:rPr lang="es-ES_tradnl" sz="1600" b="1"/>
              <a:t>Antítesis</a:t>
            </a:r>
            <a:r>
              <a:rPr lang="es-ES_tradnl" sz="1600"/>
              <a:t>.  Contraponer dos conceptos opuestos para resaltar la verdad.  Ej. Dt. Cp. 27-33: 30:15; Mt. 7:13-14;  Mt, cp. 24-25; 2 Co. 6:8-10</a:t>
            </a:r>
          </a:p>
          <a:p>
            <a:pPr>
              <a:lnSpc>
                <a:spcPct val="80000"/>
              </a:lnSpc>
            </a:pPr>
            <a:r>
              <a:rPr lang="es-ES_tradnl" sz="1600" b="1"/>
              <a:t>Proverbio</a:t>
            </a:r>
            <a:r>
              <a:rPr lang="es-ES_tradnl" sz="1600"/>
              <a:t>.  Dicho común o adagio.  Ej. Pr. 1:2-6; Lc. 4:23; Mr. 6:4; 2 Pd. 2:22</a:t>
            </a:r>
          </a:p>
          <a:p>
            <a:pPr>
              <a:lnSpc>
                <a:spcPct val="80000"/>
              </a:lnSpc>
            </a:pPr>
            <a:r>
              <a:rPr lang="es-ES_tradnl" sz="1600" b="1"/>
              <a:t>Acróstico</a:t>
            </a:r>
            <a:r>
              <a:rPr lang="es-ES_tradnl" sz="1600"/>
              <a:t>.  Versos.  Ej.  Slm. 119: 111 y 112; 23 y 34; Lam y Jer.  (</a:t>
            </a:r>
            <a:r>
              <a:rPr lang="es-ES_tradnl" sz="1600" b="1" i="1"/>
              <a:t>Ichthus</a:t>
            </a:r>
            <a:r>
              <a:rPr lang="es-ES_tradnl" sz="1600"/>
              <a:t> = pez)</a:t>
            </a:r>
          </a:p>
          <a:p>
            <a:pPr>
              <a:lnSpc>
                <a:spcPct val="80000"/>
              </a:lnSpc>
            </a:pPr>
            <a:r>
              <a:rPr lang="es-ES_tradnl" sz="1600" b="1"/>
              <a:t>Paradoja</a:t>
            </a:r>
            <a:r>
              <a:rPr lang="es-ES_tradnl" sz="1600"/>
              <a:t>.  Declaración opuesta a la opinión común.  Ej. Mt. 16:16; 8:22: 12:46ss</a:t>
            </a:r>
          </a:p>
          <a:p>
            <a:pPr>
              <a:lnSpc>
                <a:spcPct val="80000"/>
              </a:lnSpc>
            </a:pPr>
            <a:endParaRPr lang="es-ES_tradnl" sz="1600"/>
          </a:p>
          <a:p>
            <a:pPr>
              <a:lnSpc>
                <a:spcPct val="80000"/>
              </a:lnSpc>
            </a:pPr>
            <a:endParaRPr lang="es-EC" sz="1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fade">
                                      <p:cBhvr>
                                        <p:cTn id="7" dur="20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fade">
                                      <p:cBhvr>
                                        <p:cTn id="12" dur="2000"/>
                                        <p:tgtEl>
                                          <p:spTgt spid="22531">
                                            <p:txEl>
                                              <p:pRg st="0" end="0"/>
                                            </p:txEl>
                                          </p:spTgt>
                                        </p:tgtEl>
                                      </p:cBhvr>
                                    </p:animEffect>
                                  </p:childTnLst>
                                  <p:subTnLst>
                                    <p:animClr clrSpc="rgb" dir="cw">
                                      <p:cBhvr override="childStyle">
                                        <p:cTn dur="1" fill="hold" display="0" masterRel="nextClick" afterEffect="1"/>
                                        <p:tgtEl>
                                          <p:spTgt spid="22531">
                                            <p:txEl>
                                              <p:pRg st="0" end="0"/>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531">
                                            <p:txEl>
                                              <p:pRg st="1" end="1"/>
                                            </p:txEl>
                                          </p:spTgt>
                                        </p:tgtEl>
                                        <p:attrNameLst>
                                          <p:attrName>style.visibility</p:attrName>
                                        </p:attrNameLst>
                                      </p:cBhvr>
                                      <p:to>
                                        <p:strVal val="visible"/>
                                      </p:to>
                                    </p:set>
                                    <p:animEffect transition="in" filter="fade">
                                      <p:cBhvr>
                                        <p:cTn id="17" dur="2000"/>
                                        <p:tgtEl>
                                          <p:spTgt spid="22531">
                                            <p:txEl>
                                              <p:pRg st="1" end="1"/>
                                            </p:txEl>
                                          </p:spTgt>
                                        </p:tgtEl>
                                      </p:cBhvr>
                                    </p:animEffect>
                                  </p:childTnLst>
                                  <p:subTnLst>
                                    <p:animClr clrSpc="rgb" dir="cw">
                                      <p:cBhvr override="childStyle">
                                        <p:cTn dur="1" fill="hold" display="0" masterRel="nextClick" afterEffect="1"/>
                                        <p:tgtEl>
                                          <p:spTgt spid="22531">
                                            <p:txEl>
                                              <p:pRg st="1" end="1"/>
                                            </p:txEl>
                                          </p:spTgt>
                                        </p:tgtEl>
                                        <p:attrNameLst>
                                          <p:attrName>ppt_c</p:attrName>
                                        </p:attrNameLst>
                                      </p:cBhvr>
                                      <p:to>
                                        <a:schemeClr val="bg2"/>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531">
                                            <p:txEl>
                                              <p:pRg st="2" end="2"/>
                                            </p:txEl>
                                          </p:spTgt>
                                        </p:tgtEl>
                                        <p:attrNameLst>
                                          <p:attrName>style.visibility</p:attrName>
                                        </p:attrNameLst>
                                      </p:cBhvr>
                                      <p:to>
                                        <p:strVal val="visible"/>
                                      </p:to>
                                    </p:set>
                                    <p:animEffect transition="in" filter="fade">
                                      <p:cBhvr>
                                        <p:cTn id="22" dur="2000"/>
                                        <p:tgtEl>
                                          <p:spTgt spid="22531">
                                            <p:txEl>
                                              <p:pRg st="2" end="2"/>
                                            </p:txEl>
                                          </p:spTgt>
                                        </p:tgtEl>
                                      </p:cBhvr>
                                    </p:animEffect>
                                  </p:childTnLst>
                                  <p:subTnLst>
                                    <p:animClr clrSpc="rgb" dir="cw">
                                      <p:cBhvr override="childStyle">
                                        <p:cTn dur="1" fill="hold" display="0" masterRel="nextClick" afterEffect="1"/>
                                        <p:tgtEl>
                                          <p:spTgt spid="22531">
                                            <p:txEl>
                                              <p:pRg st="2" end="2"/>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531">
                                            <p:txEl>
                                              <p:pRg st="3" end="3"/>
                                            </p:txEl>
                                          </p:spTgt>
                                        </p:tgtEl>
                                        <p:attrNameLst>
                                          <p:attrName>style.visibility</p:attrName>
                                        </p:attrNameLst>
                                      </p:cBhvr>
                                      <p:to>
                                        <p:strVal val="visible"/>
                                      </p:to>
                                    </p:set>
                                    <p:animEffect transition="in" filter="fade">
                                      <p:cBhvr>
                                        <p:cTn id="27" dur="2000"/>
                                        <p:tgtEl>
                                          <p:spTgt spid="22531">
                                            <p:txEl>
                                              <p:pRg st="3" end="3"/>
                                            </p:txEl>
                                          </p:spTgt>
                                        </p:tgtEl>
                                      </p:cBhvr>
                                    </p:animEffect>
                                  </p:childTnLst>
                                  <p:subTnLst>
                                    <p:animClr clrSpc="rgb" dir="cw">
                                      <p:cBhvr override="childStyle">
                                        <p:cTn dur="1" fill="hold" display="0" masterRel="nextClick" afterEffect="1"/>
                                        <p:tgtEl>
                                          <p:spTgt spid="22531">
                                            <p:txEl>
                                              <p:pRg st="3" end="3"/>
                                            </p:txEl>
                                          </p:spTgt>
                                        </p:tgtEl>
                                        <p:attrNameLst>
                                          <p:attrName>ppt_c</p:attrName>
                                        </p:attrNameLst>
                                      </p:cBhvr>
                                      <p:to>
                                        <a:schemeClr val="bg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531">
                                            <p:txEl>
                                              <p:pRg st="4" end="4"/>
                                            </p:txEl>
                                          </p:spTgt>
                                        </p:tgtEl>
                                        <p:attrNameLst>
                                          <p:attrName>style.visibility</p:attrName>
                                        </p:attrNameLst>
                                      </p:cBhvr>
                                      <p:to>
                                        <p:strVal val="visible"/>
                                      </p:to>
                                    </p:set>
                                    <p:animEffect transition="in" filter="fade">
                                      <p:cBhvr>
                                        <p:cTn id="32" dur="2000"/>
                                        <p:tgtEl>
                                          <p:spTgt spid="22531">
                                            <p:txEl>
                                              <p:pRg st="4" end="4"/>
                                            </p:txEl>
                                          </p:spTgt>
                                        </p:tgtEl>
                                      </p:cBhvr>
                                    </p:animEffect>
                                  </p:childTnLst>
                                  <p:subTnLst>
                                    <p:animClr clrSpc="rgb" dir="cw">
                                      <p:cBhvr override="childStyle">
                                        <p:cTn dur="1" fill="hold" display="0" masterRel="nextClick" afterEffect="1"/>
                                        <p:tgtEl>
                                          <p:spTgt spid="22531">
                                            <p:txEl>
                                              <p:pRg st="4" end="4"/>
                                            </p:txEl>
                                          </p:spTgt>
                                        </p:tgtEl>
                                        <p:attrNameLst>
                                          <p:attrName>ppt_c</p:attrName>
                                        </p:attrNameLst>
                                      </p:cBhvr>
                                      <p:to>
                                        <a:schemeClr val="bg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531">
                                            <p:txEl>
                                              <p:pRg st="5" end="5"/>
                                            </p:txEl>
                                          </p:spTgt>
                                        </p:tgtEl>
                                        <p:attrNameLst>
                                          <p:attrName>style.visibility</p:attrName>
                                        </p:attrNameLst>
                                      </p:cBhvr>
                                      <p:to>
                                        <p:strVal val="visible"/>
                                      </p:to>
                                    </p:set>
                                    <p:animEffect transition="in" filter="fade">
                                      <p:cBhvr>
                                        <p:cTn id="37" dur="2000"/>
                                        <p:tgtEl>
                                          <p:spTgt spid="22531">
                                            <p:txEl>
                                              <p:pRg st="5" end="5"/>
                                            </p:txEl>
                                          </p:spTgt>
                                        </p:tgtEl>
                                      </p:cBhvr>
                                    </p:animEffect>
                                  </p:childTnLst>
                                  <p:subTnLst>
                                    <p:animClr clrSpc="rgb" dir="cw">
                                      <p:cBhvr override="childStyle">
                                        <p:cTn dur="1" fill="hold" display="0" masterRel="nextClick" afterEffect="1"/>
                                        <p:tgtEl>
                                          <p:spTgt spid="22531">
                                            <p:txEl>
                                              <p:pRg st="5" end="5"/>
                                            </p:txEl>
                                          </p:spTgt>
                                        </p:tgtEl>
                                        <p:attrNameLst>
                                          <p:attrName>ppt_c</p:attrName>
                                        </p:attrNameLst>
                                      </p:cBhvr>
                                      <p:to>
                                        <a:schemeClr val="bg2"/>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531">
                                            <p:txEl>
                                              <p:pRg st="6" end="6"/>
                                            </p:txEl>
                                          </p:spTgt>
                                        </p:tgtEl>
                                        <p:attrNameLst>
                                          <p:attrName>style.visibility</p:attrName>
                                        </p:attrNameLst>
                                      </p:cBhvr>
                                      <p:to>
                                        <p:strVal val="visible"/>
                                      </p:to>
                                    </p:set>
                                    <p:animEffect transition="in" filter="fade">
                                      <p:cBhvr>
                                        <p:cTn id="42" dur="2000"/>
                                        <p:tgtEl>
                                          <p:spTgt spid="22531">
                                            <p:txEl>
                                              <p:pRg st="6" end="6"/>
                                            </p:txEl>
                                          </p:spTgt>
                                        </p:tgtEl>
                                      </p:cBhvr>
                                    </p:animEffect>
                                  </p:childTnLst>
                                  <p:subTnLst>
                                    <p:animClr clrSpc="rgb" dir="cw">
                                      <p:cBhvr override="childStyle">
                                        <p:cTn dur="1" fill="hold" display="0" masterRel="nextClick" afterEffect="1"/>
                                        <p:tgtEl>
                                          <p:spTgt spid="22531">
                                            <p:txEl>
                                              <p:pRg st="6" end="6"/>
                                            </p:txEl>
                                          </p:spTgt>
                                        </p:tgtEl>
                                        <p:attrNameLst>
                                          <p:attrName>ppt_c</p:attrName>
                                        </p:attrNameLst>
                                      </p:cBhvr>
                                      <p:to>
                                        <a:schemeClr val="bg2"/>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2531">
                                            <p:txEl>
                                              <p:pRg st="7" end="7"/>
                                            </p:txEl>
                                          </p:spTgt>
                                        </p:tgtEl>
                                        <p:attrNameLst>
                                          <p:attrName>style.visibility</p:attrName>
                                        </p:attrNameLst>
                                      </p:cBhvr>
                                      <p:to>
                                        <p:strVal val="visible"/>
                                      </p:to>
                                    </p:set>
                                    <p:animEffect transition="in" filter="fade">
                                      <p:cBhvr>
                                        <p:cTn id="47" dur="2000"/>
                                        <p:tgtEl>
                                          <p:spTgt spid="22531">
                                            <p:txEl>
                                              <p:pRg st="7" end="7"/>
                                            </p:txEl>
                                          </p:spTgt>
                                        </p:tgtEl>
                                      </p:cBhvr>
                                    </p:animEffect>
                                  </p:childTnLst>
                                  <p:subTnLst>
                                    <p:animClr clrSpc="rgb" dir="cw">
                                      <p:cBhvr override="childStyle">
                                        <p:cTn dur="1" fill="hold" display="0" masterRel="nextClick" afterEffect="1"/>
                                        <p:tgtEl>
                                          <p:spTgt spid="22531">
                                            <p:txEl>
                                              <p:pRg st="7" end="7"/>
                                            </p:txEl>
                                          </p:spTgt>
                                        </p:tgtEl>
                                        <p:attrNameLst>
                                          <p:attrName>ppt_c</p:attrName>
                                        </p:attrNameLst>
                                      </p:cBhvr>
                                      <p:to>
                                        <a:schemeClr val="bg2"/>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2531">
                                            <p:txEl>
                                              <p:pRg st="8" end="8"/>
                                            </p:txEl>
                                          </p:spTgt>
                                        </p:tgtEl>
                                        <p:attrNameLst>
                                          <p:attrName>style.visibility</p:attrName>
                                        </p:attrNameLst>
                                      </p:cBhvr>
                                      <p:to>
                                        <p:strVal val="visible"/>
                                      </p:to>
                                    </p:set>
                                    <p:animEffect transition="in" filter="fade">
                                      <p:cBhvr>
                                        <p:cTn id="52" dur="2000"/>
                                        <p:tgtEl>
                                          <p:spTgt spid="22531">
                                            <p:txEl>
                                              <p:pRg st="8" end="8"/>
                                            </p:txEl>
                                          </p:spTgt>
                                        </p:tgtEl>
                                      </p:cBhvr>
                                    </p:animEffect>
                                  </p:childTnLst>
                                  <p:subTnLst>
                                    <p:animClr clrSpc="rgb" dir="cw">
                                      <p:cBhvr override="childStyle">
                                        <p:cTn dur="1" fill="hold" display="0" masterRel="nextClick" afterEffect="1"/>
                                        <p:tgtEl>
                                          <p:spTgt spid="22531">
                                            <p:txEl>
                                              <p:pRg st="8" end="8"/>
                                            </p:txEl>
                                          </p:spTgt>
                                        </p:tgtEl>
                                        <p:attrNameLst>
                                          <p:attrName>ppt_c</p:attrName>
                                        </p:attrNameLst>
                                      </p:cBhvr>
                                      <p:to>
                                        <a:schemeClr val="bg2"/>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2531">
                                            <p:txEl>
                                              <p:pRg st="9" end="9"/>
                                            </p:txEl>
                                          </p:spTgt>
                                        </p:tgtEl>
                                        <p:attrNameLst>
                                          <p:attrName>style.visibility</p:attrName>
                                        </p:attrNameLst>
                                      </p:cBhvr>
                                      <p:to>
                                        <p:strVal val="visible"/>
                                      </p:to>
                                    </p:set>
                                    <p:animEffect transition="in" filter="fade">
                                      <p:cBhvr>
                                        <p:cTn id="57" dur="2000"/>
                                        <p:tgtEl>
                                          <p:spTgt spid="22531">
                                            <p:txEl>
                                              <p:pRg st="9" end="9"/>
                                            </p:txEl>
                                          </p:spTgt>
                                        </p:tgtEl>
                                      </p:cBhvr>
                                    </p:animEffect>
                                  </p:childTnLst>
                                  <p:subTnLst>
                                    <p:animClr clrSpc="rgb" dir="cw">
                                      <p:cBhvr override="childStyle">
                                        <p:cTn dur="1" fill="hold" display="0" masterRel="nextClick" afterEffect="1"/>
                                        <p:tgtEl>
                                          <p:spTgt spid="22531">
                                            <p:txEl>
                                              <p:pRg st="9" end="9"/>
                                            </p:txEl>
                                          </p:spTgt>
                                        </p:tgtEl>
                                        <p:attrNameLst>
                                          <p:attrName>ppt_c</p:attrName>
                                        </p:attrNameLst>
                                      </p:cBhvr>
                                      <p:to>
                                        <a:schemeClr val="bg2"/>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2531">
                                            <p:txEl>
                                              <p:pRg st="10" end="10"/>
                                            </p:txEl>
                                          </p:spTgt>
                                        </p:tgtEl>
                                        <p:attrNameLst>
                                          <p:attrName>style.visibility</p:attrName>
                                        </p:attrNameLst>
                                      </p:cBhvr>
                                      <p:to>
                                        <p:strVal val="visible"/>
                                      </p:to>
                                    </p:set>
                                    <p:animEffect transition="in" filter="fade">
                                      <p:cBhvr>
                                        <p:cTn id="62" dur="2000"/>
                                        <p:tgtEl>
                                          <p:spTgt spid="22531">
                                            <p:txEl>
                                              <p:pRg st="10" end="10"/>
                                            </p:txEl>
                                          </p:spTgt>
                                        </p:tgtEl>
                                      </p:cBhvr>
                                    </p:animEffect>
                                  </p:childTnLst>
                                  <p:subTnLst>
                                    <p:animClr clrSpc="rgb" dir="cw">
                                      <p:cBhvr override="childStyle">
                                        <p:cTn dur="1" fill="hold" display="0" masterRel="nextClick" afterEffect="1"/>
                                        <p:tgtEl>
                                          <p:spTgt spid="22531">
                                            <p:txEl>
                                              <p:pRg st="10" end="10"/>
                                            </p:txEl>
                                          </p:spTgt>
                                        </p:tgtEl>
                                        <p:attrNameLst>
                                          <p:attrName>ppt_c</p:attrName>
                                        </p:attrNameLst>
                                      </p:cBhvr>
                                      <p:to>
                                        <a:schemeClr val="bg2"/>
                                      </p:to>
                                    </p:animClr>
                                  </p:sub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2531">
                                            <p:txEl>
                                              <p:pRg st="11" end="11"/>
                                            </p:txEl>
                                          </p:spTgt>
                                        </p:tgtEl>
                                        <p:attrNameLst>
                                          <p:attrName>style.visibility</p:attrName>
                                        </p:attrNameLst>
                                      </p:cBhvr>
                                      <p:to>
                                        <p:strVal val="visible"/>
                                      </p:to>
                                    </p:set>
                                    <p:animEffect transition="in" filter="fade">
                                      <p:cBhvr>
                                        <p:cTn id="67" dur="2000"/>
                                        <p:tgtEl>
                                          <p:spTgt spid="22531">
                                            <p:txEl>
                                              <p:pRg st="11" end="11"/>
                                            </p:txEl>
                                          </p:spTgt>
                                        </p:tgtEl>
                                      </p:cBhvr>
                                    </p:animEffect>
                                  </p:childTnLst>
                                  <p:subTnLst>
                                    <p:animClr clrSpc="rgb" dir="cw">
                                      <p:cBhvr override="childStyle">
                                        <p:cTn dur="1" fill="hold" display="0" masterRel="nextClick" afterEffect="1"/>
                                        <p:tgtEl>
                                          <p:spTgt spid="22531">
                                            <p:txEl>
                                              <p:pRg st="11" end="1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52258C2C-9537-4663-95E3-71ECBAD23F12}" type="slidenum">
              <a:rPr lang="es-EC"/>
              <a:pPr/>
              <a:t>17</a:t>
            </a:fld>
            <a:endParaRPr lang="es-EC"/>
          </a:p>
        </p:txBody>
      </p:sp>
      <p:sp>
        <p:nvSpPr>
          <p:cNvPr id="46082" name="Rectangle 2"/>
          <p:cNvSpPr>
            <a:spLocks noGrp="1" noChangeArrowheads="1"/>
          </p:cNvSpPr>
          <p:nvPr>
            <p:ph type="title"/>
          </p:nvPr>
        </p:nvSpPr>
        <p:spPr/>
        <p:txBody>
          <a:bodyPr/>
          <a:lstStyle/>
          <a:p>
            <a:pPr algn="r"/>
            <a:r>
              <a:rPr lang="es-ES_tradnl"/>
              <a:t>9. Géneros Literarios</a:t>
            </a:r>
            <a:endParaRPr lang="es-EC"/>
          </a:p>
        </p:txBody>
      </p:sp>
      <p:sp>
        <p:nvSpPr>
          <p:cNvPr id="46083" name="Rectangle 3"/>
          <p:cNvSpPr>
            <a:spLocks noGrp="1" noChangeArrowheads="1"/>
          </p:cNvSpPr>
          <p:nvPr>
            <p:ph type="body" idx="1"/>
          </p:nvPr>
        </p:nvSpPr>
        <p:spPr>
          <a:xfrm>
            <a:off x="250825" y="1600200"/>
            <a:ext cx="8713788" cy="4637088"/>
          </a:xfrm>
        </p:spPr>
        <p:txBody>
          <a:bodyPr/>
          <a:lstStyle/>
          <a:p>
            <a:pPr marL="571500" indent="-571500">
              <a:buFont typeface="Wingdings" pitchFamily="2" charset="2"/>
              <a:buAutoNum type="arabicPeriod"/>
            </a:pPr>
            <a:r>
              <a:rPr lang="es-ES_tradnl" sz="2600"/>
              <a:t>Profecía			Isaías, Jeremías, Oseas.</a:t>
            </a:r>
          </a:p>
          <a:p>
            <a:pPr marL="571500" indent="-571500">
              <a:buFont typeface="Wingdings" pitchFamily="2" charset="2"/>
              <a:buAutoNum type="arabicPeriod"/>
            </a:pPr>
            <a:r>
              <a:rPr lang="es-ES_tradnl" sz="2600"/>
              <a:t>Ley			Pentateuco.</a:t>
            </a:r>
          </a:p>
          <a:p>
            <a:pPr marL="571500" indent="-571500">
              <a:buFont typeface="Wingdings" pitchFamily="2" charset="2"/>
              <a:buAutoNum type="arabicPeriod"/>
            </a:pPr>
            <a:r>
              <a:rPr lang="es-ES_tradnl" sz="2600"/>
              <a:t>Poesía			Proverbios, Salmos.</a:t>
            </a:r>
          </a:p>
          <a:p>
            <a:pPr marL="571500" indent="-571500">
              <a:buFont typeface="Wingdings" pitchFamily="2" charset="2"/>
              <a:buAutoNum type="arabicPeriod"/>
            </a:pPr>
            <a:r>
              <a:rPr lang="es-ES_tradnl" sz="2600"/>
              <a:t>Historia			I y 2 Reyes, Hechos.</a:t>
            </a:r>
          </a:p>
          <a:p>
            <a:pPr marL="571500" indent="-571500">
              <a:buFont typeface="Wingdings" pitchFamily="2" charset="2"/>
              <a:buAutoNum type="arabicPeriod"/>
            </a:pPr>
            <a:r>
              <a:rPr lang="es-ES_tradnl" sz="2600"/>
              <a:t>Sabiduría		Eclesiastés, Job.</a:t>
            </a:r>
          </a:p>
          <a:p>
            <a:pPr marL="571500" indent="-571500">
              <a:buFont typeface="Wingdings" pitchFamily="2" charset="2"/>
              <a:buAutoNum type="arabicPeriod"/>
            </a:pPr>
            <a:r>
              <a:rPr lang="es-ES_tradnl" sz="2600"/>
              <a:t>Evangelios		Mateo, Marcos, Lucas, Juan.</a:t>
            </a:r>
          </a:p>
          <a:p>
            <a:pPr marL="571500" indent="-571500">
              <a:buFont typeface="Wingdings" pitchFamily="2" charset="2"/>
              <a:buAutoNum type="arabicPeriod"/>
            </a:pPr>
            <a:r>
              <a:rPr lang="es-ES_tradnl" sz="2600"/>
              <a:t>Epístolas		Corintios, Efesios, Gálatas.</a:t>
            </a:r>
          </a:p>
          <a:p>
            <a:pPr marL="571500" indent="-571500">
              <a:buFont typeface="Wingdings" pitchFamily="2" charset="2"/>
              <a:buAutoNum type="arabicPeriod"/>
            </a:pPr>
            <a:r>
              <a:rPr lang="es-ES_tradnl" sz="2600"/>
              <a:t>Apocalíptica		Daniel, Ezequiel, Apocalipsis.</a:t>
            </a:r>
          </a:p>
          <a:p>
            <a:pPr marL="571500" indent="-571500">
              <a:buFont typeface="Wingdings" pitchFamily="2" charset="2"/>
              <a:buAutoNum type="arabicPeriod"/>
            </a:pPr>
            <a:r>
              <a:rPr lang="es-ES_tradnl" sz="2600"/>
              <a:t>Narración		Evangelios, Historia.</a:t>
            </a:r>
          </a:p>
          <a:p>
            <a:pPr marL="571500" indent="-571500">
              <a:buFont typeface="Wingdings" pitchFamily="2" charset="2"/>
              <a:buNone/>
            </a:pPr>
            <a:endParaRPr lang="es-EC" sz="2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fade">
                                      <p:cBhvr>
                                        <p:cTn id="7" dur="2000"/>
                                        <p:tgtEl>
                                          <p:spTgt spid="4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6083">
                                            <p:txEl>
                                              <p:pRg st="0" end="0"/>
                                            </p:txEl>
                                          </p:spTgt>
                                        </p:tgtEl>
                                        <p:attrNameLst>
                                          <p:attrName>style.visibility</p:attrName>
                                        </p:attrNameLst>
                                      </p:cBhvr>
                                      <p:to>
                                        <p:strVal val="visible"/>
                                      </p:to>
                                    </p:set>
                                    <p:animEffect transition="in" filter="fade">
                                      <p:cBhvr>
                                        <p:cTn id="12" dur="2000"/>
                                        <p:tgtEl>
                                          <p:spTgt spid="46083">
                                            <p:txEl>
                                              <p:pRg st="0" end="0"/>
                                            </p:txEl>
                                          </p:spTgt>
                                        </p:tgtEl>
                                      </p:cBhvr>
                                    </p:animEffect>
                                  </p:childTnLst>
                                  <p:subTnLst>
                                    <p:animClr clrSpc="rgb" dir="cw">
                                      <p:cBhvr override="childStyle">
                                        <p:cTn dur="1" fill="hold" display="0" masterRel="nextClick" afterEffect="1"/>
                                        <p:tgtEl>
                                          <p:spTgt spid="46083">
                                            <p:txEl>
                                              <p:pRg st="0" end="0"/>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6083">
                                            <p:txEl>
                                              <p:pRg st="1" end="1"/>
                                            </p:txEl>
                                          </p:spTgt>
                                        </p:tgtEl>
                                        <p:attrNameLst>
                                          <p:attrName>style.visibility</p:attrName>
                                        </p:attrNameLst>
                                      </p:cBhvr>
                                      <p:to>
                                        <p:strVal val="visible"/>
                                      </p:to>
                                    </p:set>
                                    <p:animEffect transition="in" filter="fade">
                                      <p:cBhvr>
                                        <p:cTn id="17" dur="2000"/>
                                        <p:tgtEl>
                                          <p:spTgt spid="46083">
                                            <p:txEl>
                                              <p:pRg st="1" end="1"/>
                                            </p:txEl>
                                          </p:spTgt>
                                        </p:tgtEl>
                                      </p:cBhvr>
                                    </p:animEffect>
                                  </p:childTnLst>
                                  <p:subTnLst>
                                    <p:animClr clrSpc="rgb" dir="cw">
                                      <p:cBhvr override="childStyle">
                                        <p:cTn dur="1" fill="hold" display="0" masterRel="nextClick" afterEffect="1"/>
                                        <p:tgtEl>
                                          <p:spTgt spid="46083">
                                            <p:txEl>
                                              <p:pRg st="1" end="1"/>
                                            </p:txEl>
                                          </p:spTgt>
                                        </p:tgtEl>
                                        <p:attrNameLst>
                                          <p:attrName>ppt_c</p:attrName>
                                        </p:attrNameLst>
                                      </p:cBhvr>
                                      <p:to>
                                        <a:schemeClr val="bg2"/>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6083">
                                            <p:txEl>
                                              <p:pRg st="2" end="2"/>
                                            </p:txEl>
                                          </p:spTgt>
                                        </p:tgtEl>
                                        <p:attrNameLst>
                                          <p:attrName>style.visibility</p:attrName>
                                        </p:attrNameLst>
                                      </p:cBhvr>
                                      <p:to>
                                        <p:strVal val="visible"/>
                                      </p:to>
                                    </p:set>
                                    <p:animEffect transition="in" filter="fade">
                                      <p:cBhvr>
                                        <p:cTn id="22" dur="2000"/>
                                        <p:tgtEl>
                                          <p:spTgt spid="46083">
                                            <p:txEl>
                                              <p:pRg st="2" end="2"/>
                                            </p:txEl>
                                          </p:spTgt>
                                        </p:tgtEl>
                                      </p:cBhvr>
                                    </p:animEffect>
                                  </p:childTnLst>
                                  <p:subTnLst>
                                    <p:animClr clrSpc="rgb" dir="cw">
                                      <p:cBhvr override="childStyle">
                                        <p:cTn dur="1" fill="hold" display="0" masterRel="nextClick" afterEffect="1"/>
                                        <p:tgtEl>
                                          <p:spTgt spid="46083">
                                            <p:txEl>
                                              <p:pRg st="2" end="2"/>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6083">
                                            <p:txEl>
                                              <p:pRg st="3" end="3"/>
                                            </p:txEl>
                                          </p:spTgt>
                                        </p:tgtEl>
                                        <p:attrNameLst>
                                          <p:attrName>style.visibility</p:attrName>
                                        </p:attrNameLst>
                                      </p:cBhvr>
                                      <p:to>
                                        <p:strVal val="visible"/>
                                      </p:to>
                                    </p:set>
                                    <p:animEffect transition="in" filter="fade">
                                      <p:cBhvr>
                                        <p:cTn id="27" dur="2000"/>
                                        <p:tgtEl>
                                          <p:spTgt spid="46083">
                                            <p:txEl>
                                              <p:pRg st="3" end="3"/>
                                            </p:txEl>
                                          </p:spTgt>
                                        </p:tgtEl>
                                      </p:cBhvr>
                                    </p:animEffect>
                                  </p:childTnLst>
                                  <p:subTnLst>
                                    <p:animClr clrSpc="rgb" dir="cw">
                                      <p:cBhvr override="childStyle">
                                        <p:cTn dur="1" fill="hold" display="0" masterRel="nextClick" afterEffect="1"/>
                                        <p:tgtEl>
                                          <p:spTgt spid="46083">
                                            <p:txEl>
                                              <p:pRg st="3" end="3"/>
                                            </p:txEl>
                                          </p:spTgt>
                                        </p:tgtEl>
                                        <p:attrNameLst>
                                          <p:attrName>ppt_c</p:attrName>
                                        </p:attrNameLst>
                                      </p:cBhvr>
                                      <p:to>
                                        <a:schemeClr val="bg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6083">
                                            <p:txEl>
                                              <p:pRg st="4" end="4"/>
                                            </p:txEl>
                                          </p:spTgt>
                                        </p:tgtEl>
                                        <p:attrNameLst>
                                          <p:attrName>style.visibility</p:attrName>
                                        </p:attrNameLst>
                                      </p:cBhvr>
                                      <p:to>
                                        <p:strVal val="visible"/>
                                      </p:to>
                                    </p:set>
                                    <p:animEffect transition="in" filter="fade">
                                      <p:cBhvr>
                                        <p:cTn id="32" dur="2000"/>
                                        <p:tgtEl>
                                          <p:spTgt spid="46083">
                                            <p:txEl>
                                              <p:pRg st="4" end="4"/>
                                            </p:txEl>
                                          </p:spTgt>
                                        </p:tgtEl>
                                      </p:cBhvr>
                                    </p:animEffect>
                                  </p:childTnLst>
                                  <p:subTnLst>
                                    <p:animClr clrSpc="rgb" dir="cw">
                                      <p:cBhvr override="childStyle">
                                        <p:cTn dur="1" fill="hold" display="0" masterRel="nextClick" afterEffect="1"/>
                                        <p:tgtEl>
                                          <p:spTgt spid="46083">
                                            <p:txEl>
                                              <p:pRg st="4" end="4"/>
                                            </p:txEl>
                                          </p:spTgt>
                                        </p:tgtEl>
                                        <p:attrNameLst>
                                          <p:attrName>ppt_c</p:attrName>
                                        </p:attrNameLst>
                                      </p:cBhvr>
                                      <p:to>
                                        <a:schemeClr val="bg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6083">
                                            <p:txEl>
                                              <p:pRg st="5" end="5"/>
                                            </p:txEl>
                                          </p:spTgt>
                                        </p:tgtEl>
                                        <p:attrNameLst>
                                          <p:attrName>style.visibility</p:attrName>
                                        </p:attrNameLst>
                                      </p:cBhvr>
                                      <p:to>
                                        <p:strVal val="visible"/>
                                      </p:to>
                                    </p:set>
                                    <p:animEffect transition="in" filter="fade">
                                      <p:cBhvr>
                                        <p:cTn id="37" dur="2000"/>
                                        <p:tgtEl>
                                          <p:spTgt spid="46083">
                                            <p:txEl>
                                              <p:pRg st="5" end="5"/>
                                            </p:txEl>
                                          </p:spTgt>
                                        </p:tgtEl>
                                      </p:cBhvr>
                                    </p:animEffect>
                                  </p:childTnLst>
                                  <p:subTnLst>
                                    <p:animClr clrSpc="rgb" dir="cw">
                                      <p:cBhvr override="childStyle">
                                        <p:cTn dur="1" fill="hold" display="0" masterRel="nextClick" afterEffect="1"/>
                                        <p:tgtEl>
                                          <p:spTgt spid="46083">
                                            <p:txEl>
                                              <p:pRg st="5" end="5"/>
                                            </p:txEl>
                                          </p:spTgt>
                                        </p:tgtEl>
                                        <p:attrNameLst>
                                          <p:attrName>ppt_c</p:attrName>
                                        </p:attrNameLst>
                                      </p:cBhvr>
                                      <p:to>
                                        <a:schemeClr val="bg2"/>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6083">
                                            <p:txEl>
                                              <p:pRg st="6" end="6"/>
                                            </p:txEl>
                                          </p:spTgt>
                                        </p:tgtEl>
                                        <p:attrNameLst>
                                          <p:attrName>style.visibility</p:attrName>
                                        </p:attrNameLst>
                                      </p:cBhvr>
                                      <p:to>
                                        <p:strVal val="visible"/>
                                      </p:to>
                                    </p:set>
                                    <p:animEffect transition="in" filter="fade">
                                      <p:cBhvr>
                                        <p:cTn id="42" dur="2000"/>
                                        <p:tgtEl>
                                          <p:spTgt spid="46083">
                                            <p:txEl>
                                              <p:pRg st="6" end="6"/>
                                            </p:txEl>
                                          </p:spTgt>
                                        </p:tgtEl>
                                      </p:cBhvr>
                                    </p:animEffect>
                                  </p:childTnLst>
                                  <p:subTnLst>
                                    <p:animClr clrSpc="rgb" dir="cw">
                                      <p:cBhvr override="childStyle">
                                        <p:cTn dur="1" fill="hold" display="0" masterRel="nextClick" afterEffect="1"/>
                                        <p:tgtEl>
                                          <p:spTgt spid="46083">
                                            <p:txEl>
                                              <p:pRg st="6" end="6"/>
                                            </p:txEl>
                                          </p:spTgt>
                                        </p:tgtEl>
                                        <p:attrNameLst>
                                          <p:attrName>ppt_c</p:attrName>
                                        </p:attrNameLst>
                                      </p:cBhvr>
                                      <p:to>
                                        <a:schemeClr val="bg2"/>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6083">
                                            <p:txEl>
                                              <p:pRg st="7" end="7"/>
                                            </p:txEl>
                                          </p:spTgt>
                                        </p:tgtEl>
                                        <p:attrNameLst>
                                          <p:attrName>style.visibility</p:attrName>
                                        </p:attrNameLst>
                                      </p:cBhvr>
                                      <p:to>
                                        <p:strVal val="visible"/>
                                      </p:to>
                                    </p:set>
                                    <p:animEffect transition="in" filter="fade">
                                      <p:cBhvr>
                                        <p:cTn id="47" dur="2000"/>
                                        <p:tgtEl>
                                          <p:spTgt spid="46083">
                                            <p:txEl>
                                              <p:pRg st="7" end="7"/>
                                            </p:txEl>
                                          </p:spTgt>
                                        </p:tgtEl>
                                      </p:cBhvr>
                                    </p:animEffect>
                                  </p:childTnLst>
                                  <p:subTnLst>
                                    <p:animClr clrSpc="rgb" dir="cw">
                                      <p:cBhvr override="childStyle">
                                        <p:cTn dur="1" fill="hold" display="0" masterRel="nextClick" afterEffect="1"/>
                                        <p:tgtEl>
                                          <p:spTgt spid="46083">
                                            <p:txEl>
                                              <p:pRg st="7" end="7"/>
                                            </p:txEl>
                                          </p:spTgt>
                                        </p:tgtEl>
                                        <p:attrNameLst>
                                          <p:attrName>ppt_c</p:attrName>
                                        </p:attrNameLst>
                                      </p:cBhvr>
                                      <p:to>
                                        <a:schemeClr val="bg2"/>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6083">
                                            <p:txEl>
                                              <p:pRg st="8" end="8"/>
                                            </p:txEl>
                                          </p:spTgt>
                                        </p:tgtEl>
                                        <p:attrNameLst>
                                          <p:attrName>style.visibility</p:attrName>
                                        </p:attrNameLst>
                                      </p:cBhvr>
                                      <p:to>
                                        <p:strVal val="visible"/>
                                      </p:to>
                                    </p:set>
                                    <p:animEffect transition="in" filter="fade">
                                      <p:cBhvr>
                                        <p:cTn id="52" dur="2000"/>
                                        <p:tgtEl>
                                          <p:spTgt spid="46083">
                                            <p:txEl>
                                              <p:pRg st="8" end="8"/>
                                            </p:txEl>
                                          </p:spTgt>
                                        </p:tgtEl>
                                      </p:cBhvr>
                                    </p:animEffect>
                                  </p:childTnLst>
                                  <p:subTnLst>
                                    <p:animClr clrSpc="rgb" dir="cw">
                                      <p:cBhvr override="childStyle">
                                        <p:cTn dur="1" fill="hold" display="0" masterRel="nextClick" afterEffect="1"/>
                                        <p:tgtEl>
                                          <p:spTgt spid="46083">
                                            <p:txEl>
                                              <p:pRg st="8" end="8"/>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9C9E37F5-3349-4C99-BFD0-B42703812C42}" type="slidenum">
              <a:rPr lang="es-EC"/>
              <a:pPr/>
              <a:t>18</a:t>
            </a:fld>
            <a:endParaRPr lang="es-EC"/>
          </a:p>
        </p:txBody>
      </p:sp>
      <p:sp>
        <p:nvSpPr>
          <p:cNvPr id="17410" name="Rectangle 2"/>
          <p:cNvSpPr>
            <a:spLocks noGrp="1" noChangeArrowheads="1"/>
          </p:cNvSpPr>
          <p:nvPr>
            <p:ph type="title"/>
          </p:nvPr>
        </p:nvSpPr>
        <p:spPr/>
        <p:txBody>
          <a:bodyPr/>
          <a:lstStyle/>
          <a:p>
            <a:pPr algn="r"/>
            <a:r>
              <a:rPr lang="es-ES_tradnl"/>
              <a:t>10. Reglas de Interpretación</a:t>
            </a:r>
            <a:br>
              <a:rPr lang="es-ES_tradnl"/>
            </a:br>
            <a:r>
              <a:rPr lang="es-ES_tradnl"/>
              <a:t>Generales</a:t>
            </a:r>
            <a:endParaRPr lang="es-EC"/>
          </a:p>
        </p:txBody>
      </p:sp>
      <p:sp>
        <p:nvSpPr>
          <p:cNvPr id="17411" name="Rectangle 3"/>
          <p:cNvSpPr>
            <a:spLocks noGrp="1" noChangeArrowheads="1"/>
          </p:cNvSpPr>
          <p:nvPr>
            <p:ph type="body" idx="1"/>
          </p:nvPr>
        </p:nvSpPr>
        <p:spPr>
          <a:xfrm>
            <a:off x="250825" y="1628775"/>
            <a:ext cx="8713788" cy="4752975"/>
          </a:xfrm>
        </p:spPr>
        <p:txBody>
          <a:bodyPr/>
          <a:lstStyle/>
          <a:p>
            <a:pPr>
              <a:lnSpc>
                <a:spcPct val="80000"/>
              </a:lnSpc>
            </a:pPr>
            <a:r>
              <a:rPr lang="es-ES_tradnl" sz="1900" b="1"/>
              <a:t>Premisa básica:  </a:t>
            </a:r>
            <a:r>
              <a:rPr lang="es-ES_tradnl" sz="1900"/>
              <a:t>Un espíritu de discípulo humilde.  Mt. 11:29</a:t>
            </a:r>
          </a:p>
          <a:p>
            <a:pPr>
              <a:lnSpc>
                <a:spcPct val="80000"/>
              </a:lnSpc>
            </a:pPr>
            <a:r>
              <a:rPr lang="es-ES_tradnl" sz="1900" b="1"/>
              <a:t>Regla Fundamental</a:t>
            </a:r>
            <a:r>
              <a:rPr lang="es-ES_tradnl" sz="1900"/>
              <a:t>:  La Biblia es su propio intérprete.  La Escritura explica la Escritura.  Jn. 5:39  Jamás busque respuestas fuera de la Biblia.</a:t>
            </a:r>
          </a:p>
          <a:p>
            <a:pPr>
              <a:lnSpc>
                <a:spcPct val="80000"/>
              </a:lnSpc>
            </a:pPr>
            <a:r>
              <a:rPr lang="es-ES_tradnl" sz="1900" b="1"/>
              <a:t>Primera</a:t>
            </a:r>
            <a:r>
              <a:rPr lang="es-ES_tradnl" sz="1900"/>
              <a:t>:  Es necesario averiguar y determinar cuál es el sentido usual y ordinario del texto.  Ej. Gén. 6:12 cf., Rom 3:12;  Lc. 14:26 cf., Mt. 10:37</a:t>
            </a:r>
          </a:p>
          <a:p>
            <a:pPr>
              <a:lnSpc>
                <a:spcPct val="80000"/>
              </a:lnSpc>
            </a:pPr>
            <a:r>
              <a:rPr lang="es-ES_tradnl" sz="1900" b="1"/>
              <a:t>Segunda</a:t>
            </a:r>
            <a:r>
              <a:rPr lang="es-ES_tradnl" sz="1900"/>
              <a:t>:  Es preciso tomar las palabras en el sentido que indica el conjunto de la frase.  Ej.  Fe:  Gál. 1:23; Hch. 17:31; Rom. 14:23</a:t>
            </a:r>
          </a:p>
          <a:p>
            <a:pPr>
              <a:lnSpc>
                <a:spcPct val="80000"/>
              </a:lnSpc>
            </a:pPr>
            <a:r>
              <a:rPr lang="es-ES_tradnl" sz="1900" b="1"/>
              <a:t>Tercera</a:t>
            </a:r>
            <a:r>
              <a:rPr lang="es-ES_tradnl" sz="1900"/>
              <a:t>:  Es necesario tomar las palabras en el sentido que indica el contexto, a saber; los versículos que preceden y siguen al texto en estudio.  Ej. Stg. 5:14</a:t>
            </a:r>
          </a:p>
          <a:p>
            <a:pPr>
              <a:lnSpc>
                <a:spcPct val="80000"/>
              </a:lnSpc>
            </a:pPr>
            <a:r>
              <a:rPr lang="es-ES_tradnl" sz="1900" b="1"/>
              <a:t>Cuarta</a:t>
            </a:r>
            <a:r>
              <a:rPr lang="es-ES_tradnl" sz="1900"/>
              <a:t>:  Es preciso considerar el objeto o designio de libro y/o del pasaje en el cual ocurren las palabras o expresiones obscuras.  Ej. Jn. 20:30-31.  Lc. 1:4.  1 Co. 7:1, 25; 8:1; 11:2; 12:1; 15:1 y 16:1</a:t>
            </a:r>
          </a:p>
          <a:p>
            <a:pPr>
              <a:lnSpc>
                <a:spcPct val="80000"/>
              </a:lnSpc>
            </a:pPr>
            <a:r>
              <a:rPr lang="es-ES_tradnl" sz="1900" b="1"/>
              <a:t>Quinta</a:t>
            </a:r>
            <a:r>
              <a:rPr lang="es-ES_tradnl" sz="1900"/>
              <a:t>:  Es necesario consultar los pasajes paralelos, que hacen referencia el uno del otro, tienen relación, o tratan el mismo asunto (1 Co. 2:13)</a:t>
            </a:r>
          </a:p>
          <a:p>
            <a:pPr lvl="1">
              <a:lnSpc>
                <a:spcPct val="80000"/>
              </a:lnSpc>
            </a:pPr>
            <a:r>
              <a:rPr lang="es-ES_tradnl" sz="1800"/>
              <a:t>Palabras.  Ej. Gál. 6:17 cf., 2 Co. 4:10 y 11:23, 25.</a:t>
            </a:r>
          </a:p>
          <a:p>
            <a:pPr lvl="1">
              <a:lnSpc>
                <a:spcPct val="80000"/>
              </a:lnSpc>
            </a:pPr>
            <a:r>
              <a:rPr lang="es-ES_tradnl" sz="1800"/>
              <a:t>Ideas.  Ej. Mt. 16:18-19 cf., 21:42, 44; 1 Pd. 2:4, 8; Ef. 2:20 y 1 Co. 3:10-11</a:t>
            </a:r>
          </a:p>
          <a:p>
            <a:pPr lvl="1">
              <a:lnSpc>
                <a:spcPct val="80000"/>
              </a:lnSpc>
            </a:pPr>
            <a:r>
              <a:rPr lang="es-ES_tradnl" sz="1800"/>
              <a:t>Enseñanzas generales.  Ej.  Justificación por la fe sin las obras de la ley.</a:t>
            </a:r>
            <a:endParaRPr lang="es-EC"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20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fade">
                                      <p:cBhvr>
                                        <p:cTn id="12" dur="2000"/>
                                        <p:tgtEl>
                                          <p:spTgt spid="174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fade">
                                      <p:cBhvr>
                                        <p:cTn id="17" dur="2000"/>
                                        <p:tgtEl>
                                          <p:spTgt spid="174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Effect transition="in" filter="fade">
                                      <p:cBhvr>
                                        <p:cTn id="22" dur="2000"/>
                                        <p:tgtEl>
                                          <p:spTgt spid="1741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411">
                                            <p:txEl>
                                              <p:pRg st="3" end="3"/>
                                            </p:txEl>
                                          </p:spTgt>
                                        </p:tgtEl>
                                        <p:attrNameLst>
                                          <p:attrName>style.visibility</p:attrName>
                                        </p:attrNameLst>
                                      </p:cBhvr>
                                      <p:to>
                                        <p:strVal val="visible"/>
                                      </p:to>
                                    </p:set>
                                    <p:animEffect transition="in" filter="fade">
                                      <p:cBhvr>
                                        <p:cTn id="27" dur="2000"/>
                                        <p:tgtEl>
                                          <p:spTgt spid="1741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411">
                                            <p:txEl>
                                              <p:pRg st="4" end="4"/>
                                            </p:txEl>
                                          </p:spTgt>
                                        </p:tgtEl>
                                        <p:attrNameLst>
                                          <p:attrName>style.visibility</p:attrName>
                                        </p:attrNameLst>
                                      </p:cBhvr>
                                      <p:to>
                                        <p:strVal val="visible"/>
                                      </p:to>
                                    </p:set>
                                    <p:animEffect transition="in" filter="fade">
                                      <p:cBhvr>
                                        <p:cTn id="32" dur="2000"/>
                                        <p:tgtEl>
                                          <p:spTgt spid="1741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Effect transition="in" filter="fade">
                                      <p:cBhvr>
                                        <p:cTn id="37" dur="2000"/>
                                        <p:tgtEl>
                                          <p:spTgt spid="17411">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411">
                                            <p:txEl>
                                              <p:pRg st="6" end="6"/>
                                            </p:txEl>
                                          </p:spTgt>
                                        </p:tgtEl>
                                        <p:attrNameLst>
                                          <p:attrName>style.visibility</p:attrName>
                                        </p:attrNameLst>
                                      </p:cBhvr>
                                      <p:to>
                                        <p:strVal val="visible"/>
                                      </p:to>
                                    </p:set>
                                    <p:animEffect transition="in" filter="fade">
                                      <p:cBhvr>
                                        <p:cTn id="42" dur="2000"/>
                                        <p:tgtEl>
                                          <p:spTgt spid="17411">
                                            <p:txEl>
                                              <p:pRg st="6" end="6"/>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7411">
                                            <p:txEl>
                                              <p:pRg st="7" end="7"/>
                                            </p:txEl>
                                          </p:spTgt>
                                        </p:tgtEl>
                                        <p:attrNameLst>
                                          <p:attrName>style.visibility</p:attrName>
                                        </p:attrNameLst>
                                      </p:cBhvr>
                                      <p:to>
                                        <p:strVal val="visible"/>
                                      </p:to>
                                    </p:set>
                                    <p:animEffect transition="in" filter="fade">
                                      <p:cBhvr>
                                        <p:cTn id="45" dur="2000"/>
                                        <p:tgtEl>
                                          <p:spTgt spid="17411">
                                            <p:txEl>
                                              <p:pRg st="7" end="7"/>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7411">
                                            <p:txEl>
                                              <p:pRg st="8" end="8"/>
                                            </p:txEl>
                                          </p:spTgt>
                                        </p:tgtEl>
                                        <p:attrNameLst>
                                          <p:attrName>style.visibility</p:attrName>
                                        </p:attrNameLst>
                                      </p:cBhvr>
                                      <p:to>
                                        <p:strVal val="visible"/>
                                      </p:to>
                                    </p:set>
                                    <p:animEffect transition="in" filter="fade">
                                      <p:cBhvr>
                                        <p:cTn id="48" dur="2000"/>
                                        <p:tgtEl>
                                          <p:spTgt spid="17411">
                                            <p:txEl>
                                              <p:pRg st="8" end="8"/>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7411">
                                            <p:txEl>
                                              <p:pRg st="9" end="9"/>
                                            </p:txEl>
                                          </p:spTgt>
                                        </p:tgtEl>
                                        <p:attrNameLst>
                                          <p:attrName>style.visibility</p:attrName>
                                        </p:attrNameLst>
                                      </p:cBhvr>
                                      <p:to>
                                        <p:strVal val="visible"/>
                                      </p:to>
                                    </p:set>
                                    <p:animEffect transition="in" filter="fade">
                                      <p:cBhvr>
                                        <p:cTn id="51" dur="2000"/>
                                        <p:tgtEl>
                                          <p:spTgt spid="174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0E30AA5E-5F62-49B6-94E1-1502E05D2CBC}" type="slidenum">
              <a:rPr lang="es-EC"/>
              <a:pPr/>
              <a:t>19</a:t>
            </a:fld>
            <a:endParaRPr lang="es-EC"/>
          </a:p>
        </p:txBody>
      </p:sp>
      <p:sp>
        <p:nvSpPr>
          <p:cNvPr id="44034" name="Rectangle 2"/>
          <p:cNvSpPr>
            <a:spLocks noGrp="1" noChangeArrowheads="1"/>
          </p:cNvSpPr>
          <p:nvPr>
            <p:ph type="title"/>
          </p:nvPr>
        </p:nvSpPr>
        <p:spPr>
          <a:xfrm>
            <a:off x="1524000" y="190500"/>
            <a:ext cx="7010400" cy="1150938"/>
          </a:xfrm>
        </p:spPr>
        <p:txBody>
          <a:bodyPr/>
          <a:lstStyle/>
          <a:p>
            <a:pPr algn="r"/>
            <a:r>
              <a:rPr lang="es-ES_tradnl"/>
              <a:t>Más Reglas Generales</a:t>
            </a:r>
            <a:endParaRPr lang="es-EC"/>
          </a:p>
        </p:txBody>
      </p:sp>
      <p:sp>
        <p:nvSpPr>
          <p:cNvPr id="44035" name="Rectangle 3"/>
          <p:cNvSpPr>
            <a:spLocks noGrp="1" noChangeArrowheads="1"/>
          </p:cNvSpPr>
          <p:nvPr>
            <p:ph type="body" idx="1"/>
          </p:nvPr>
        </p:nvSpPr>
        <p:spPr>
          <a:xfrm>
            <a:off x="179388" y="1557338"/>
            <a:ext cx="8785225" cy="4924425"/>
          </a:xfrm>
        </p:spPr>
        <p:txBody>
          <a:bodyPr/>
          <a:lstStyle/>
          <a:p>
            <a:pPr marL="571500" indent="-571500">
              <a:lnSpc>
                <a:spcPct val="80000"/>
              </a:lnSpc>
              <a:buFont typeface="Wingdings" pitchFamily="2" charset="2"/>
              <a:buAutoNum type="arabicPeriod"/>
            </a:pPr>
            <a:r>
              <a:rPr lang="es-ES_tradnl" sz="2100"/>
              <a:t>Debe considerar el propósito del autor</a:t>
            </a:r>
          </a:p>
          <a:p>
            <a:pPr marL="571500" indent="-571500">
              <a:lnSpc>
                <a:spcPct val="80000"/>
              </a:lnSpc>
              <a:buFont typeface="Wingdings" pitchFamily="2" charset="2"/>
              <a:buAutoNum type="arabicPeriod"/>
            </a:pPr>
            <a:r>
              <a:rPr lang="es-ES_tradnl" sz="2100"/>
              <a:t>Considere inicialmente una interpretación literal</a:t>
            </a:r>
          </a:p>
          <a:p>
            <a:pPr marL="571500" indent="-571500">
              <a:lnSpc>
                <a:spcPct val="80000"/>
              </a:lnSpc>
              <a:buFont typeface="Wingdings" pitchFamily="2" charset="2"/>
              <a:buAutoNum type="arabicPeriod"/>
            </a:pPr>
            <a:r>
              <a:rPr lang="es-ES_tradnl" sz="2100"/>
              <a:t>Sitúe siempre al texto en su contexto</a:t>
            </a:r>
          </a:p>
          <a:p>
            <a:pPr marL="571500" indent="-571500">
              <a:lnSpc>
                <a:spcPct val="80000"/>
              </a:lnSpc>
              <a:buFont typeface="Wingdings" pitchFamily="2" charset="2"/>
              <a:buAutoNum type="arabicPeriod"/>
            </a:pPr>
            <a:r>
              <a:rPr lang="es-ES_tradnl" sz="2100"/>
              <a:t>Busque la interpretación en la propia Escritura</a:t>
            </a:r>
          </a:p>
          <a:p>
            <a:pPr marL="571500" indent="-571500">
              <a:lnSpc>
                <a:spcPct val="80000"/>
              </a:lnSpc>
              <a:buFont typeface="Wingdings" pitchFamily="2" charset="2"/>
              <a:buAutoNum type="arabicPeriod"/>
            </a:pPr>
            <a:r>
              <a:rPr lang="es-ES_tradnl" sz="2100"/>
              <a:t>Considere el aspecto de revelación progresiva</a:t>
            </a:r>
          </a:p>
          <a:p>
            <a:pPr marL="571500" indent="-571500">
              <a:lnSpc>
                <a:spcPct val="80000"/>
              </a:lnSpc>
              <a:buFont typeface="Wingdings" pitchFamily="2" charset="2"/>
              <a:buAutoNum type="arabicPeriod"/>
            </a:pPr>
            <a:r>
              <a:rPr lang="es-ES_tradnl" sz="2100"/>
              <a:t>Recuerde que hay un solo significado principal, aunque las aplicaciones pueden ser muchas,</a:t>
            </a:r>
          </a:p>
          <a:p>
            <a:pPr marL="571500" indent="-571500">
              <a:lnSpc>
                <a:spcPct val="80000"/>
              </a:lnSpc>
              <a:buFont typeface="Wingdings" pitchFamily="2" charset="2"/>
              <a:buAutoNum type="arabicPeriod"/>
            </a:pPr>
            <a:r>
              <a:rPr lang="es-ES_tradnl" sz="2100"/>
              <a:t>Siempre debe armonizar con todas las Escrituras.  No hay un solo error.</a:t>
            </a:r>
          </a:p>
          <a:p>
            <a:pPr marL="571500" indent="-571500">
              <a:lnSpc>
                <a:spcPct val="80000"/>
              </a:lnSpc>
              <a:buFont typeface="Wingdings" pitchFamily="2" charset="2"/>
              <a:buAutoNum type="arabicPeriod"/>
            </a:pPr>
            <a:r>
              <a:rPr lang="es-ES_tradnl" sz="2100"/>
              <a:t>Descubra el género literario.</a:t>
            </a:r>
          </a:p>
          <a:p>
            <a:pPr marL="571500" indent="-571500">
              <a:lnSpc>
                <a:spcPct val="80000"/>
              </a:lnSpc>
              <a:buFont typeface="Wingdings" pitchFamily="2" charset="2"/>
              <a:buAutoNum type="arabicPeriod"/>
            </a:pPr>
            <a:r>
              <a:rPr lang="es-ES_tradnl" sz="2100"/>
              <a:t>Considere la gramática del texto en el idioma original.</a:t>
            </a:r>
          </a:p>
          <a:p>
            <a:pPr marL="571500" indent="-571500">
              <a:lnSpc>
                <a:spcPct val="80000"/>
              </a:lnSpc>
              <a:buFont typeface="Wingdings" pitchFamily="2" charset="2"/>
              <a:buAutoNum type="arabicPeriod"/>
            </a:pPr>
            <a:r>
              <a:rPr lang="es-ES_tradnl" sz="2100"/>
              <a:t>Nunca olvide enfatizar en el contexto histórico cultural.</a:t>
            </a:r>
          </a:p>
          <a:p>
            <a:pPr marL="571500" indent="-571500">
              <a:lnSpc>
                <a:spcPct val="80000"/>
              </a:lnSpc>
              <a:buFont typeface="Wingdings" pitchFamily="2" charset="2"/>
              <a:buAutoNum type="arabicPeriod"/>
            </a:pPr>
            <a:r>
              <a:rPr lang="es-ES_tradnl" sz="2100"/>
              <a:t>Recuerde que la Escritura tiene ciertos cordones de oro, que cruzan todo el texto bíblico sin perderse nunca, Ej.  La historia de la redención del hombre; vida, mensaje y obra de Jesús como el Mesías.</a:t>
            </a:r>
            <a:endParaRPr lang="es-EC" sz="21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fade">
                                      <p:cBhvr>
                                        <p:cTn id="7" dur="2000"/>
                                        <p:tgtEl>
                                          <p:spTgt spid="440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fade">
                                      <p:cBhvr>
                                        <p:cTn id="12" dur="2000"/>
                                        <p:tgtEl>
                                          <p:spTgt spid="44035">
                                            <p:txEl>
                                              <p:pRg st="0" end="0"/>
                                            </p:txEl>
                                          </p:spTgt>
                                        </p:tgtEl>
                                      </p:cBhvr>
                                    </p:animEffect>
                                  </p:childTnLst>
                                  <p:subTnLst>
                                    <p:animClr clrSpc="rgb" dir="cw">
                                      <p:cBhvr override="childStyle">
                                        <p:cTn dur="1" fill="hold" display="0" masterRel="nextClick" afterEffect="1"/>
                                        <p:tgtEl>
                                          <p:spTgt spid="44035">
                                            <p:txEl>
                                              <p:pRg st="0" end="0"/>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5">
                                            <p:txEl>
                                              <p:pRg st="1" end="1"/>
                                            </p:txEl>
                                          </p:spTgt>
                                        </p:tgtEl>
                                        <p:attrNameLst>
                                          <p:attrName>style.visibility</p:attrName>
                                        </p:attrNameLst>
                                      </p:cBhvr>
                                      <p:to>
                                        <p:strVal val="visible"/>
                                      </p:to>
                                    </p:set>
                                    <p:animEffect transition="in" filter="fade">
                                      <p:cBhvr>
                                        <p:cTn id="17" dur="2000"/>
                                        <p:tgtEl>
                                          <p:spTgt spid="44035">
                                            <p:txEl>
                                              <p:pRg st="1" end="1"/>
                                            </p:txEl>
                                          </p:spTgt>
                                        </p:tgtEl>
                                      </p:cBhvr>
                                    </p:animEffect>
                                  </p:childTnLst>
                                  <p:subTnLst>
                                    <p:animClr clrSpc="rgb" dir="cw">
                                      <p:cBhvr override="childStyle">
                                        <p:cTn dur="1" fill="hold" display="0" masterRel="nextClick" afterEffect="1"/>
                                        <p:tgtEl>
                                          <p:spTgt spid="44035">
                                            <p:txEl>
                                              <p:pRg st="1" end="1"/>
                                            </p:txEl>
                                          </p:spTgt>
                                        </p:tgtEl>
                                        <p:attrNameLst>
                                          <p:attrName>ppt_c</p:attrName>
                                        </p:attrNameLst>
                                      </p:cBhvr>
                                      <p:to>
                                        <a:schemeClr val="bg2"/>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4035">
                                            <p:txEl>
                                              <p:pRg st="2" end="2"/>
                                            </p:txEl>
                                          </p:spTgt>
                                        </p:tgtEl>
                                        <p:attrNameLst>
                                          <p:attrName>style.visibility</p:attrName>
                                        </p:attrNameLst>
                                      </p:cBhvr>
                                      <p:to>
                                        <p:strVal val="visible"/>
                                      </p:to>
                                    </p:set>
                                    <p:animEffect transition="in" filter="fade">
                                      <p:cBhvr>
                                        <p:cTn id="22" dur="2000"/>
                                        <p:tgtEl>
                                          <p:spTgt spid="44035">
                                            <p:txEl>
                                              <p:pRg st="2" end="2"/>
                                            </p:txEl>
                                          </p:spTgt>
                                        </p:tgtEl>
                                      </p:cBhvr>
                                    </p:animEffect>
                                  </p:childTnLst>
                                  <p:subTnLst>
                                    <p:animClr clrSpc="rgb" dir="cw">
                                      <p:cBhvr override="childStyle">
                                        <p:cTn dur="1" fill="hold" display="0" masterRel="nextClick" afterEffect="1"/>
                                        <p:tgtEl>
                                          <p:spTgt spid="44035">
                                            <p:txEl>
                                              <p:pRg st="2" end="2"/>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4035">
                                            <p:txEl>
                                              <p:pRg st="3" end="3"/>
                                            </p:txEl>
                                          </p:spTgt>
                                        </p:tgtEl>
                                        <p:attrNameLst>
                                          <p:attrName>style.visibility</p:attrName>
                                        </p:attrNameLst>
                                      </p:cBhvr>
                                      <p:to>
                                        <p:strVal val="visible"/>
                                      </p:to>
                                    </p:set>
                                    <p:animEffect transition="in" filter="fade">
                                      <p:cBhvr>
                                        <p:cTn id="27" dur="2000"/>
                                        <p:tgtEl>
                                          <p:spTgt spid="44035">
                                            <p:txEl>
                                              <p:pRg st="3" end="3"/>
                                            </p:txEl>
                                          </p:spTgt>
                                        </p:tgtEl>
                                      </p:cBhvr>
                                    </p:animEffect>
                                  </p:childTnLst>
                                  <p:subTnLst>
                                    <p:animClr clrSpc="rgb" dir="cw">
                                      <p:cBhvr override="childStyle">
                                        <p:cTn dur="1" fill="hold" display="0" masterRel="nextClick" afterEffect="1"/>
                                        <p:tgtEl>
                                          <p:spTgt spid="44035">
                                            <p:txEl>
                                              <p:pRg st="3" end="3"/>
                                            </p:txEl>
                                          </p:spTgt>
                                        </p:tgtEl>
                                        <p:attrNameLst>
                                          <p:attrName>ppt_c</p:attrName>
                                        </p:attrNameLst>
                                      </p:cBhvr>
                                      <p:to>
                                        <a:schemeClr val="bg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4035">
                                            <p:txEl>
                                              <p:pRg st="4" end="4"/>
                                            </p:txEl>
                                          </p:spTgt>
                                        </p:tgtEl>
                                        <p:attrNameLst>
                                          <p:attrName>style.visibility</p:attrName>
                                        </p:attrNameLst>
                                      </p:cBhvr>
                                      <p:to>
                                        <p:strVal val="visible"/>
                                      </p:to>
                                    </p:set>
                                    <p:animEffect transition="in" filter="fade">
                                      <p:cBhvr>
                                        <p:cTn id="32" dur="2000"/>
                                        <p:tgtEl>
                                          <p:spTgt spid="44035">
                                            <p:txEl>
                                              <p:pRg st="4" end="4"/>
                                            </p:txEl>
                                          </p:spTgt>
                                        </p:tgtEl>
                                      </p:cBhvr>
                                    </p:animEffect>
                                  </p:childTnLst>
                                  <p:subTnLst>
                                    <p:animClr clrSpc="rgb" dir="cw">
                                      <p:cBhvr override="childStyle">
                                        <p:cTn dur="1" fill="hold" display="0" masterRel="nextClick" afterEffect="1"/>
                                        <p:tgtEl>
                                          <p:spTgt spid="44035">
                                            <p:txEl>
                                              <p:pRg st="4" end="4"/>
                                            </p:txEl>
                                          </p:spTgt>
                                        </p:tgtEl>
                                        <p:attrNameLst>
                                          <p:attrName>ppt_c</p:attrName>
                                        </p:attrNameLst>
                                      </p:cBhvr>
                                      <p:to>
                                        <a:schemeClr val="bg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4035">
                                            <p:txEl>
                                              <p:pRg st="5" end="5"/>
                                            </p:txEl>
                                          </p:spTgt>
                                        </p:tgtEl>
                                        <p:attrNameLst>
                                          <p:attrName>style.visibility</p:attrName>
                                        </p:attrNameLst>
                                      </p:cBhvr>
                                      <p:to>
                                        <p:strVal val="visible"/>
                                      </p:to>
                                    </p:set>
                                    <p:animEffect transition="in" filter="fade">
                                      <p:cBhvr>
                                        <p:cTn id="37" dur="2000"/>
                                        <p:tgtEl>
                                          <p:spTgt spid="44035">
                                            <p:txEl>
                                              <p:pRg st="5" end="5"/>
                                            </p:txEl>
                                          </p:spTgt>
                                        </p:tgtEl>
                                      </p:cBhvr>
                                    </p:animEffect>
                                  </p:childTnLst>
                                  <p:subTnLst>
                                    <p:animClr clrSpc="rgb" dir="cw">
                                      <p:cBhvr override="childStyle">
                                        <p:cTn dur="1" fill="hold" display="0" masterRel="nextClick" afterEffect="1"/>
                                        <p:tgtEl>
                                          <p:spTgt spid="44035">
                                            <p:txEl>
                                              <p:pRg st="5" end="5"/>
                                            </p:txEl>
                                          </p:spTgt>
                                        </p:tgtEl>
                                        <p:attrNameLst>
                                          <p:attrName>ppt_c</p:attrName>
                                        </p:attrNameLst>
                                      </p:cBhvr>
                                      <p:to>
                                        <a:schemeClr val="bg2"/>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4035">
                                            <p:txEl>
                                              <p:pRg st="6" end="6"/>
                                            </p:txEl>
                                          </p:spTgt>
                                        </p:tgtEl>
                                        <p:attrNameLst>
                                          <p:attrName>style.visibility</p:attrName>
                                        </p:attrNameLst>
                                      </p:cBhvr>
                                      <p:to>
                                        <p:strVal val="visible"/>
                                      </p:to>
                                    </p:set>
                                    <p:animEffect transition="in" filter="fade">
                                      <p:cBhvr>
                                        <p:cTn id="42" dur="2000"/>
                                        <p:tgtEl>
                                          <p:spTgt spid="44035">
                                            <p:txEl>
                                              <p:pRg st="6" end="6"/>
                                            </p:txEl>
                                          </p:spTgt>
                                        </p:tgtEl>
                                      </p:cBhvr>
                                    </p:animEffect>
                                  </p:childTnLst>
                                  <p:subTnLst>
                                    <p:animClr clrSpc="rgb" dir="cw">
                                      <p:cBhvr override="childStyle">
                                        <p:cTn dur="1" fill="hold" display="0" masterRel="nextClick" afterEffect="1"/>
                                        <p:tgtEl>
                                          <p:spTgt spid="44035">
                                            <p:txEl>
                                              <p:pRg st="6" end="6"/>
                                            </p:txEl>
                                          </p:spTgt>
                                        </p:tgtEl>
                                        <p:attrNameLst>
                                          <p:attrName>ppt_c</p:attrName>
                                        </p:attrNameLst>
                                      </p:cBhvr>
                                      <p:to>
                                        <a:schemeClr val="bg2"/>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4035">
                                            <p:txEl>
                                              <p:pRg st="7" end="7"/>
                                            </p:txEl>
                                          </p:spTgt>
                                        </p:tgtEl>
                                        <p:attrNameLst>
                                          <p:attrName>style.visibility</p:attrName>
                                        </p:attrNameLst>
                                      </p:cBhvr>
                                      <p:to>
                                        <p:strVal val="visible"/>
                                      </p:to>
                                    </p:set>
                                    <p:animEffect transition="in" filter="fade">
                                      <p:cBhvr>
                                        <p:cTn id="47" dur="2000"/>
                                        <p:tgtEl>
                                          <p:spTgt spid="44035">
                                            <p:txEl>
                                              <p:pRg st="7" end="7"/>
                                            </p:txEl>
                                          </p:spTgt>
                                        </p:tgtEl>
                                      </p:cBhvr>
                                    </p:animEffect>
                                  </p:childTnLst>
                                  <p:subTnLst>
                                    <p:animClr clrSpc="rgb" dir="cw">
                                      <p:cBhvr override="childStyle">
                                        <p:cTn dur="1" fill="hold" display="0" masterRel="nextClick" afterEffect="1"/>
                                        <p:tgtEl>
                                          <p:spTgt spid="44035">
                                            <p:txEl>
                                              <p:pRg st="7" end="7"/>
                                            </p:txEl>
                                          </p:spTgt>
                                        </p:tgtEl>
                                        <p:attrNameLst>
                                          <p:attrName>ppt_c</p:attrName>
                                        </p:attrNameLst>
                                      </p:cBhvr>
                                      <p:to>
                                        <a:schemeClr val="bg2"/>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4035">
                                            <p:txEl>
                                              <p:pRg st="8" end="8"/>
                                            </p:txEl>
                                          </p:spTgt>
                                        </p:tgtEl>
                                        <p:attrNameLst>
                                          <p:attrName>style.visibility</p:attrName>
                                        </p:attrNameLst>
                                      </p:cBhvr>
                                      <p:to>
                                        <p:strVal val="visible"/>
                                      </p:to>
                                    </p:set>
                                    <p:animEffect transition="in" filter="fade">
                                      <p:cBhvr>
                                        <p:cTn id="52" dur="2000"/>
                                        <p:tgtEl>
                                          <p:spTgt spid="44035">
                                            <p:txEl>
                                              <p:pRg st="8" end="8"/>
                                            </p:txEl>
                                          </p:spTgt>
                                        </p:tgtEl>
                                      </p:cBhvr>
                                    </p:animEffect>
                                  </p:childTnLst>
                                  <p:subTnLst>
                                    <p:animClr clrSpc="rgb" dir="cw">
                                      <p:cBhvr override="childStyle">
                                        <p:cTn dur="1" fill="hold" display="0" masterRel="nextClick" afterEffect="1"/>
                                        <p:tgtEl>
                                          <p:spTgt spid="44035">
                                            <p:txEl>
                                              <p:pRg st="8" end="8"/>
                                            </p:txEl>
                                          </p:spTgt>
                                        </p:tgtEl>
                                        <p:attrNameLst>
                                          <p:attrName>ppt_c</p:attrName>
                                        </p:attrNameLst>
                                      </p:cBhvr>
                                      <p:to>
                                        <a:schemeClr val="bg2"/>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4035">
                                            <p:txEl>
                                              <p:pRg st="9" end="9"/>
                                            </p:txEl>
                                          </p:spTgt>
                                        </p:tgtEl>
                                        <p:attrNameLst>
                                          <p:attrName>style.visibility</p:attrName>
                                        </p:attrNameLst>
                                      </p:cBhvr>
                                      <p:to>
                                        <p:strVal val="visible"/>
                                      </p:to>
                                    </p:set>
                                    <p:animEffect transition="in" filter="fade">
                                      <p:cBhvr>
                                        <p:cTn id="57" dur="2000"/>
                                        <p:tgtEl>
                                          <p:spTgt spid="44035">
                                            <p:txEl>
                                              <p:pRg st="9" end="9"/>
                                            </p:txEl>
                                          </p:spTgt>
                                        </p:tgtEl>
                                      </p:cBhvr>
                                    </p:animEffect>
                                  </p:childTnLst>
                                  <p:subTnLst>
                                    <p:animClr clrSpc="rgb" dir="cw">
                                      <p:cBhvr override="childStyle">
                                        <p:cTn dur="1" fill="hold" display="0" masterRel="nextClick" afterEffect="1"/>
                                        <p:tgtEl>
                                          <p:spTgt spid="44035">
                                            <p:txEl>
                                              <p:pRg st="9" end="9"/>
                                            </p:txEl>
                                          </p:spTgt>
                                        </p:tgtEl>
                                        <p:attrNameLst>
                                          <p:attrName>ppt_c</p:attrName>
                                        </p:attrNameLst>
                                      </p:cBhvr>
                                      <p:to>
                                        <a:schemeClr val="bg2"/>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4035">
                                            <p:txEl>
                                              <p:pRg st="10" end="10"/>
                                            </p:txEl>
                                          </p:spTgt>
                                        </p:tgtEl>
                                        <p:attrNameLst>
                                          <p:attrName>style.visibility</p:attrName>
                                        </p:attrNameLst>
                                      </p:cBhvr>
                                      <p:to>
                                        <p:strVal val="visible"/>
                                      </p:to>
                                    </p:set>
                                    <p:animEffect transition="in" filter="fade">
                                      <p:cBhvr>
                                        <p:cTn id="62" dur="2000"/>
                                        <p:tgtEl>
                                          <p:spTgt spid="44035">
                                            <p:txEl>
                                              <p:pRg st="10" end="10"/>
                                            </p:txEl>
                                          </p:spTgt>
                                        </p:tgtEl>
                                      </p:cBhvr>
                                    </p:animEffect>
                                  </p:childTnLst>
                                  <p:subTnLst>
                                    <p:animClr clrSpc="rgb" dir="cw">
                                      <p:cBhvr override="childStyle">
                                        <p:cTn dur="1" fill="hold" display="0" masterRel="nextClick" afterEffect="1"/>
                                        <p:tgtEl>
                                          <p:spTgt spid="44035">
                                            <p:txEl>
                                              <p:pRg st="10" end="1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s-EC"/>
              <a:t>Hermenéutica; Dr. Joselito Orellana, PhD</a:t>
            </a:r>
          </a:p>
        </p:txBody>
      </p:sp>
      <p:sp>
        <p:nvSpPr>
          <p:cNvPr id="6" name="Slide Number Placeholder 6"/>
          <p:cNvSpPr>
            <a:spLocks noGrp="1"/>
          </p:cNvSpPr>
          <p:nvPr>
            <p:ph type="sldNum" sz="quarter" idx="12"/>
          </p:nvPr>
        </p:nvSpPr>
        <p:spPr/>
        <p:txBody>
          <a:bodyPr/>
          <a:lstStyle/>
          <a:p>
            <a:fld id="{0DF11A6A-BA6B-4E55-AC0F-DD2FACF47421}" type="slidenum">
              <a:rPr lang="es-EC"/>
              <a:pPr/>
              <a:t>2</a:t>
            </a:fld>
            <a:endParaRPr lang="es-EC"/>
          </a:p>
        </p:txBody>
      </p:sp>
      <p:sp>
        <p:nvSpPr>
          <p:cNvPr id="4098" name="Rectangle 2"/>
          <p:cNvSpPr>
            <a:spLocks noGrp="1" noChangeArrowheads="1"/>
          </p:cNvSpPr>
          <p:nvPr>
            <p:ph type="title"/>
          </p:nvPr>
        </p:nvSpPr>
        <p:spPr/>
        <p:txBody>
          <a:bodyPr/>
          <a:lstStyle/>
          <a:p>
            <a:pPr algn="r"/>
            <a:r>
              <a:rPr lang="es-ES_tradnl"/>
              <a:t>Bosquejo General del Curso</a:t>
            </a:r>
            <a:endParaRPr lang="es-EC"/>
          </a:p>
        </p:txBody>
      </p:sp>
      <p:sp>
        <p:nvSpPr>
          <p:cNvPr id="4099" name="Rectangle 3"/>
          <p:cNvSpPr>
            <a:spLocks noGrp="1" noChangeArrowheads="1"/>
          </p:cNvSpPr>
          <p:nvPr>
            <p:ph type="body" sz="half" idx="1"/>
          </p:nvPr>
        </p:nvSpPr>
        <p:spPr>
          <a:xfrm>
            <a:off x="323850" y="1557338"/>
            <a:ext cx="4535488" cy="4895850"/>
          </a:xfrm>
        </p:spPr>
        <p:txBody>
          <a:bodyPr/>
          <a:lstStyle/>
          <a:p>
            <a:pPr marL="609600" indent="-609600">
              <a:lnSpc>
                <a:spcPct val="80000"/>
              </a:lnSpc>
              <a:buFontTx/>
              <a:buAutoNum type="arabicPeriod"/>
            </a:pPr>
            <a:r>
              <a:rPr lang="es-ES_tradnl" sz="1300"/>
              <a:t>Introducción</a:t>
            </a:r>
          </a:p>
          <a:p>
            <a:pPr marL="609600" indent="-609600">
              <a:lnSpc>
                <a:spcPct val="80000"/>
              </a:lnSpc>
              <a:buFontTx/>
              <a:buAutoNum type="arabicPeriod"/>
            </a:pPr>
            <a:r>
              <a:rPr lang="es-ES_tradnl" sz="1300"/>
              <a:t>Importancia</a:t>
            </a:r>
          </a:p>
          <a:p>
            <a:pPr marL="609600" indent="-609600">
              <a:lnSpc>
                <a:spcPct val="80000"/>
              </a:lnSpc>
              <a:buFontTx/>
              <a:buAutoNum type="arabicPeriod"/>
            </a:pPr>
            <a:r>
              <a:rPr lang="es-ES_tradnl" sz="1300"/>
              <a:t>El Efecto Esdras</a:t>
            </a:r>
          </a:p>
          <a:p>
            <a:pPr marL="609600" indent="-609600">
              <a:lnSpc>
                <a:spcPct val="80000"/>
              </a:lnSpc>
              <a:buFontTx/>
              <a:buAutoNum type="arabicPeriod"/>
            </a:pPr>
            <a:r>
              <a:rPr lang="es-ES_tradnl" sz="1300"/>
              <a:t>Conceptos Teológicos Relevantes</a:t>
            </a:r>
          </a:p>
          <a:p>
            <a:pPr marL="609600" indent="-609600">
              <a:lnSpc>
                <a:spcPct val="80000"/>
              </a:lnSpc>
              <a:buFontTx/>
              <a:buAutoNum type="arabicPeriod"/>
            </a:pPr>
            <a:r>
              <a:rPr lang="es-ES_tradnl" sz="1300"/>
              <a:t>La Biblia y su Trasfondo</a:t>
            </a:r>
          </a:p>
          <a:p>
            <a:pPr marL="609600" indent="-609600">
              <a:lnSpc>
                <a:spcPct val="80000"/>
              </a:lnSpc>
              <a:buFontTx/>
              <a:buAutoNum type="arabicPeriod"/>
            </a:pPr>
            <a:r>
              <a:rPr lang="es-ES_tradnl" sz="1300"/>
              <a:t>Fronteras Contextuales</a:t>
            </a:r>
          </a:p>
          <a:p>
            <a:pPr marL="609600" indent="-609600">
              <a:lnSpc>
                <a:spcPct val="80000"/>
              </a:lnSpc>
              <a:buFontTx/>
              <a:buAutoNum type="arabicPeriod"/>
            </a:pPr>
            <a:r>
              <a:rPr lang="es-ES_tradnl" sz="1300"/>
              <a:t>El Círculo Hermenéutico</a:t>
            </a:r>
          </a:p>
          <a:p>
            <a:pPr marL="609600" indent="-609600">
              <a:lnSpc>
                <a:spcPct val="80000"/>
              </a:lnSpc>
              <a:buFontTx/>
              <a:buAutoNum type="arabicPeriod"/>
            </a:pPr>
            <a:r>
              <a:rPr lang="es-ES_tradnl" sz="1300"/>
              <a:t>Figuras Retóricas de Lenguaje</a:t>
            </a:r>
          </a:p>
          <a:p>
            <a:pPr marL="609600" indent="-609600">
              <a:lnSpc>
                <a:spcPct val="80000"/>
              </a:lnSpc>
              <a:buFontTx/>
              <a:buAutoNum type="arabicPeriod"/>
            </a:pPr>
            <a:r>
              <a:rPr lang="es-ES_tradnl" sz="1300"/>
              <a:t>Géneros Literarios</a:t>
            </a:r>
          </a:p>
          <a:p>
            <a:pPr marL="609600" indent="-609600">
              <a:lnSpc>
                <a:spcPct val="80000"/>
              </a:lnSpc>
              <a:buFontTx/>
              <a:buAutoNum type="arabicPeriod"/>
            </a:pPr>
            <a:r>
              <a:rPr lang="es-ES_tradnl" sz="1300"/>
              <a:t>Reglas de interpretación General</a:t>
            </a:r>
          </a:p>
          <a:p>
            <a:pPr marL="609600" indent="-609600">
              <a:lnSpc>
                <a:spcPct val="80000"/>
              </a:lnSpc>
              <a:buFontTx/>
              <a:buAutoNum type="arabicPeriod"/>
            </a:pPr>
            <a:r>
              <a:rPr lang="es-ES_tradnl" sz="1300"/>
              <a:t>Reglas de Interpretación Específicas</a:t>
            </a:r>
          </a:p>
          <a:p>
            <a:pPr marL="609600" indent="-609600">
              <a:lnSpc>
                <a:spcPct val="80000"/>
              </a:lnSpc>
              <a:buFontTx/>
              <a:buAutoNum type="arabicPeriod"/>
            </a:pPr>
            <a:r>
              <a:rPr lang="es-ES_tradnl" sz="1300"/>
              <a:t>Fuentes de la Axiología y la Ética</a:t>
            </a:r>
          </a:p>
          <a:p>
            <a:pPr marL="609600" indent="-609600">
              <a:lnSpc>
                <a:spcPct val="80000"/>
              </a:lnSpc>
              <a:buFontTx/>
              <a:buAutoNum type="arabicPeriod"/>
            </a:pPr>
            <a:r>
              <a:rPr lang="es-ES_tradnl" sz="1300"/>
              <a:t>Numerología Bíblica</a:t>
            </a:r>
          </a:p>
          <a:p>
            <a:pPr marL="609600" indent="-609600">
              <a:lnSpc>
                <a:spcPct val="80000"/>
              </a:lnSpc>
              <a:buFontTx/>
              <a:buAutoNum type="arabicPeriod"/>
            </a:pPr>
            <a:r>
              <a:rPr lang="es-ES_tradnl" sz="1300"/>
              <a:t>Métodos Básicos de Estudio Bíblico</a:t>
            </a:r>
          </a:p>
          <a:p>
            <a:pPr marL="609600" indent="-609600">
              <a:lnSpc>
                <a:spcPct val="80000"/>
              </a:lnSpc>
              <a:buFontTx/>
              <a:buAutoNum type="arabicPeriod"/>
            </a:pPr>
            <a:r>
              <a:rPr lang="es-ES_tradnl" sz="1300"/>
              <a:t>El Carácter Absoluto de la Sagrada Escritura</a:t>
            </a:r>
          </a:p>
          <a:p>
            <a:pPr marL="609600" indent="-609600">
              <a:lnSpc>
                <a:spcPct val="80000"/>
              </a:lnSpc>
              <a:buFontTx/>
              <a:buAutoNum type="arabicPeriod"/>
            </a:pPr>
            <a:r>
              <a:rPr lang="es-ES_tradnl" sz="1300"/>
              <a:t>La Tesis Bíblica</a:t>
            </a:r>
          </a:p>
          <a:p>
            <a:pPr marL="609600" indent="-609600">
              <a:lnSpc>
                <a:spcPct val="80000"/>
              </a:lnSpc>
              <a:buFontTx/>
              <a:buAutoNum type="arabicPeriod"/>
            </a:pPr>
            <a:r>
              <a:rPr lang="es-ES_tradnl" sz="1300"/>
              <a:t>Ejercicios y Tareas</a:t>
            </a:r>
          </a:p>
          <a:p>
            <a:pPr marL="609600" indent="-609600">
              <a:lnSpc>
                <a:spcPct val="80000"/>
              </a:lnSpc>
              <a:buFontTx/>
              <a:buAutoNum type="arabicPeriod"/>
            </a:pPr>
            <a:r>
              <a:rPr lang="es-ES_tradnl" sz="1300"/>
              <a:t>Patrón de Análisis Hermenéutico</a:t>
            </a:r>
          </a:p>
          <a:p>
            <a:pPr marL="609600" indent="-609600">
              <a:lnSpc>
                <a:spcPct val="80000"/>
              </a:lnSpc>
              <a:buFontTx/>
              <a:buAutoNum type="arabicPeriod"/>
            </a:pPr>
            <a:r>
              <a:rPr lang="es-ES_tradnl" sz="1300"/>
              <a:t>Ensayo</a:t>
            </a:r>
          </a:p>
          <a:p>
            <a:pPr marL="609600" indent="-609600">
              <a:lnSpc>
                <a:spcPct val="80000"/>
              </a:lnSpc>
              <a:buFontTx/>
              <a:buAutoNum type="arabicPeriod"/>
            </a:pPr>
            <a:r>
              <a:rPr lang="es-ES_tradnl" sz="1300"/>
              <a:t>Conclusión</a:t>
            </a:r>
          </a:p>
          <a:p>
            <a:pPr marL="609600" indent="-609600">
              <a:lnSpc>
                <a:spcPct val="80000"/>
              </a:lnSpc>
              <a:buFontTx/>
              <a:buAutoNum type="arabicPeriod"/>
            </a:pPr>
            <a:r>
              <a:rPr lang="es-ES_tradnl" sz="1300"/>
              <a:t>Resumen del Curso</a:t>
            </a:r>
          </a:p>
          <a:p>
            <a:pPr marL="609600" indent="-609600">
              <a:lnSpc>
                <a:spcPct val="80000"/>
              </a:lnSpc>
              <a:buFontTx/>
              <a:buAutoNum type="arabicPeriod"/>
            </a:pPr>
            <a:r>
              <a:rPr lang="es-ES_tradnl" sz="1300"/>
              <a:t>Bibliografía</a:t>
            </a:r>
          </a:p>
          <a:p>
            <a:pPr marL="609600" indent="-609600">
              <a:lnSpc>
                <a:spcPct val="80000"/>
              </a:lnSpc>
              <a:buFontTx/>
              <a:buAutoNum type="arabicPeriod"/>
            </a:pPr>
            <a:r>
              <a:rPr lang="es-ES_tradnl" sz="1300"/>
              <a:t>Acerca del Autor</a:t>
            </a:r>
            <a:endParaRPr lang="es-EC" sz="1300"/>
          </a:p>
        </p:txBody>
      </p:sp>
      <p:pic>
        <p:nvPicPr>
          <p:cNvPr id="4101" name="Picture 5" descr="j0233018"/>
          <p:cNvPicPr>
            <a:picLocks noGrp="1" noChangeAspect="1" noChangeArrowheads="1"/>
          </p:cNvPicPr>
          <p:nvPr>
            <p:ph type="clipArt" sz="half" idx="2"/>
          </p:nvPr>
        </p:nvPicPr>
        <p:blipFill>
          <a:blip r:embed="rId3" cstate="print">
            <a:extLst>
              <a:ext uri="{28A0092B-C50C-407E-A947-70E740481C1C}">
                <a14:useLocalDpi xmlns:a14="http://schemas.microsoft.com/office/drawing/2010/main" val="0"/>
              </a:ext>
            </a:extLst>
          </a:blip>
          <a:srcRect/>
          <a:stretch>
            <a:fillRect/>
          </a:stretch>
        </p:blipFill>
        <p:spPr>
          <a:xfrm>
            <a:off x="4643438" y="1484313"/>
            <a:ext cx="4249737" cy="4752975"/>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fade">
                                      <p:cBhvr>
                                        <p:cTn id="12" dur="2000"/>
                                        <p:tgtEl>
                                          <p:spTgt spid="40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Effect transition="in" filter="fade">
                                      <p:cBhvr>
                                        <p:cTn id="17" dur="2000"/>
                                        <p:tgtEl>
                                          <p:spTgt spid="40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2" end="2"/>
                                            </p:txEl>
                                          </p:spTgt>
                                        </p:tgtEl>
                                        <p:attrNameLst>
                                          <p:attrName>style.visibility</p:attrName>
                                        </p:attrNameLst>
                                      </p:cBhvr>
                                      <p:to>
                                        <p:strVal val="visible"/>
                                      </p:to>
                                    </p:set>
                                    <p:animEffect transition="in" filter="fade">
                                      <p:cBhvr>
                                        <p:cTn id="22" dur="2000"/>
                                        <p:tgtEl>
                                          <p:spTgt spid="409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9">
                                            <p:txEl>
                                              <p:pRg st="3" end="3"/>
                                            </p:txEl>
                                          </p:spTgt>
                                        </p:tgtEl>
                                        <p:attrNameLst>
                                          <p:attrName>style.visibility</p:attrName>
                                        </p:attrNameLst>
                                      </p:cBhvr>
                                      <p:to>
                                        <p:strVal val="visible"/>
                                      </p:to>
                                    </p:set>
                                    <p:animEffect transition="in" filter="fade">
                                      <p:cBhvr>
                                        <p:cTn id="27" dur="2000"/>
                                        <p:tgtEl>
                                          <p:spTgt spid="409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099">
                                            <p:txEl>
                                              <p:pRg st="4" end="4"/>
                                            </p:txEl>
                                          </p:spTgt>
                                        </p:tgtEl>
                                        <p:attrNameLst>
                                          <p:attrName>style.visibility</p:attrName>
                                        </p:attrNameLst>
                                      </p:cBhvr>
                                      <p:to>
                                        <p:strVal val="visible"/>
                                      </p:to>
                                    </p:set>
                                    <p:animEffect transition="in" filter="fade">
                                      <p:cBhvr>
                                        <p:cTn id="32" dur="2000"/>
                                        <p:tgtEl>
                                          <p:spTgt spid="409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099">
                                            <p:txEl>
                                              <p:pRg st="5" end="5"/>
                                            </p:txEl>
                                          </p:spTgt>
                                        </p:tgtEl>
                                        <p:attrNameLst>
                                          <p:attrName>style.visibility</p:attrName>
                                        </p:attrNameLst>
                                      </p:cBhvr>
                                      <p:to>
                                        <p:strVal val="visible"/>
                                      </p:to>
                                    </p:set>
                                    <p:animEffect transition="in" filter="fade">
                                      <p:cBhvr>
                                        <p:cTn id="37" dur="2000"/>
                                        <p:tgtEl>
                                          <p:spTgt spid="4099">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099">
                                            <p:txEl>
                                              <p:pRg st="6" end="6"/>
                                            </p:txEl>
                                          </p:spTgt>
                                        </p:tgtEl>
                                        <p:attrNameLst>
                                          <p:attrName>style.visibility</p:attrName>
                                        </p:attrNameLst>
                                      </p:cBhvr>
                                      <p:to>
                                        <p:strVal val="visible"/>
                                      </p:to>
                                    </p:set>
                                    <p:animEffect transition="in" filter="fade">
                                      <p:cBhvr>
                                        <p:cTn id="42" dur="2000"/>
                                        <p:tgtEl>
                                          <p:spTgt spid="4099">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099">
                                            <p:txEl>
                                              <p:pRg st="7" end="7"/>
                                            </p:txEl>
                                          </p:spTgt>
                                        </p:tgtEl>
                                        <p:attrNameLst>
                                          <p:attrName>style.visibility</p:attrName>
                                        </p:attrNameLst>
                                      </p:cBhvr>
                                      <p:to>
                                        <p:strVal val="visible"/>
                                      </p:to>
                                    </p:set>
                                    <p:animEffect transition="in" filter="fade">
                                      <p:cBhvr>
                                        <p:cTn id="47" dur="2000"/>
                                        <p:tgtEl>
                                          <p:spTgt spid="4099">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099">
                                            <p:txEl>
                                              <p:pRg st="8" end="8"/>
                                            </p:txEl>
                                          </p:spTgt>
                                        </p:tgtEl>
                                        <p:attrNameLst>
                                          <p:attrName>style.visibility</p:attrName>
                                        </p:attrNameLst>
                                      </p:cBhvr>
                                      <p:to>
                                        <p:strVal val="visible"/>
                                      </p:to>
                                    </p:set>
                                    <p:animEffect transition="in" filter="fade">
                                      <p:cBhvr>
                                        <p:cTn id="52" dur="2000"/>
                                        <p:tgtEl>
                                          <p:spTgt spid="4099">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099">
                                            <p:txEl>
                                              <p:pRg st="9" end="9"/>
                                            </p:txEl>
                                          </p:spTgt>
                                        </p:tgtEl>
                                        <p:attrNameLst>
                                          <p:attrName>style.visibility</p:attrName>
                                        </p:attrNameLst>
                                      </p:cBhvr>
                                      <p:to>
                                        <p:strVal val="visible"/>
                                      </p:to>
                                    </p:set>
                                    <p:animEffect transition="in" filter="fade">
                                      <p:cBhvr>
                                        <p:cTn id="57" dur="2000"/>
                                        <p:tgtEl>
                                          <p:spTgt spid="4099">
                                            <p:txEl>
                                              <p:pRg st="9" end="9"/>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099">
                                            <p:txEl>
                                              <p:pRg st="10" end="10"/>
                                            </p:txEl>
                                          </p:spTgt>
                                        </p:tgtEl>
                                        <p:attrNameLst>
                                          <p:attrName>style.visibility</p:attrName>
                                        </p:attrNameLst>
                                      </p:cBhvr>
                                      <p:to>
                                        <p:strVal val="visible"/>
                                      </p:to>
                                    </p:set>
                                    <p:animEffect transition="in" filter="fade">
                                      <p:cBhvr>
                                        <p:cTn id="62" dur="2000"/>
                                        <p:tgtEl>
                                          <p:spTgt spid="4099">
                                            <p:txEl>
                                              <p:pRg st="10" end="10"/>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099">
                                            <p:txEl>
                                              <p:pRg st="11" end="11"/>
                                            </p:txEl>
                                          </p:spTgt>
                                        </p:tgtEl>
                                        <p:attrNameLst>
                                          <p:attrName>style.visibility</p:attrName>
                                        </p:attrNameLst>
                                      </p:cBhvr>
                                      <p:to>
                                        <p:strVal val="visible"/>
                                      </p:to>
                                    </p:set>
                                    <p:animEffect transition="in" filter="fade">
                                      <p:cBhvr>
                                        <p:cTn id="67" dur="2000"/>
                                        <p:tgtEl>
                                          <p:spTgt spid="4099">
                                            <p:txEl>
                                              <p:pRg st="11" end="11"/>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099">
                                            <p:txEl>
                                              <p:pRg st="12" end="12"/>
                                            </p:txEl>
                                          </p:spTgt>
                                        </p:tgtEl>
                                        <p:attrNameLst>
                                          <p:attrName>style.visibility</p:attrName>
                                        </p:attrNameLst>
                                      </p:cBhvr>
                                      <p:to>
                                        <p:strVal val="visible"/>
                                      </p:to>
                                    </p:set>
                                    <p:animEffect transition="in" filter="fade">
                                      <p:cBhvr>
                                        <p:cTn id="72" dur="2000"/>
                                        <p:tgtEl>
                                          <p:spTgt spid="4099">
                                            <p:txEl>
                                              <p:pRg st="12" end="12"/>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099">
                                            <p:txEl>
                                              <p:pRg st="13" end="13"/>
                                            </p:txEl>
                                          </p:spTgt>
                                        </p:tgtEl>
                                        <p:attrNameLst>
                                          <p:attrName>style.visibility</p:attrName>
                                        </p:attrNameLst>
                                      </p:cBhvr>
                                      <p:to>
                                        <p:strVal val="visible"/>
                                      </p:to>
                                    </p:set>
                                    <p:animEffect transition="in" filter="fade">
                                      <p:cBhvr>
                                        <p:cTn id="77" dur="2000"/>
                                        <p:tgtEl>
                                          <p:spTgt spid="4099">
                                            <p:txEl>
                                              <p:pRg st="13" end="13"/>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4099">
                                            <p:txEl>
                                              <p:pRg st="14" end="14"/>
                                            </p:txEl>
                                          </p:spTgt>
                                        </p:tgtEl>
                                        <p:attrNameLst>
                                          <p:attrName>style.visibility</p:attrName>
                                        </p:attrNameLst>
                                      </p:cBhvr>
                                      <p:to>
                                        <p:strVal val="visible"/>
                                      </p:to>
                                    </p:set>
                                    <p:animEffect transition="in" filter="fade">
                                      <p:cBhvr>
                                        <p:cTn id="82" dur="2000"/>
                                        <p:tgtEl>
                                          <p:spTgt spid="4099">
                                            <p:txEl>
                                              <p:pRg st="14" end="14"/>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4099">
                                            <p:txEl>
                                              <p:pRg st="15" end="15"/>
                                            </p:txEl>
                                          </p:spTgt>
                                        </p:tgtEl>
                                        <p:attrNameLst>
                                          <p:attrName>style.visibility</p:attrName>
                                        </p:attrNameLst>
                                      </p:cBhvr>
                                      <p:to>
                                        <p:strVal val="visible"/>
                                      </p:to>
                                    </p:set>
                                    <p:animEffect transition="in" filter="fade">
                                      <p:cBhvr>
                                        <p:cTn id="87" dur="2000"/>
                                        <p:tgtEl>
                                          <p:spTgt spid="4099">
                                            <p:txEl>
                                              <p:pRg st="15" end="15"/>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4099">
                                            <p:txEl>
                                              <p:pRg st="16" end="16"/>
                                            </p:txEl>
                                          </p:spTgt>
                                        </p:tgtEl>
                                        <p:attrNameLst>
                                          <p:attrName>style.visibility</p:attrName>
                                        </p:attrNameLst>
                                      </p:cBhvr>
                                      <p:to>
                                        <p:strVal val="visible"/>
                                      </p:to>
                                    </p:set>
                                    <p:animEffect transition="in" filter="fade">
                                      <p:cBhvr>
                                        <p:cTn id="92" dur="2000"/>
                                        <p:tgtEl>
                                          <p:spTgt spid="4099">
                                            <p:txEl>
                                              <p:pRg st="16" end="16"/>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4099">
                                            <p:txEl>
                                              <p:pRg st="17" end="17"/>
                                            </p:txEl>
                                          </p:spTgt>
                                        </p:tgtEl>
                                        <p:attrNameLst>
                                          <p:attrName>style.visibility</p:attrName>
                                        </p:attrNameLst>
                                      </p:cBhvr>
                                      <p:to>
                                        <p:strVal val="visible"/>
                                      </p:to>
                                    </p:set>
                                    <p:animEffect transition="in" filter="fade">
                                      <p:cBhvr>
                                        <p:cTn id="97" dur="2000"/>
                                        <p:tgtEl>
                                          <p:spTgt spid="4099">
                                            <p:txEl>
                                              <p:pRg st="17" end="17"/>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4099">
                                            <p:txEl>
                                              <p:pRg st="18" end="18"/>
                                            </p:txEl>
                                          </p:spTgt>
                                        </p:tgtEl>
                                        <p:attrNameLst>
                                          <p:attrName>style.visibility</p:attrName>
                                        </p:attrNameLst>
                                      </p:cBhvr>
                                      <p:to>
                                        <p:strVal val="visible"/>
                                      </p:to>
                                    </p:set>
                                    <p:animEffect transition="in" filter="fade">
                                      <p:cBhvr>
                                        <p:cTn id="102" dur="2000"/>
                                        <p:tgtEl>
                                          <p:spTgt spid="4099">
                                            <p:txEl>
                                              <p:pRg st="18" end="18"/>
                                            </p:txEl>
                                          </p:spTgt>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4099">
                                            <p:txEl>
                                              <p:pRg st="19" end="19"/>
                                            </p:txEl>
                                          </p:spTgt>
                                        </p:tgtEl>
                                        <p:attrNameLst>
                                          <p:attrName>style.visibility</p:attrName>
                                        </p:attrNameLst>
                                      </p:cBhvr>
                                      <p:to>
                                        <p:strVal val="visible"/>
                                      </p:to>
                                    </p:set>
                                    <p:animEffect transition="in" filter="fade">
                                      <p:cBhvr>
                                        <p:cTn id="107" dur="2000"/>
                                        <p:tgtEl>
                                          <p:spTgt spid="4099">
                                            <p:txEl>
                                              <p:pRg st="19" end="19"/>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4099">
                                            <p:txEl>
                                              <p:pRg st="20" end="20"/>
                                            </p:txEl>
                                          </p:spTgt>
                                        </p:tgtEl>
                                        <p:attrNameLst>
                                          <p:attrName>style.visibility</p:attrName>
                                        </p:attrNameLst>
                                      </p:cBhvr>
                                      <p:to>
                                        <p:strVal val="visible"/>
                                      </p:to>
                                    </p:set>
                                    <p:animEffect transition="in" filter="fade">
                                      <p:cBhvr>
                                        <p:cTn id="112" dur="2000"/>
                                        <p:tgtEl>
                                          <p:spTgt spid="4099">
                                            <p:txEl>
                                              <p:pRg st="20" end="20"/>
                                            </p:txEl>
                                          </p:spTgt>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4099">
                                            <p:txEl>
                                              <p:pRg st="21" end="21"/>
                                            </p:txEl>
                                          </p:spTgt>
                                        </p:tgtEl>
                                        <p:attrNameLst>
                                          <p:attrName>style.visibility</p:attrName>
                                        </p:attrNameLst>
                                      </p:cBhvr>
                                      <p:to>
                                        <p:strVal val="visible"/>
                                      </p:to>
                                    </p:set>
                                    <p:animEffect transition="in" filter="fade">
                                      <p:cBhvr>
                                        <p:cTn id="117" dur="2000"/>
                                        <p:tgtEl>
                                          <p:spTgt spid="4099">
                                            <p:txEl>
                                              <p:pRg st="21" end="21"/>
                                            </p:txEl>
                                          </p:spTgt>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4099">
                                            <p:txEl>
                                              <p:pRg st="22" end="22"/>
                                            </p:txEl>
                                          </p:spTgt>
                                        </p:tgtEl>
                                        <p:attrNameLst>
                                          <p:attrName>style.visibility</p:attrName>
                                        </p:attrNameLst>
                                      </p:cBhvr>
                                      <p:to>
                                        <p:strVal val="visible"/>
                                      </p:to>
                                    </p:set>
                                    <p:animEffect transition="in" filter="fade">
                                      <p:cBhvr>
                                        <p:cTn id="122" dur="2000"/>
                                        <p:tgtEl>
                                          <p:spTgt spid="4099">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FA640702-28C1-4878-AC6E-6740E5823E76}" type="slidenum">
              <a:rPr lang="es-EC"/>
              <a:pPr/>
              <a:t>20</a:t>
            </a:fld>
            <a:endParaRPr lang="es-EC"/>
          </a:p>
        </p:txBody>
      </p:sp>
      <p:sp>
        <p:nvSpPr>
          <p:cNvPr id="23554" name="Rectangle 2"/>
          <p:cNvSpPr>
            <a:spLocks noGrp="1" noChangeArrowheads="1"/>
          </p:cNvSpPr>
          <p:nvPr>
            <p:ph type="title"/>
          </p:nvPr>
        </p:nvSpPr>
        <p:spPr>
          <a:xfrm>
            <a:off x="395288" y="333375"/>
            <a:ext cx="8291512" cy="935038"/>
          </a:xfrm>
        </p:spPr>
        <p:txBody>
          <a:bodyPr/>
          <a:lstStyle/>
          <a:p>
            <a:pPr algn="r"/>
            <a:r>
              <a:rPr lang="es-ES_tradnl" sz="3800"/>
              <a:t>11. Reglas de Interpretación</a:t>
            </a:r>
            <a:br>
              <a:rPr lang="es-ES_tradnl" sz="3800"/>
            </a:br>
            <a:r>
              <a:rPr lang="es-ES_tradnl" sz="3800"/>
              <a:t>Específicas</a:t>
            </a:r>
            <a:endParaRPr lang="es-EC" sz="3800"/>
          </a:p>
        </p:txBody>
      </p:sp>
      <p:sp>
        <p:nvSpPr>
          <p:cNvPr id="23555" name="Rectangle 3"/>
          <p:cNvSpPr>
            <a:spLocks noGrp="1" noChangeArrowheads="1"/>
          </p:cNvSpPr>
          <p:nvPr>
            <p:ph type="body" idx="1"/>
          </p:nvPr>
        </p:nvSpPr>
        <p:spPr>
          <a:xfrm>
            <a:off x="179388" y="1628775"/>
            <a:ext cx="8785225" cy="4824413"/>
          </a:xfrm>
        </p:spPr>
        <p:txBody>
          <a:bodyPr/>
          <a:lstStyle/>
          <a:p>
            <a:pPr>
              <a:lnSpc>
                <a:spcPct val="80000"/>
              </a:lnSpc>
            </a:pPr>
            <a:r>
              <a:rPr lang="es-ES_tradnl" sz="1300" b="1"/>
              <a:t>Parábolas</a:t>
            </a:r>
            <a:r>
              <a:rPr lang="es-ES_tradnl" sz="1300"/>
              <a:t> (Lc. 8:4-15)</a:t>
            </a:r>
          </a:p>
          <a:p>
            <a:pPr lvl="1">
              <a:lnSpc>
                <a:spcPct val="80000"/>
              </a:lnSpc>
            </a:pPr>
            <a:r>
              <a:rPr lang="es-ES_tradnl" sz="1200"/>
              <a:t>Lea cuidadosamente (con paralelos si los tiene)</a:t>
            </a:r>
          </a:p>
          <a:p>
            <a:pPr lvl="1">
              <a:lnSpc>
                <a:spcPct val="80000"/>
              </a:lnSpc>
            </a:pPr>
            <a:r>
              <a:rPr lang="es-ES_tradnl" sz="1200"/>
              <a:t>Determine cuál es la verdad principal que enseña, ilustra o resalta.</a:t>
            </a:r>
          </a:p>
          <a:p>
            <a:pPr lvl="1">
              <a:lnSpc>
                <a:spcPct val="80000"/>
              </a:lnSpc>
            </a:pPr>
            <a:r>
              <a:rPr lang="es-ES_tradnl" sz="1200"/>
              <a:t>Enfóquese en los rasgos principales.</a:t>
            </a:r>
          </a:p>
          <a:p>
            <a:pPr lvl="1">
              <a:lnSpc>
                <a:spcPct val="80000"/>
              </a:lnSpc>
            </a:pPr>
            <a:r>
              <a:rPr lang="es-ES_tradnl" sz="1200"/>
              <a:t>No se detenga tanto en los detalles.  Estos siempre deben apuntar la idea principal</a:t>
            </a:r>
          </a:p>
          <a:p>
            <a:pPr lvl="1">
              <a:lnSpc>
                <a:spcPct val="80000"/>
              </a:lnSpc>
            </a:pPr>
            <a:r>
              <a:rPr lang="es-ES_tradnl" sz="1200"/>
              <a:t>Recuerde que la parábola sirve para ilustrar una doctrina no para producirla.</a:t>
            </a:r>
          </a:p>
          <a:p>
            <a:pPr>
              <a:lnSpc>
                <a:spcPct val="80000"/>
              </a:lnSpc>
            </a:pPr>
            <a:r>
              <a:rPr lang="es-ES_tradnl" sz="1300" b="1"/>
              <a:t>Proverbios</a:t>
            </a:r>
          </a:p>
          <a:p>
            <a:pPr lvl="1">
              <a:lnSpc>
                <a:spcPct val="80000"/>
              </a:lnSpc>
            </a:pPr>
            <a:r>
              <a:rPr lang="es-ES_tradnl" sz="1200"/>
              <a:t>No enseña promesas o doctrina, sino principios para la vida</a:t>
            </a:r>
          </a:p>
          <a:p>
            <a:pPr lvl="1">
              <a:lnSpc>
                <a:spcPct val="80000"/>
              </a:lnSpc>
            </a:pPr>
            <a:r>
              <a:rPr lang="es-ES_tradnl" sz="1200"/>
              <a:t>Contiene muchas figuras de lenguaje, identifíquelas.</a:t>
            </a:r>
          </a:p>
          <a:p>
            <a:pPr lvl="1">
              <a:lnSpc>
                <a:spcPct val="80000"/>
              </a:lnSpc>
            </a:pPr>
            <a:r>
              <a:rPr lang="es-ES_tradnl" sz="1200"/>
              <a:t>Enfatizan en leyes naturales (cosecha lo que siembra)</a:t>
            </a:r>
          </a:p>
          <a:p>
            <a:pPr lvl="1">
              <a:lnSpc>
                <a:spcPct val="80000"/>
              </a:lnSpc>
            </a:pPr>
            <a:r>
              <a:rPr lang="es-ES_tradnl" sz="1200"/>
              <a:t>Hacen una clara distinción entre</a:t>
            </a:r>
          </a:p>
          <a:p>
            <a:pPr lvl="2">
              <a:lnSpc>
                <a:spcPct val="80000"/>
              </a:lnSpc>
            </a:pPr>
            <a:r>
              <a:rPr lang="es-ES_tradnl" sz="1000"/>
              <a:t>Conocimiento	=	contenido		(observación)</a:t>
            </a:r>
          </a:p>
          <a:p>
            <a:pPr lvl="2">
              <a:lnSpc>
                <a:spcPct val="80000"/>
              </a:lnSpc>
            </a:pPr>
            <a:r>
              <a:rPr lang="es-ES_tradnl" sz="1000"/>
              <a:t>Entendimiento	=	comprensión		(interpretación)</a:t>
            </a:r>
          </a:p>
          <a:p>
            <a:pPr lvl="2">
              <a:lnSpc>
                <a:spcPct val="80000"/>
              </a:lnSpc>
            </a:pPr>
            <a:r>
              <a:rPr lang="es-ES_tradnl" sz="1000"/>
              <a:t>Sabiduría		=	vivencia		(aplicación)  Pr. 1:7</a:t>
            </a:r>
          </a:p>
          <a:p>
            <a:pPr lvl="1">
              <a:lnSpc>
                <a:spcPct val="80000"/>
              </a:lnSpc>
            </a:pPr>
            <a:r>
              <a:rPr lang="es-ES_tradnl" sz="1200"/>
              <a:t>Es literatura sapiencial, por lo tanto no se debe interpretar literalmente.</a:t>
            </a:r>
          </a:p>
          <a:p>
            <a:pPr>
              <a:lnSpc>
                <a:spcPct val="80000"/>
              </a:lnSpc>
            </a:pPr>
            <a:r>
              <a:rPr lang="es-ES_tradnl" sz="1300" b="1"/>
              <a:t>Poesía</a:t>
            </a:r>
          </a:p>
          <a:p>
            <a:pPr lvl="1">
              <a:lnSpc>
                <a:spcPct val="80000"/>
              </a:lnSpc>
            </a:pPr>
            <a:r>
              <a:rPr lang="es-ES_tradnl" sz="1200"/>
              <a:t>Examine el lenguaje figurativo y el paralelismo para determinar el sentido.</a:t>
            </a:r>
          </a:p>
          <a:p>
            <a:pPr lvl="1">
              <a:lnSpc>
                <a:spcPct val="80000"/>
              </a:lnSpc>
            </a:pPr>
            <a:r>
              <a:rPr lang="es-ES_tradnl" sz="1200"/>
              <a:t>La poesía hebrea hace rima de ideas, conceptos, pensamientos e imágenes.</a:t>
            </a:r>
          </a:p>
          <a:p>
            <a:pPr lvl="1">
              <a:lnSpc>
                <a:spcPct val="80000"/>
              </a:lnSpc>
            </a:pPr>
            <a:r>
              <a:rPr lang="es-ES_tradnl" sz="1200"/>
              <a:t>Trate siempre de determinar cómo la línea 2 impacta la línea 1.  Ejm. Pr. 9:8</a:t>
            </a:r>
          </a:p>
          <a:p>
            <a:pPr lvl="1">
              <a:lnSpc>
                <a:spcPct val="80000"/>
              </a:lnSpc>
            </a:pPr>
            <a:r>
              <a:rPr lang="es-ES_tradnl" sz="1200"/>
              <a:t>Usualmente, la segunda línea dice algo acerca de la primera línea</a:t>
            </a:r>
          </a:p>
          <a:p>
            <a:pPr lvl="2">
              <a:lnSpc>
                <a:spcPct val="80000"/>
              </a:lnSpc>
            </a:pPr>
            <a:r>
              <a:rPr lang="es-ES_tradnl" sz="1000"/>
              <a:t>Repite la misma verdad, Pr. 9:9</a:t>
            </a:r>
          </a:p>
          <a:p>
            <a:pPr lvl="2">
              <a:lnSpc>
                <a:spcPct val="80000"/>
              </a:lnSpc>
            </a:pPr>
            <a:r>
              <a:rPr lang="es-ES_tradnl" sz="1000"/>
              <a:t>Explica o enfatiza la misma verdad (Pr. 24:1-2</a:t>
            </a:r>
          </a:p>
          <a:p>
            <a:pPr lvl="2">
              <a:lnSpc>
                <a:spcPct val="80000"/>
              </a:lnSpc>
            </a:pPr>
            <a:r>
              <a:rPr lang="es-ES_tradnl" sz="1000"/>
              <a:t>Menciona la ley de causa y efecto.  Bueno Pr. 16:3  Malo Pr. 5:22</a:t>
            </a:r>
          </a:p>
          <a:p>
            <a:pPr lvl="2">
              <a:lnSpc>
                <a:spcPct val="80000"/>
              </a:lnSpc>
            </a:pPr>
            <a:r>
              <a:rPr lang="es-ES_tradnl" sz="1000"/>
              <a:t>Hace un contraste o comparación Pr. 9:8</a:t>
            </a:r>
          </a:p>
          <a:p>
            <a:pPr lvl="1">
              <a:lnSpc>
                <a:spcPct val="80000"/>
              </a:lnSpc>
            </a:pPr>
            <a:r>
              <a:rPr lang="es-ES_tradnl" sz="1200"/>
              <a:t>Se encuentra en Job, Salmos, Proverbios, Cantares y en los profetas como Isaías.</a:t>
            </a:r>
          </a:p>
          <a:p>
            <a:pPr lvl="1">
              <a:lnSpc>
                <a:spcPct val="80000"/>
              </a:lnSpc>
            </a:pPr>
            <a:endParaRPr lang="es-ES_tradnl" sz="1200"/>
          </a:p>
          <a:p>
            <a:pPr>
              <a:lnSpc>
                <a:spcPct val="80000"/>
              </a:lnSpc>
            </a:pPr>
            <a:endParaRPr lang="es-EC" sz="13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2000"/>
                                        <p:tgtEl>
                                          <p:spTgt spid="23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fade">
                                      <p:cBhvr>
                                        <p:cTn id="12" dur="2000"/>
                                        <p:tgtEl>
                                          <p:spTgt spid="23555">
                                            <p:txEl>
                                              <p:pRg st="0" end="0"/>
                                            </p:txEl>
                                          </p:spTgt>
                                        </p:tgtEl>
                                      </p:cBhvr>
                                    </p:animEffect>
                                  </p:childTnLst>
                                  <p:subTnLst>
                                    <p:animClr clrSpc="rgb" dir="cw">
                                      <p:cBhvr override="childStyle">
                                        <p:cTn dur="1" fill="hold" display="0" masterRel="nextClick" afterEffect="1"/>
                                        <p:tgtEl>
                                          <p:spTgt spid="23555">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23555">
                                            <p:txEl>
                                              <p:pRg st="1" end="1"/>
                                            </p:txEl>
                                          </p:spTgt>
                                        </p:tgtEl>
                                        <p:attrNameLst>
                                          <p:attrName>style.visibility</p:attrName>
                                        </p:attrNameLst>
                                      </p:cBhvr>
                                      <p:to>
                                        <p:strVal val="visible"/>
                                      </p:to>
                                    </p:set>
                                    <p:animEffect transition="in" filter="fade">
                                      <p:cBhvr>
                                        <p:cTn id="15" dur="2000"/>
                                        <p:tgtEl>
                                          <p:spTgt spid="23555">
                                            <p:txEl>
                                              <p:pRg st="1" end="1"/>
                                            </p:txEl>
                                          </p:spTgt>
                                        </p:tgtEl>
                                      </p:cBhvr>
                                    </p:animEffect>
                                  </p:childTnLst>
                                  <p:subTnLst>
                                    <p:animClr clrSpc="rgb" dir="cw">
                                      <p:cBhvr override="childStyle">
                                        <p:cTn dur="1" fill="hold" display="0" masterRel="nextClick" afterEffect="1"/>
                                        <p:tgtEl>
                                          <p:spTgt spid="23555">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23555">
                                            <p:txEl>
                                              <p:pRg st="2" end="2"/>
                                            </p:txEl>
                                          </p:spTgt>
                                        </p:tgtEl>
                                        <p:attrNameLst>
                                          <p:attrName>style.visibility</p:attrName>
                                        </p:attrNameLst>
                                      </p:cBhvr>
                                      <p:to>
                                        <p:strVal val="visible"/>
                                      </p:to>
                                    </p:set>
                                    <p:animEffect transition="in" filter="fade">
                                      <p:cBhvr>
                                        <p:cTn id="18" dur="2000"/>
                                        <p:tgtEl>
                                          <p:spTgt spid="23555">
                                            <p:txEl>
                                              <p:pRg st="2" end="2"/>
                                            </p:txEl>
                                          </p:spTgt>
                                        </p:tgtEl>
                                      </p:cBhvr>
                                    </p:animEffect>
                                  </p:childTnLst>
                                  <p:subTnLst>
                                    <p:animClr clrSpc="rgb" dir="cw">
                                      <p:cBhvr override="childStyle">
                                        <p:cTn dur="1" fill="hold" display="0" masterRel="nextClick" afterEffect="1"/>
                                        <p:tgtEl>
                                          <p:spTgt spid="23555">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23555">
                                            <p:txEl>
                                              <p:pRg st="3" end="3"/>
                                            </p:txEl>
                                          </p:spTgt>
                                        </p:tgtEl>
                                        <p:attrNameLst>
                                          <p:attrName>style.visibility</p:attrName>
                                        </p:attrNameLst>
                                      </p:cBhvr>
                                      <p:to>
                                        <p:strVal val="visible"/>
                                      </p:to>
                                    </p:set>
                                    <p:animEffect transition="in" filter="fade">
                                      <p:cBhvr>
                                        <p:cTn id="21" dur="2000"/>
                                        <p:tgtEl>
                                          <p:spTgt spid="23555">
                                            <p:txEl>
                                              <p:pRg st="3" end="3"/>
                                            </p:txEl>
                                          </p:spTgt>
                                        </p:tgtEl>
                                      </p:cBhvr>
                                    </p:animEffect>
                                  </p:childTnLst>
                                  <p:subTnLst>
                                    <p:animClr clrSpc="rgb" dir="cw">
                                      <p:cBhvr override="childStyle">
                                        <p:cTn dur="1" fill="hold" display="0" masterRel="nextClick" afterEffect="1"/>
                                        <p:tgtEl>
                                          <p:spTgt spid="23555">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23555">
                                            <p:txEl>
                                              <p:pRg st="4" end="4"/>
                                            </p:txEl>
                                          </p:spTgt>
                                        </p:tgtEl>
                                        <p:attrNameLst>
                                          <p:attrName>style.visibility</p:attrName>
                                        </p:attrNameLst>
                                      </p:cBhvr>
                                      <p:to>
                                        <p:strVal val="visible"/>
                                      </p:to>
                                    </p:set>
                                    <p:animEffect transition="in" filter="fade">
                                      <p:cBhvr>
                                        <p:cTn id="24" dur="2000"/>
                                        <p:tgtEl>
                                          <p:spTgt spid="23555">
                                            <p:txEl>
                                              <p:pRg st="4" end="4"/>
                                            </p:txEl>
                                          </p:spTgt>
                                        </p:tgtEl>
                                      </p:cBhvr>
                                    </p:animEffect>
                                  </p:childTnLst>
                                  <p:subTnLst>
                                    <p:animClr clrSpc="rgb" dir="cw">
                                      <p:cBhvr override="childStyle">
                                        <p:cTn dur="1" fill="hold" display="0" masterRel="nextClick" afterEffect="1"/>
                                        <p:tgtEl>
                                          <p:spTgt spid="23555">
                                            <p:txEl>
                                              <p:pRg st="4" end="4"/>
                                            </p:txEl>
                                          </p:spTgt>
                                        </p:tgtEl>
                                        <p:attrNameLst>
                                          <p:attrName>ppt_c</p:attrName>
                                        </p:attrNameLst>
                                      </p:cBhvr>
                                      <p:to>
                                        <a:schemeClr val="bg2"/>
                                      </p:to>
                                    </p:animClr>
                                  </p:subTnLst>
                                </p:cTn>
                              </p:par>
                              <p:par>
                                <p:cTn id="25" presetID="10" presetClass="entr" presetSubtype="0" fill="hold" grpId="0" nodeType="with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animEffect transition="in" filter="fade">
                                      <p:cBhvr>
                                        <p:cTn id="27" dur="2000"/>
                                        <p:tgtEl>
                                          <p:spTgt spid="23555">
                                            <p:txEl>
                                              <p:pRg st="5" end="5"/>
                                            </p:txEl>
                                          </p:spTgt>
                                        </p:tgtEl>
                                      </p:cBhvr>
                                    </p:animEffect>
                                  </p:childTnLst>
                                  <p:subTnLst>
                                    <p:animClr clrSpc="rgb" dir="cw">
                                      <p:cBhvr override="childStyle">
                                        <p:cTn dur="1" fill="hold" display="0" masterRel="nextClick" afterEffect="1"/>
                                        <p:tgtEl>
                                          <p:spTgt spid="23555">
                                            <p:txEl>
                                              <p:pRg st="5" end="5"/>
                                            </p:txEl>
                                          </p:spTgt>
                                        </p:tgtEl>
                                        <p:attrNameLst>
                                          <p:attrName>ppt_c</p:attrName>
                                        </p:attrNameLst>
                                      </p:cBhvr>
                                      <p:to>
                                        <a:schemeClr val="bg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555">
                                            <p:txEl>
                                              <p:pRg st="6" end="6"/>
                                            </p:txEl>
                                          </p:spTgt>
                                        </p:tgtEl>
                                        <p:attrNameLst>
                                          <p:attrName>style.visibility</p:attrName>
                                        </p:attrNameLst>
                                      </p:cBhvr>
                                      <p:to>
                                        <p:strVal val="visible"/>
                                      </p:to>
                                    </p:set>
                                    <p:animEffect transition="in" filter="fade">
                                      <p:cBhvr>
                                        <p:cTn id="32" dur="2000"/>
                                        <p:tgtEl>
                                          <p:spTgt spid="23555">
                                            <p:txEl>
                                              <p:pRg st="6" end="6"/>
                                            </p:txEl>
                                          </p:spTgt>
                                        </p:tgtEl>
                                      </p:cBhvr>
                                    </p:animEffect>
                                  </p:childTnLst>
                                  <p:subTnLst>
                                    <p:animClr clrSpc="rgb" dir="cw">
                                      <p:cBhvr override="childStyle">
                                        <p:cTn dur="1" fill="hold" display="0" masterRel="nextClick" afterEffect="1"/>
                                        <p:tgtEl>
                                          <p:spTgt spid="23555">
                                            <p:txEl>
                                              <p:pRg st="6" end="6"/>
                                            </p:txEl>
                                          </p:spTgt>
                                        </p:tgtEl>
                                        <p:attrNameLst>
                                          <p:attrName>ppt_c</p:attrName>
                                        </p:attrNameLst>
                                      </p:cBhvr>
                                      <p:to>
                                        <a:schemeClr val="bg2"/>
                                      </p:to>
                                    </p:animClr>
                                  </p:subTnLst>
                                </p:cTn>
                              </p:par>
                              <p:par>
                                <p:cTn id="33" presetID="10" presetClass="entr" presetSubtype="0" fill="hold" grpId="0" nodeType="withEffect">
                                  <p:stCondLst>
                                    <p:cond delay="0"/>
                                  </p:stCondLst>
                                  <p:childTnLst>
                                    <p:set>
                                      <p:cBhvr>
                                        <p:cTn id="34" dur="1" fill="hold">
                                          <p:stCondLst>
                                            <p:cond delay="0"/>
                                          </p:stCondLst>
                                        </p:cTn>
                                        <p:tgtEl>
                                          <p:spTgt spid="23555">
                                            <p:txEl>
                                              <p:pRg st="7" end="7"/>
                                            </p:txEl>
                                          </p:spTgt>
                                        </p:tgtEl>
                                        <p:attrNameLst>
                                          <p:attrName>style.visibility</p:attrName>
                                        </p:attrNameLst>
                                      </p:cBhvr>
                                      <p:to>
                                        <p:strVal val="visible"/>
                                      </p:to>
                                    </p:set>
                                    <p:animEffect transition="in" filter="fade">
                                      <p:cBhvr>
                                        <p:cTn id="35" dur="2000"/>
                                        <p:tgtEl>
                                          <p:spTgt spid="23555">
                                            <p:txEl>
                                              <p:pRg st="7" end="7"/>
                                            </p:txEl>
                                          </p:spTgt>
                                        </p:tgtEl>
                                      </p:cBhvr>
                                    </p:animEffect>
                                  </p:childTnLst>
                                  <p:subTnLst>
                                    <p:animClr clrSpc="rgb" dir="cw">
                                      <p:cBhvr override="childStyle">
                                        <p:cTn dur="1" fill="hold" display="0" masterRel="nextClick" afterEffect="1"/>
                                        <p:tgtEl>
                                          <p:spTgt spid="23555">
                                            <p:txEl>
                                              <p:pRg st="7" end="7"/>
                                            </p:txEl>
                                          </p:spTgt>
                                        </p:tgtEl>
                                        <p:attrNameLst>
                                          <p:attrName>ppt_c</p:attrName>
                                        </p:attrNameLst>
                                      </p:cBhvr>
                                      <p:to>
                                        <a:schemeClr val="bg2"/>
                                      </p:to>
                                    </p:animClr>
                                  </p:subTnLst>
                                </p:cTn>
                              </p:par>
                              <p:par>
                                <p:cTn id="36" presetID="10" presetClass="entr" presetSubtype="0" fill="hold" grpId="0" nodeType="withEffect">
                                  <p:stCondLst>
                                    <p:cond delay="0"/>
                                  </p:stCondLst>
                                  <p:childTnLst>
                                    <p:set>
                                      <p:cBhvr>
                                        <p:cTn id="37" dur="1" fill="hold">
                                          <p:stCondLst>
                                            <p:cond delay="0"/>
                                          </p:stCondLst>
                                        </p:cTn>
                                        <p:tgtEl>
                                          <p:spTgt spid="23555">
                                            <p:txEl>
                                              <p:pRg st="8" end="8"/>
                                            </p:txEl>
                                          </p:spTgt>
                                        </p:tgtEl>
                                        <p:attrNameLst>
                                          <p:attrName>style.visibility</p:attrName>
                                        </p:attrNameLst>
                                      </p:cBhvr>
                                      <p:to>
                                        <p:strVal val="visible"/>
                                      </p:to>
                                    </p:set>
                                    <p:animEffect transition="in" filter="fade">
                                      <p:cBhvr>
                                        <p:cTn id="38" dur="2000"/>
                                        <p:tgtEl>
                                          <p:spTgt spid="23555">
                                            <p:txEl>
                                              <p:pRg st="8" end="8"/>
                                            </p:txEl>
                                          </p:spTgt>
                                        </p:tgtEl>
                                      </p:cBhvr>
                                    </p:animEffect>
                                  </p:childTnLst>
                                  <p:subTnLst>
                                    <p:animClr clrSpc="rgb" dir="cw">
                                      <p:cBhvr override="childStyle">
                                        <p:cTn dur="1" fill="hold" display="0" masterRel="nextClick" afterEffect="1"/>
                                        <p:tgtEl>
                                          <p:spTgt spid="23555">
                                            <p:txEl>
                                              <p:pRg st="8" end="8"/>
                                            </p:txEl>
                                          </p:spTgt>
                                        </p:tgtEl>
                                        <p:attrNameLst>
                                          <p:attrName>ppt_c</p:attrName>
                                        </p:attrNameLst>
                                      </p:cBhvr>
                                      <p:to>
                                        <a:schemeClr val="bg2"/>
                                      </p:to>
                                    </p:animClr>
                                  </p:subTnLst>
                                </p:cTn>
                              </p:par>
                              <p:par>
                                <p:cTn id="39" presetID="10" presetClass="entr" presetSubtype="0" fill="hold" grpId="0" nodeType="withEffect">
                                  <p:stCondLst>
                                    <p:cond delay="0"/>
                                  </p:stCondLst>
                                  <p:childTnLst>
                                    <p:set>
                                      <p:cBhvr>
                                        <p:cTn id="40" dur="1" fill="hold">
                                          <p:stCondLst>
                                            <p:cond delay="0"/>
                                          </p:stCondLst>
                                        </p:cTn>
                                        <p:tgtEl>
                                          <p:spTgt spid="23555">
                                            <p:txEl>
                                              <p:pRg st="9" end="9"/>
                                            </p:txEl>
                                          </p:spTgt>
                                        </p:tgtEl>
                                        <p:attrNameLst>
                                          <p:attrName>style.visibility</p:attrName>
                                        </p:attrNameLst>
                                      </p:cBhvr>
                                      <p:to>
                                        <p:strVal val="visible"/>
                                      </p:to>
                                    </p:set>
                                    <p:animEffect transition="in" filter="fade">
                                      <p:cBhvr>
                                        <p:cTn id="41" dur="2000"/>
                                        <p:tgtEl>
                                          <p:spTgt spid="23555">
                                            <p:txEl>
                                              <p:pRg st="9" end="9"/>
                                            </p:txEl>
                                          </p:spTgt>
                                        </p:tgtEl>
                                      </p:cBhvr>
                                    </p:animEffect>
                                  </p:childTnLst>
                                  <p:subTnLst>
                                    <p:animClr clrSpc="rgb" dir="cw">
                                      <p:cBhvr override="childStyle">
                                        <p:cTn dur="1" fill="hold" display="0" masterRel="nextClick" afterEffect="1"/>
                                        <p:tgtEl>
                                          <p:spTgt spid="23555">
                                            <p:txEl>
                                              <p:pRg st="9" end="9"/>
                                            </p:txEl>
                                          </p:spTgt>
                                        </p:tgtEl>
                                        <p:attrNameLst>
                                          <p:attrName>ppt_c</p:attrName>
                                        </p:attrNameLst>
                                      </p:cBhvr>
                                      <p:to>
                                        <a:schemeClr val="bg2"/>
                                      </p:to>
                                    </p:animClr>
                                  </p:subTnLst>
                                </p:cTn>
                              </p:par>
                              <p:par>
                                <p:cTn id="42" presetID="10" presetClass="entr" presetSubtype="0" fill="hold" grpId="0" nodeType="withEffect">
                                  <p:stCondLst>
                                    <p:cond delay="0"/>
                                  </p:stCondLst>
                                  <p:childTnLst>
                                    <p:set>
                                      <p:cBhvr>
                                        <p:cTn id="43" dur="1" fill="hold">
                                          <p:stCondLst>
                                            <p:cond delay="0"/>
                                          </p:stCondLst>
                                        </p:cTn>
                                        <p:tgtEl>
                                          <p:spTgt spid="23555">
                                            <p:txEl>
                                              <p:pRg st="10" end="10"/>
                                            </p:txEl>
                                          </p:spTgt>
                                        </p:tgtEl>
                                        <p:attrNameLst>
                                          <p:attrName>style.visibility</p:attrName>
                                        </p:attrNameLst>
                                      </p:cBhvr>
                                      <p:to>
                                        <p:strVal val="visible"/>
                                      </p:to>
                                    </p:set>
                                    <p:animEffect transition="in" filter="fade">
                                      <p:cBhvr>
                                        <p:cTn id="44" dur="2000"/>
                                        <p:tgtEl>
                                          <p:spTgt spid="23555">
                                            <p:txEl>
                                              <p:pRg st="10" end="10"/>
                                            </p:txEl>
                                          </p:spTgt>
                                        </p:tgtEl>
                                      </p:cBhvr>
                                    </p:animEffect>
                                  </p:childTnLst>
                                  <p:subTnLst>
                                    <p:animClr clrSpc="rgb" dir="cw">
                                      <p:cBhvr override="childStyle">
                                        <p:cTn dur="1" fill="hold" display="0" masterRel="nextClick" afterEffect="1"/>
                                        <p:tgtEl>
                                          <p:spTgt spid="23555">
                                            <p:txEl>
                                              <p:pRg st="10" end="10"/>
                                            </p:txEl>
                                          </p:spTgt>
                                        </p:tgtEl>
                                        <p:attrNameLst>
                                          <p:attrName>ppt_c</p:attrName>
                                        </p:attrNameLst>
                                      </p:cBhvr>
                                      <p:to>
                                        <a:schemeClr val="bg2"/>
                                      </p:to>
                                    </p:animClr>
                                  </p:subTnLst>
                                </p:cTn>
                              </p:par>
                              <p:par>
                                <p:cTn id="45" presetID="10" presetClass="entr" presetSubtype="0" fill="hold" grpId="0" nodeType="withEffect">
                                  <p:stCondLst>
                                    <p:cond delay="0"/>
                                  </p:stCondLst>
                                  <p:childTnLst>
                                    <p:set>
                                      <p:cBhvr>
                                        <p:cTn id="46" dur="1" fill="hold">
                                          <p:stCondLst>
                                            <p:cond delay="0"/>
                                          </p:stCondLst>
                                        </p:cTn>
                                        <p:tgtEl>
                                          <p:spTgt spid="23555">
                                            <p:txEl>
                                              <p:pRg st="11" end="11"/>
                                            </p:txEl>
                                          </p:spTgt>
                                        </p:tgtEl>
                                        <p:attrNameLst>
                                          <p:attrName>style.visibility</p:attrName>
                                        </p:attrNameLst>
                                      </p:cBhvr>
                                      <p:to>
                                        <p:strVal val="visible"/>
                                      </p:to>
                                    </p:set>
                                    <p:animEffect transition="in" filter="fade">
                                      <p:cBhvr>
                                        <p:cTn id="47" dur="2000"/>
                                        <p:tgtEl>
                                          <p:spTgt spid="23555">
                                            <p:txEl>
                                              <p:pRg st="11" end="11"/>
                                            </p:txEl>
                                          </p:spTgt>
                                        </p:tgtEl>
                                      </p:cBhvr>
                                    </p:animEffect>
                                  </p:childTnLst>
                                  <p:subTnLst>
                                    <p:animClr clrSpc="rgb" dir="cw">
                                      <p:cBhvr override="childStyle">
                                        <p:cTn dur="1" fill="hold" display="0" masterRel="nextClick" afterEffect="1"/>
                                        <p:tgtEl>
                                          <p:spTgt spid="23555">
                                            <p:txEl>
                                              <p:pRg st="11" end="11"/>
                                            </p:txEl>
                                          </p:spTgt>
                                        </p:tgtEl>
                                        <p:attrNameLst>
                                          <p:attrName>ppt_c</p:attrName>
                                        </p:attrNameLst>
                                      </p:cBhvr>
                                      <p:to>
                                        <a:schemeClr val="bg2"/>
                                      </p:to>
                                    </p:animClr>
                                  </p:subTnLst>
                                </p:cTn>
                              </p:par>
                              <p:par>
                                <p:cTn id="48" presetID="10" presetClass="entr" presetSubtype="0" fill="hold" grpId="0" nodeType="withEffect">
                                  <p:stCondLst>
                                    <p:cond delay="0"/>
                                  </p:stCondLst>
                                  <p:childTnLst>
                                    <p:set>
                                      <p:cBhvr>
                                        <p:cTn id="49" dur="1" fill="hold">
                                          <p:stCondLst>
                                            <p:cond delay="0"/>
                                          </p:stCondLst>
                                        </p:cTn>
                                        <p:tgtEl>
                                          <p:spTgt spid="23555">
                                            <p:txEl>
                                              <p:pRg st="12" end="12"/>
                                            </p:txEl>
                                          </p:spTgt>
                                        </p:tgtEl>
                                        <p:attrNameLst>
                                          <p:attrName>style.visibility</p:attrName>
                                        </p:attrNameLst>
                                      </p:cBhvr>
                                      <p:to>
                                        <p:strVal val="visible"/>
                                      </p:to>
                                    </p:set>
                                    <p:animEffect transition="in" filter="fade">
                                      <p:cBhvr>
                                        <p:cTn id="50" dur="2000"/>
                                        <p:tgtEl>
                                          <p:spTgt spid="23555">
                                            <p:txEl>
                                              <p:pRg st="12" end="12"/>
                                            </p:txEl>
                                          </p:spTgt>
                                        </p:tgtEl>
                                      </p:cBhvr>
                                    </p:animEffect>
                                  </p:childTnLst>
                                  <p:subTnLst>
                                    <p:animClr clrSpc="rgb" dir="cw">
                                      <p:cBhvr override="childStyle">
                                        <p:cTn dur="1" fill="hold" display="0" masterRel="nextClick" afterEffect="1"/>
                                        <p:tgtEl>
                                          <p:spTgt spid="23555">
                                            <p:txEl>
                                              <p:pRg st="12" end="12"/>
                                            </p:txEl>
                                          </p:spTgt>
                                        </p:tgtEl>
                                        <p:attrNameLst>
                                          <p:attrName>ppt_c</p:attrName>
                                        </p:attrNameLst>
                                      </p:cBhvr>
                                      <p:to>
                                        <a:schemeClr val="bg2"/>
                                      </p:to>
                                    </p:animClr>
                                  </p:subTnLst>
                                </p:cTn>
                              </p:par>
                              <p:par>
                                <p:cTn id="51" presetID="10" presetClass="entr" presetSubtype="0" fill="hold" grpId="0" nodeType="withEffect">
                                  <p:stCondLst>
                                    <p:cond delay="0"/>
                                  </p:stCondLst>
                                  <p:childTnLst>
                                    <p:set>
                                      <p:cBhvr>
                                        <p:cTn id="52" dur="1" fill="hold">
                                          <p:stCondLst>
                                            <p:cond delay="0"/>
                                          </p:stCondLst>
                                        </p:cTn>
                                        <p:tgtEl>
                                          <p:spTgt spid="23555">
                                            <p:txEl>
                                              <p:pRg st="13" end="13"/>
                                            </p:txEl>
                                          </p:spTgt>
                                        </p:tgtEl>
                                        <p:attrNameLst>
                                          <p:attrName>style.visibility</p:attrName>
                                        </p:attrNameLst>
                                      </p:cBhvr>
                                      <p:to>
                                        <p:strVal val="visible"/>
                                      </p:to>
                                    </p:set>
                                    <p:animEffect transition="in" filter="fade">
                                      <p:cBhvr>
                                        <p:cTn id="53" dur="2000"/>
                                        <p:tgtEl>
                                          <p:spTgt spid="23555">
                                            <p:txEl>
                                              <p:pRg st="13" end="13"/>
                                            </p:txEl>
                                          </p:spTgt>
                                        </p:tgtEl>
                                      </p:cBhvr>
                                    </p:animEffect>
                                  </p:childTnLst>
                                  <p:subTnLst>
                                    <p:animClr clrSpc="rgb" dir="cw">
                                      <p:cBhvr override="childStyle">
                                        <p:cTn dur="1" fill="hold" display="0" masterRel="nextClick" afterEffect="1"/>
                                        <p:tgtEl>
                                          <p:spTgt spid="23555">
                                            <p:txEl>
                                              <p:pRg st="13" end="13"/>
                                            </p:txEl>
                                          </p:spTgt>
                                        </p:tgtEl>
                                        <p:attrNameLst>
                                          <p:attrName>ppt_c</p:attrName>
                                        </p:attrNameLst>
                                      </p:cBhvr>
                                      <p:to>
                                        <a:schemeClr val="bg2"/>
                                      </p:to>
                                    </p:animClr>
                                  </p:subTnLst>
                                </p:cTn>
                              </p:par>
                              <p:par>
                                <p:cTn id="54" presetID="10" presetClass="entr" presetSubtype="0" fill="hold" grpId="0" nodeType="withEffect">
                                  <p:stCondLst>
                                    <p:cond delay="0"/>
                                  </p:stCondLst>
                                  <p:childTnLst>
                                    <p:set>
                                      <p:cBhvr>
                                        <p:cTn id="55" dur="1" fill="hold">
                                          <p:stCondLst>
                                            <p:cond delay="0"/>
                                          </p:stCondLst>
                                        </p:cTn>
                                        <p:tgtEl>
                                          <p:spTgt spid="23555">
                                            <p:txEl>
                                              <p:pRg st="14" end="14"/>
                                            </p:txEl>
                                          </p:spTgt>
                                        </p:tgtEl>
                                        <p:attrNameLst>
                                          <p:attrName>style.visibility</p:attrName>
                                        </p:attrNameLst>
                                      </p:cBhvr>
                                      <p:to>
                                        <p:strVal val="visible"/>
                                      </p:to>
                                    </p:set>
                                    <p:animEffect transition="in" filter="fade">
                                      <p:cBhvr>
                                        <p:cTn id="56" dur="2000"/>
                                        <p:tgtEl>
                                          <p:spTgt spid="23555">
                                            <p:txEl>
                                              <p:pRg st="14" end="14"/>
                                            </p:txEl>
                                          </p:spTgt>
                                        </p:tgtEl>
                                      </p:cBhvr>
                                    </p:animEffect>
                                  </p:childTnLst>
                                  <p:subTnLst>
                                    <p:animClr clrSpc="rgb" dir="cw">
                                      <p:cBhvr override="childStyle">
                                        <p:cTn dur="1" fill="hold" display="0" masterRel="nextClick" afterEffect="1"/>
                                        <p:tgtEl>
                                          <p:spTgt spid="23555">
                                            <p:txEl>
                                              <p:pRg st="14" end="14"/>
                                            </p:txEl>
                                          </p:spTgt>
                                        </p:tgtEl>
                                        <p:attrNameLst>
                                          <p:attrName>ppt_c</p:attrName>
                                        </p:attrNameLst>
                                      </p:cBhvr>
                                      <p:to>
                                        <a:schemeClr val="bg2"/>
                                      </p:to>
                                    </p:animClr>
                                  </p:sub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3555">
                                            <p:txEl>
                                              <p:pRg st="15" end="15"/>
                                            </p:txEl>
                                          </p:spTgt>
                                        </p:tgtEl>
                                        <p:attrNameLst>
                                          <p:attrName>style.visibility</p:attrName>
                                        </p:attrNameLst>
                                      </p:cBhvr>
                                      <p:to>
                                        <p:strVal val="visible"/>
                                      </p:to>
                                    </p:set>
                                    <p:animEffect transition="in" filter="fade">
                                      <p:cBhvr>
                                        <p:cTn id="61" dur="2000"/>
                                        <p:tgtEl>
                                          <p:spTgt spid="23555">
                                            <p:txEl>
                                              <p:pRg st="15" end="15"/>
                                            </p:txEl>
                                          </p:spTgt>
                                        </p:tgtEl>
                                      </p:cBhvr>
                                    </p:animEffect>
                                  </p:childTnLst>
                                  <p:subTnLst>
                                    <p:animClr clrSpc="rgb" dir="cw">
                                      <p:cBhvr override="childStyle">
                                        <p:cTn dur="1" fill="hold" display="0" masterRel="nextClick" afterEffect="1"/>
                                        <p:tgtEl>
                                          <p:spTgt spid="23555">
                                            <p:txEl>
                                              <p:pRg st="15" end="15"/>
                                            </p:txEl>
                                          </p:spTgt>
                                        </p:tgtEl>
                                        <p:attrNameLst>
                                          <p:attrName>ppt_c</p:attrName>
                                        </p:attrNameLst>
                                      </p:cBhvr>
                                      <p:to>
                                        <a:schemeClr val="bg2"/>
                                      </p:to>
                                    </p:animClr>
                                  </p:subTnLst>
                                </p:cTn>
                              </p:par>
                              <p:par>
                                <p:cTn id="62" presetID="10" presetClass="entr" presetSubtype="0" fill="hold" grpId="0" nodeType="withEffect">
                                  <p:stCondLst>
                                    <p:cond delay="0"/>
                                  </p:stCondLst>
                                  <p:childTnLst>
                                    <p:set>
                                      <p:cBhvr>
                                        <p:cTn id="63" dur="1" fill="hold">
                                          <p:stCondLst>
                                            <p:cond delay="0"/>
                                          </p:stCondLst>
                                        </p:cTn>
                                        <p:tgtEl>
                                          <p:spTgt spid="23555">
                                            <p:txEl>
                                              <p:pRg st="16" end="16"/>
                                            </p:txEl>
                                          </p:spTgt>
                                        </p:tgtEl>
                                        <p:attrNameLst>
                                          <p:attrName>style.visibility</p:attrName>
                                        </p:attrNameLst>
                                      </p:cBhvr>
                                      <p:to>
                                        <p:strVal val="visible"/>
                                      </p:to>
                                    </p:set>
                                    <p:animEffect transition="in" filter="fade">
                                      <p:cBhvr>
                                        <p:cTn id="64" dur="2000"/>
                                        <p:tgtEl>
                                          <p:spTgt spid="23555">
                                            <p:txEl>
                                              <p:pRg st="16" end="16"/>
                                            </p:txEl>
                                          </p:spTgt>
                                        </p:tgtEl>
                                      </p:cBhvr>
                                    </p:animEffect>
                                  </p:childTnLst>
                                  <p:subTnLst>
                                    <p:animClr clrSpc="rgb" dir="cw">
                                      <p:cBhvr override="childStyle">
                                        <p:cTn dur="1" fill="hold" display="0" masterRel="nextClick" afterEffect="1"/>
                                        <p:tgtEl>
                                          <p:spTgt spid="23555">
                                            <p:txEl>
                                              <p:pRg st="16" end="16"/>
                                            </p:txEl>
                                          </p:spTgt>
                                        </p:tgtEl>
                                        <p:attrNameLst>
                                          <p:attrName>ppt_c</p:attrName>
                                        </p:attrNameLst>
                                      </p:cBhvr>
                                      <p:to>
                                        <a:schemeClr val="bg2"/>
                                      </p:to>
                                    </p:animClr>
                                  </p:subTnLst>
                                </p:cTn>
                              </p:par>
                              <p:par>
                                <p:cTn id="65" presetID="10" presetClass="entr" presetSubtype="0" fill="hold" grpId="0" nodeType="withEffect">
                                  <p:stCondLst>
                                    <p:cond delay="0"/>
                                  </p:stCondLst>
                                  <p:childTnLst>
                                    <p:set>
                                      <p:cBhvr>
                                        <p:cTn id="66" dur="1" fill="hold">
                                          <p:stCondLst>
                                            <p:cond delay="0"/>
                                          </p:stCondLst>
                                        </p:cTn>
                                        <p:tgtEl>
                                          <p:spTgt spid="23555">
                                            <p:txEl>
                                              <p:pRg st="17" end="17"/>
                                            </p:txEl>
                                          </p:spTgt>
                                        </p:tgtEl>
                                        <p:attrNameLst>
                                          <p:attrName>style.visibility</p:attrName>
                                        </p:attrNameLst>
                                      </p:cBhvr>
                                      <p:to>
                                        <p:strVal val="visible"/>
                                      </p:to>
                                    </p:set>
                                    <p:animEffect transition="in" filter="fade">
                                      <p:cBhvr>
                                        <p:cTn id="67" dur="2000"/>
                                        <p:tgtEl>
                                          <p:spTgt spid="23555">
                                            <p:txEl>
                                              <p:pRg st="17" end="17"/>
                                            </p:txEl>
                                          </p:spTgt>
                                        </p:tgtEl>
                                      </p:cBhvr>
                                    </p:animEffect>
                                  </p:childTnLst>
                                  <p:subTnLst>
                                    <p:animClr clrSpc="rgb" dir="cw">
                                      <p:cBhvr override="childStyle">
                                        <p:cTn dur="1" fill="hold" display="0" masterRel="nextClick" afterEffect="1"/>
                                        <p:tgtEl>
                                          <p:spTgt spid="23555">
                                            <p:txEl>
                                              <p:pRg st="17" end="17"/>
                                            </p:txEl>
                                          </p:spTgt>
                                        </p:tgtEl>
                                        <p:attrNameLst>
                                          <p:attrName>ppt_c</p:attrName>
                                        </p:attrNameLst>
                                      </p:cBhvr>
                                      <p:to>
                                        <a:schemeClr val="bg2"/>
                                      </p:to>
                                    </p:animClr>
                                  </p:subTnLst>
                                </p:cTn>
                              </p:par>
                              <p:par>
                                <p:cTn id="68" presetID="10" presetClass="entr" presetSubtype="0" fill="hold" grpId="0" nodeType="withEffect">
                                  <p:stCondLst>
                                    <p:cond delay="0"/>
                                  </p:stCondLst>
                                  <p:childTnLst>
                                    <p:set>
                                      <p:cBhvr>
                                        <p:cTn id="69" dur="1" fill="hold">
                                          <p:stCondLst>
                                            <p:cond delay="0"/>
                                          </p:stCondLst>
                                        </p:cTn>
                                        <p:tgtEl>
                                          <p:spTgt spid="23555">
                                            <p:txEl>
                                              <p:pRg st="18" end="18"/>
                                            </p:txEl>
                                          </p:spTgt>
                                        </p:tgtEl>
                                        <p:attrNameLst>
                                          <p:attrName>style.visibility</p:attrName>
                                        </p:attrNameLst>
                                      </p:cBhvr>
                                      <p:to>
                                        <p:strVal val="visible"/>
                                      </p:to>
                                    </p:set>
                                    <p:animEffect transition="in" filter="fade">
                                      <p:cBhvr>
                                        <p:cTn id="70" dur="2000"/>
                                        <p:tgtEl>
                                          <p:spTgt spid="23555">
                                            <p:txEl>
                                              <p:pRg st="18" end="18"/>
                                            </p:txEl>
                                          </p:spTgt>
                                        </p:tgtEl>
                                      </p:cBhvr>
                                    </p:animEffect>
                                  </p:childTnLst>
                                  <p:subTnLst>
                                    <p:animClr clrSpc="rgb" dir="cw">
                                      <p:cBhvr override="childStyle">
                                        <p:cTn dur="1" fill="hold" display="0" masterRel="nextClick" afterEffect="1"/>
                                        <p:tgtEl>
                                          <p:spTgt spid="23555">
                                            <p:txEl>
                                              <p:pRg st="18" end="18"/>
                                            </p:txEl>
                                          </p:spTgt>
                                        </p:tgtEl>
                                        <p:attrNameLst>
                                          <p:attrName>ppt_c</p:attrName>
                                        </p:attrNameLst>
                                      </p:cBhvr>
                                      <p:to>
                                        <a:schemeClr val="bg2"/>
                                      </p:to>
                                    </p:animClr>
                                  </p:subTnLst>
                                </p:cTn>
                              </p:par>
                              <p:par>
                                <p:cTn id="71" presetID="10" presetClass="entr" presetSubtype="0" fill="hold" grpId="0" nodeType="withEffect">
                                  <p:stCondLst>
                                    <p:cond delay="0"/>
                                  </p:stCondLst>
                                  <p:childTnLst>
                                    <p:set>
                                      <p:cBhvr>
                                        <p:cTn id="72" dur="1" fill="hold">
                                          <p:stCondLst>
                                            <p:cond delay="0"/>
                                          </p:stCondLst>
                                        </p:cTn>
                                        <p:tgtEl>
                                          <p:spTgt spid="23555">
                                            <p:txEl>
                                              <p:pRg st="19" end="19"/>
                                            </p:txEl>
                                          </p:spTgt>
                                        </p:tgtEl>
                                        <p:attrNameLst>
                                          <p:attrName>style.visibility</p:attrName>
                                        </p:attrNameLst>
                                      </p:cBhvr>
                                      <p:to>
                                        <p:strVal val="visible"/>
                                      </p:to>
                                    </p:set>
                                    <p:animEffect transition="in" filter="fade">
                                      <p:cBhvr>
                                        <p:cTn id="73" dur="2000"/>
                                        <p:tgtEl>
                                          <p:spTgt spid="23555">
                                            <p:txEl>
                                              <p:pRg st="19" end="19"/>
                                            </p:txEl>
                                          </p:spTgt>
                                        </p:tgtEl>
                                      </p:cBhvr>
                                    </p:animEffect>
                                  </p:childTnLst>
                                  <p:subTnLst>
                                    <p:animClr clrSpc="rgb" dir="cw">
                                      <p:cBhvr override="childStyle">
                                        <p:cTn dur="1" fill="hold" display="0" masterRel="nextClick" afterEffect="1"/>
                                        <p:tgtEl>
                                          <p:spTgt spid="23555">
                                            <p:txEl>
                                              <p:pRg st="19" end="19"/>
                                            </p:txEl>
                                          </p:spTgt>
                                        </p:tgtEl>
                                        <p:attrNameLst>
                                          <p:attrName>ppt_c</p:attrName>
                                        </p:attrNameLst>
                                      </p:cBhvr>
                                      <p:to>
                                        <a:schemeClr val="bg2"/>
                                      </p:to>
                                    </p:animClr>
                                  </p:subTnLst>
                                </p:cTn>
                              </p:par>
                              <p:par>
                                <p:cTn id="74" presetID="10" presetClass="entr" presetSubtype="0" fill="hold" grpId="0" nodeType="withEffect">
                                  <p:stCondLst>
                                    <p:cond delay="0"/>
                                  </p:stCondLst>
                                  <p:childTnLst>
                                    <p:set>
                                      <p:cBhvr>
                                        <p:cTn id="75" dur="1" fill="hold">
                                          <p:stCondLst>
                                            <p:cond delay="0"/>
                                          </p:stCondLst>
                                        </p:cTn>
                                        <p:tgtEl>
                                          <p:spTgt spid="23555">
                                            <p:txEl>
                                              <p:pRg st="20" end="20"/>
                                            </p:txEl>
                                          </p:spTgt>
                                        </p:tgtEl>
                                        <p:attrNameLst>
                                          <p:attrName>style.visibility</p:attrName>
                                        </p:attrNameLst>
                                      </p:cBhvr>
                                      <p:to>
                                        <p:strVal val="visible"/>
                                      </p:to>
                                    </p:set>
                                    <p:animEffect transition="in" filter="fade">
                                      <p:cBhvr>
                                        <p:cTn id="76" dur="2000"/>
                                        <p:tgtEl>
                                          <p:spTgt spid="23555">
                                            <p:txEl>
                                              <p:pRg st="20" end="20"/>
                                            </p:txEl>
                                          </p:spTgt>
                                        </p:tgtEl>
                                      </p:cBhvr>
                                    </p:animEffect>
                                  </p:childTnLst>
                                  <p:subTnLst>
                                    <p:animClr clrSpc="rgb" dir="cw">
                                      <p:cBhvr override="childStyle">
                                        <p:cTn dur="1" fill="hold" display="0" masterRel="nextClick" afterEffect="1"/>
                                        <p:tgtEl>
                                          <p:spTgt spid="23555">
                                            <p:txEl>
                                              <p:pRg st="20" end="20"/>
                                            </p:txEl>
                                          </p:spTgt>
                                        </p:tgtEl>
                                        <p:attrNameLst>
                                          <p:attrName>ppt_c</p:attrName>
                                        </p:attrNameLst>
                                      </p:cBhvr>
                                      <p:to>
                                        <a:schemeClr val="bg2"/>
                                      </p:to>
                                    </p:animClr>
                                  </p:subTnLst>
                                </p:cTn>
                              </p:par>
                              <p:par>
                                <p:cTn id="77" presetID="10" presetClass="entr" presetSubtype="0" fill="hold" grpId="0" nodeType="withEffect">
                                  <p:stCondLst>
                                    <p:cond delay="0"/>
                                  </p:stCondLst>
                                  <p:childTnLst>
                                    <p:set>
                                      <p:cBhvr>
                                        <p:cTn id="78" dur="1" fill="hold">
                                          <p:stCondLst>
                                            <p:cond delay="0"/>
                                          </p:stCondLst>
                                        </p:cTn>
                                        <p:tgtEl>
                                          <p:spTgt spid="23555">
                                            <p:txEl>
                                              <p:pRg st="21" end="21"/>
                                            </p:txEl>
                                          </p:spTgt>
                                        </p:tgtEl>
                                        <p:attrNameLst>
                                          <p:attrName>style.visibility</p:attrName>
                                        </p:attrNameLst>
                                      </p:cBhvr>
                                      <p:to>
                                        <p:strVal val="visible"/>
                                      </p:to>
                                    </p:set>
                                    <p:animEffect transition="in" filter="fade">
                                      <p:cBhvr>
                                        <p:cTn id="79" dur="2000"/>
                                        <p:tgtEl>
                                          <p:spTgt spid="23555">
                                            <p:txEl>
                                              <p:pRg st="21" end="21"/>
                                            </p:txEl>
                                          </p:spTgt>
                                        </p:tgtEl>
                                      </p:cBhvr>
                                    </p:animEffect>
                                  </p:childTnLst>
                                  <p:subTnLst>
                                    <p:animClr clrSpc="rgb" dir="cw">
                                      <p:cBhvr override="childStyle">
                                        <p:cTn dur="1" fill="hold" display="0" masterRel="nextClick" afterEffect="1"/>
                                        <p:tgtEl>
                                          <p:spTgt spid="23555">
                                            <p:txEl>
                                              <p:pRg st="21" end="21"/>
                                            </p:txEl>
                                          </p:spTgt>
                                        </p:tgtEl>
                                        <p:attrNameLst>
                                          <p:attrName>ppt_c</p:attrName>
                                        </p:attrNameLst>
                                      </p:cBhvr>
                                      <p:to>
                                        <a:schemeClr val="bg2"/>
                                      </p:to>
                                    </p:animClr>
                                  </p:subTnLst>
                                </p:cTn>
                              </p:par>
                              <p:par>
                                <p:cTn id="80" presetID="10" presetClass="entr" presetSubtype="0" fill="hold" grpId="0" nodeType="withEffect">
                                  <p:stCondLst>
                                    <p:cond delay="0"/>
                                  </p:stCondLst>
                                  <p:childTnLst>
                                    <p:set>
                                      <p:cBhvr>
                                        <p:cTn id="81" dur="1" fill="hold">
                                          <p:stCondLst>
                                            <p:cond delay="0"/>
                                          </p:stCondLst>
                                        </p:cTn>
                                        <p:tgtEl>
                                          <p:spTgt spid="23555">
                                            <p:txEl>
                                              <p:pRg st="22" end="22"/>
                                            </p:txEl>
                                          </p:spTgt>
                                        </p:tgtEl>
                                        <p:attrNameLst>
                                          <p:attrName>style.visibility</p:attrName>
                                        </p:attrNameLst>
                                      </p:cBhvr>
                                      <p:to>
                                        <p:strVal val="visible"/>
                                      </p:to>
                                    </p:set>
                                    <p:animEffect transition="in" filter="fade">
                                      <p:cBhvr>
                                        <p:cTn id="82" dur="2000"/>
                                        <p:tgtEl>
                                          <p:spTgt spid="23555">
                                            <p:txEl>
                                              <p:pRg st="22" end="22"/>
                                            </p:txEl>
                                          </p:spTgt>
                                        </p:tgtEl>
                                      </p:cBhvr>
                                    </p:animEffect>
                                  </p:childTnLst>
                                  <p:subTnLst>
                                    <p:animClr clrSpc="rgb" dir="cw">
                                      <p:cBhvr override="childStyle">
                                        <p:cTn dur="1" fill="hold" display="0" masterRel="nextClick" afterEffect="1"/>
                                        <p:tgtEl>
                                          <p:spTgt spid="23555">
                                            <p:txEl>
                                              <p:pRg st="22" end="22"/>
                                            </p:txEl>
                                          </p:spTgt>
                                        </p:tgtEl>
                                        <p:attrNameLst>
                                          <p:attrName>ppt_c</p:attrName>
                                        </p:attrNameLst>
                                      </p:cBhvr>
                                      <p:to>
                                        <a:schemeClr val="bg2"/>
                                      </p:to>
                                    </p:animClr>
                                  </p:subTnLst>
                                </p:cTn>
                              </p:par>
                              <p:par>
                                <p:cTn id="83" presetID="10" presetClass="entr" presetSubtype="0" fill="hold" grpId="0" nodeType="withEffect">
                                  <p:stCondLst>
                                    <p:cond delay="0"/>
                                  </p:stCondLst>
                                  <p:childTnLst>
                                    <p:set>
                                      <p:cBhvr>
                                        <p:cTn id="84" dur="1" fill="hold">
                                          <p:stCondLst>
                                            <p:cond delay="0"/>
                                          </p:stCondLst>
                                        </p:cTn>
                                        <p:tgtEl>
                                          <p:spTgt spid="23555">
                                            <p:txEl>
                                              <p:pRg st="23" end="23"/>
                                            </p:txEl>
                                          </p:spTgt>
                                        </p:tgtEl>
                                        <p:attrNameLst>
                                          <p:attrName>style.visibility</p:attrName>
                                        </p:attrNameLst>
                                      </p:cBhvr>
                                      <p:to>
                                        <p:strVal val="visible"/>
                                      </p:to>
                                    </p:set>
                                    <p:animEffect transition="in" filter="fade">
                                      <p:cBhvr>
                                        <p:cTn id="85" dur="2000"/>
                                        <p:tgtEl>
                                          <p:spTgt spid="23555">
                                            <p:txEl>
                                              <p:pRg st="23" end="23"/>
                                            </p:txEl>
                                          </p:spTgt>
                                        </p:tgtEl>
                                      </p:cBhvr>
                                    </p:animEffect>
                                  </p:childTnLst>
                                  <p:subTnLst>
                                    <p:animClr clrSpc="rgb" dir="cw">
                                      <p:cBhvr override="childStyle">
                                        <p:cTn dur="1" fill="hold" display="0" masterRel="nextClick" afterEffect="1"/>
                                        <p:tgtEl>
                                          <p:spTgt spid="23555">
                                            <p:txEl>
                                              <p:pRg st="23" end="23"/>
                                            </p:txEl>
                                          </p:spTgt>
                                        </p:tgtEl>
                                        <p:attrNameLst>
                                          <p:attrName>ppt_c</p:attrName>
                                        </p:attrNameLst>
                                      </p:cBhvr>
                                      <p:to>
                                        <a:schemeClr val="bg2"/>
                                      </p:to>
                                    </p:animClr>
                                  </p:subTnLst>
                                </p:cTn>
                              </p:par>
                              <p:par>
                                <p:cTn id="86" presetID="10" presetClass="entr" presetSubtype="0" fill="hold" grpId="0" nodeType="withEffect">
                                  <p:stCondLst>
                                    <p:cond delay="0"/>
                                  </p:stCondLst>
                                  <p:childTnLst>
                                    <p:set>
                                      <p:cBhvr>
                                        <p:cTn id="87" dur="1" fill="hold">
                                          <p:stCondLst>
                                            <p:cond delay="0"/>
                                          </p:stCondLst>
                                        </p:cTn>
                                        <p:tgtEl>
                                          <p:spTgt spid="23555">
                                            <p:txEl>
                                              <p:pRg st="24" end="24"/>
                                            </p:txEl>
                                          </p:spTgt>
                                        </p:tgtEl>
                                        <p:attrNameLst>
                                          <p:attrName>style.visibility</p:attrName>
                                        </p:attrNameLst>
                                      </p:cBhvr>
                                      <p:to>
                                        <p:strVal val="visible"/>
                                      </p:to>
                                    </p:set>
                                    <p:animEffect transition="in" filter="fade">
                                      <p:cBhvr>
                                        <p:cTn id="88" dur="2000"/>
                                        <p:tgtEl>
                                          <p:spTgt spid="23555">
                                            <p:txEl>
                                              <p:pRg st="24" end="24"/>
                                            </p:txEl>
                                          </p:spTgt>
                                        </p:tgtEl>
                                      </p:cBhvr>
                                    </p:animEffect>
                                  </p:childTnLst>
                                  <p:subTnLst>
                                    <p:animClr clrSpc="rgb" dir="cw">
                                      <p:cBhvr override="childStyle">
                                        <p:cTn dur="1" fill="hold" display="0" masterRel="nextClick" afterEffect="1"/>
                                        <p:tgtEl>
                                          <p:spTgt spid="23555">
                                            <p:txEl>
                                              <p:pRg st="24" end="2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CF02A32E-D0FB-4B87-A9DD-C1A80A58FD4D}" type="slidenum">
              <a:rPr lang="es-EC"/>
              <a:pPr/>
              <a:t>21</a:t>
            </a:fld>
            <a:endParaRPr lang="es-EC"/>
          </a:p>
        </p:txBody>
      </p:sp>
      <p:sp>
        <p:nvSpPr>
          <p:cNvPr id="24578" name="Rectangle 2"/>
          <p:cNvSpPr>
            <a:spLocks noGrp="1" noChangeArrowheads="1"/>
          </p:cNvSpPr>
          <p:nvPr>
            <p:ph type="title"/>
          </p:nvPr>
        </p:nvSpPr>
        <p:spPr>
          <a:xfrm>
            <a:off x="1524000" y="350838"/>
            <a:ext cx="7010400" cy="557212"/>
          </a:xfrm>
        </p:spPr>
        <p:txBody>
          <a:bodyPr/>
          <a:lstStyle/>
          <a:p>
            <a:pPr algn="r"/>
            <a:r>
              <a:rPr lang="es-ES_tradnl" sz="3800"/>
              <a:t>Más Reglas Específicas….</a:t>
            </a:r>
            <a:endParaRPr lang="es-EC" sz="3800"/>
          </a:p>
        </p:txBody>
      </p:sp>
      <p:sp>
        <p:nvSpPr>
          <p:cNvPr id="24579" name="Rectangle 3"/>
          <p:cNvSpPr>
            <a:spLocks noGrp="1" noChangeArrowheads="1"/>
          </p:cNvSpPr>
          <p:nvPr>
            <p:ph type="body" idx="1"/>
          </p:nvPr>
        </p:nvSpPr>
        <p:spPr>
          <a:xfrm>
            <a:off x="179388" y="1412875"/>
            <a:ext cx="8785225" cy="4929188"/>
          </a:xfrm>
        </p:spPr>
        <p:txBody>
          <a:bodyPr/>
          <a:lstStyle/>
          <a:p>
            <a:pPr algn="r">
              <a:lnSpc>
                <a:spcPct val="80000"/>
              </a:lnSpc>
            </a:pPr>
            <a:r>
              <a:rPr lang="es-ES_tradnl" sz="1500"/>
              <a:t>Símbolos (Ap)</a:t>
            </a:r>
          </a:p>
          <a:p>
            <a:pPr lvl="1">
              <a:lnSpc>
                <a:spcPct val="80000"/>
              </a:lnSpc>
            </a:pPr>
            <a:r>
              <a:rPr lang="es-ES_tradnl" sz="1400"/>
              <a:t>Palabra o frase que va en lugar de “algo” o representa “algo”  Su propósito es ilustrar o hacer ese “algo” más claro.  Ejm. Jn. 1:29</a:t>
            </a:r>
          </a:p>
          <a:p>
            <a:pPr lvl="1">
              <a:lnSpc>
                <a:spcPct val="80000"/>
              </a:lnSpc>
            </a:pPr>
            <a:r>
              <a:rPr lang="es-ES_tradnl" sz="1400"/>
              <a:t>Un símbolo puede referirse a más de una persona.  Ej. 1 Pd. 5:8; Ap. 5:5</a:t>
            </a:r>
          </a:p>
          <a:p>
            <a:pPr lvl="1">
              <a:lnSpc>
                <a:spcPct val="80000"/>
              </a:lnSpc>
            </a:pPr>
            <a:r>
              <a:rPr lang="es-ES_tradnl" sz="1400"/>
              <a:t>Ejemplos clásicos de símbolos bíblicos:</a:t>
            </a:r>
          </a:p>
          <a:p>
            <a:pPr lvl="2">
              <a:lnSpc>
                <a:spcPct val="80000"/>
              </a:lnSpc>
            </a:pPr>
            <a:r>
              <a:rPr lang="es-ES_tradnl" sz="1200"/>
              <a:t>Jesucristo:  Cordero, Roca, León, Renuevo, Raíz, Piedra angular</a:t>
            </a:r>
          </a:p>
          <a:p>
            <a:pPr lvl="2">
              <a:lnSpc>
                <a:spcPct val="80000"/>
              </a:lnSpc>
            </a:pPr>
            <a:r>
              <a:rPr lang="es-ES_tradnl" sz="1200"/>
              <a:t>El Espíritu Santo:  Agua, Aceite, Viento, Paloma, Paracletos</a:t>
            </a:r>
          </a:p>
          <a:p>
            <a:pPr lvl="2">
              <a:lnSpc>
                <a:spcPct val="80000"/>
              </a:lnSpc>
            </a:pPr>
            <a:r>
              <a:rPr lang="es-ES_tradnl" sz="1200"/>
              <a:t>Cuerno:  Fuerza, poder</a:t>
            </a:r>
          </a:p>
          <a:p>
            <a:pPr lvl="2">
              <a:lnSpc>
                <a:spcPct val="80000"/>
              </a:lnSpc>
            </a:pPr>
            <a:r>
              <a:rPr lang="es-ES_tradnl" sz="1200"/>
              <a:t>Llaves:  Autoridad, destino</a:t>
            </a:r>
          </a:p>
          <a:p>
            <a:pPr lvl="2">
              <a:lnSpc>
                <a:spcPct val="80000"/>
              </a:lnSpc>
            </a:pPr>
            <a:r>
              <a:rPr lang="es-ES_tradnl" sz="1200"/>
              <a:t>Ángeles:  Mensajeros</a:t>
            </a:r>
          </a:p>
          <a:p>
            <a:pPr lvl="2">
              <a:lnSpc>
                <a:spcPct val="80000"/>
              </a:lnSpc>
            </a:pPr>
            <a:r>
              <a:rPr lang="es-ES_tradnl" sz="1200"/>
              <a:t>Candelabros:  Iglesias</a:t>
            </a:r>
          </a:p>
          <a:p>
            <a:pPr lvl="1">
              <a:lnSpc>
                <a:spcPct val="80000"/>
              </a:lnSpc>
            </a:pPr>
            <a:r>
              <a:rPr lang="es-ES_tradnl" sz="1400"/>
              <a:t>Propios de la literatura apocalíptica.  No se puede interpretar literalmente.</a:t>
            </a:r>
          </a:p>
          <a:p>
            <a:pPr lvl="1">
              <a:lnSpc>
                <a:spcPct val="80000"/>
              </a:lnSpc>
            </a:pPr>
            <a:r>
              <a:rPr lang="es-ES_tradnl" sz="1400"/>
              <a:t>Los símbolos son códigos que encierran un significado claro para el oyente original.</a:t>
            </a:r>
          </a:p>
          <a:p>
            <a:pPr>
              <a:lnSpc>
                <a:spcPct val="80000"/>
              </a:lnSpc>
            </a:pPr>
            <a:r>
              <a:rPr lang="es-ES_tradnl" sz="1500"/>
              <a:t>Epístolas</a:t>
            </a:r>
          </a:p>
          <a:p>
            <a:pPr lvl="1">
              <a:lnSpc>
                <a:spcPct val="80000"/>
              </a:lnSpc>
            </a:pPr>
            <a:r>
              <a:rPr lang="es-ES_tradnl" sz="1400"/>
              <a:t>En el NT, existen cartas generales (Ef, Gál), específicas (Co, Tes., Col) y pastorales (Tim, Ti, Fil.)</a:t>
            </a:r>
          </a:p>
          <a:p>
            <a:pPr lvl="1">
              <a:lnSpc>
                <a:spcPct val="80000"/>
              </a:lnSpc>
            </a:pPr>
            <a:r>
              <a:rPr lang="es-ES_tradnl" sz="1400"/>
              <a:t>Generalmente fueron provocadas por una situación particular</a:t>
            </a:r>
          </a:p>
          <a:p>
            <a:pPr lvl="1">
              <a:lnSpc>
                <a:spcPct val="80000"/>
              </a:lnSpc>
            </a:pPr>
            <a:r>
              <a:rPr lang="es-ES_tradnl" sz="1400"/>
              <a:t>Identifique los aspectos literarios generales:  Autor, Fecha, Destinatario, Propósito, Circunstancias históricas.</a:t>
            </a:r>
          </a:p>
          <a:p>
            <a:pPr lvl="1">
              <a:lnSpc>
                <a:spcPct val="80000"/>
              </a:lnSpc>
            </a:pPr>
            <a:r>
              <a:rPr lang="es-ES_tradnl" sz="1400"/>
              <a:t>Identifique los problemas o situaciones específicas que suscitaron la escritura del documento.</a:t>
            </a:r>
          </a:p>
          <a:p>
            <a:pPr lvl="1">
              <a:lnSpc>
                <a:spcPct val="80000"/>
              </a:lnSpc>
            </a:pPr>
            <a:r>
              <a:rPr lang="es-ES_tradnl" sz="1400"/>
              <a:t>Realice un bosquejo del contenido general de la carta.  Luego un bosquejo del pasaje.</a:t>
            </a:r>
          </a:p>
          <a:p>
            <a:pPr lvl="1">
              <a:lnSpc>
                <a:spcPct val="80000"/>
              </a:lnSpc>
            </a:pPr>
            <a:r>
              <a:rPr lang="es-ES_tradnl" sz="1400"/>
              <a:t>Hay que tener sumo cuidado con las particularidades históricas.  Esto es:  no todo lo prescrito en una carta tiene vigencia para nuestros días.</a:t>
            </a:r>
          </a:p>
          <a:p>
            <a:pPr lvl="1">
              <a:lnSpc>
                <a:spcPct val="80000"/>
              </a:lnSpc>
            </a:pPr>
            <a:r>
              <a:rPr lang="es-ES_tradnl" sz="1400"/>
              <a:t>La clave es que en aquello en que las condiciones históricas de la Biblia son similares a las nuestras, entonces se deben aplicar los mismos principios para nuestro tiempo.</a:t>
            </a:r>
          </a:p>
          <a:p>
            <a:pPr lvl="1">
              <a:lnSpc>
                <a:spcPct val="80000"/>
              </a:lnSpc>
            </a:pPr>
            <a:endParaRPr lang="es-ES_tradnl" sz="1400"/>
          </a:p>
          <a:p>
            <a:pPr lvl="1">
              <a:lnSpc>
                <a:spcPct val="80000"/>
              </a:lnSpc>
            </a:pPr>
            <a:endParaRPr lang="es-EC" sz="1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fade">
                                      <p:cBhvr>
                                        <p:cTn id="7" dur="20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fade">
                                      <p:cBhvr>
                                        <p:cTn id="12" dur="2000"/>
                                        <p:tgtEl>
                                          <p:spTgt spid="24579">
                                            <p:txEl>
                                              <p:pRg st="0" end="0"/>
                                            </p:txEl>
                                          </p:spTgt>
                                        </p:tgtEl>
                                      </p:cBhvr>
                                    </p:animEffect>
                                  </p:childTnLst>
                                  <p:subTnLst>
                                    <p:animClr clrSpc="rgb" dir="cw">
                                      <p:cBhvr override="childStyle">
                                        <p:cTn dur="1" fill="hold" display="0" masterRel="nextClick" afterEffect="1"/>
                                        <p:tgtEl>
                                          <p:spTgt spid="24579">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24579">
                                            <p:txEl>
                                              <p:pRg st="1" end="1"/>
                                            </p:txEl>
                                          </p:spTgt>
                                        </p:tgtEl>
                                        <p:attrNameLst>
                                          <p:attrName>style.visibility</p:attrName>
                                        </p:attrNameLst>
                                      </p:cBhvr>
                                      <p:to>
                                        <p:strVal val="visible"/>
                                      </p:to>
                                    </p:set>
                                    <p:animEffect transition="in" filter="fade">
                                      <p:cBhvr>
                                        <p:cTn id="15" dur="2000"/>
                                        <p:tgtEl>
                                          <p:spTgt spid="24579">
                                            <p:txEl>
                                              <p:pRg st="1" end="1"/>
                                            </p:txEl>
                                          </p:spTgt>
                                        </p:tgtEl>
                                      </p:cBhvr>
                                    </p:animEffect>
                                  </p:childTnLst>
                                  <p:subTnLst>
                                    <p:animClr clrSpc="rgb" dir="cw">
                                      <p:cBhvr override="childStyle">
                                        <p:cTn dur="1" fill="hold" display="0" masterRel="nextClick" afterEffect="1"/>
                                        <p:tgtEl>
                                          <p:spTgt spid="24579">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24579">
                                            <p:txEl>
                                              <p:pRg st="2" end="2"/>
                                            </p:txEl>
                                          </p:spTgt>
                                        </p:tgtEl>
                                        <p:attrNameLst>
                                          <p:attrName>style.visibility</p:attrName>
                                        </p:attrNameLst>
                                      </p:cBhvr>
                                      <p:to>
                                        <p:strVal val="visible"/>
                                      </p:to>
                                    </p:set>
                                    <p:animEffect transition="in" filter="fade">
                                      <p:cBhvr>
                                        <p:cTn id="18" dur="2000"/>
                                        <p:tgtEl>
                                          <p:spTgt spid="24579">
                                            <p:txEl>
                                              <p:pRg st="2" end="2"/>
                                            </p:txEl>
                                          </p:spTgt>
                                        </p:tgtEl>
                                      </p:cBhvr>
                                    </p:animEffect>
                                  </p:childTnLst>
                                  <p:subTnLst>
                                    <p:animClr clrSpc="rgb" dir="cw">
                                      <p:cBhvr override="childStyle">
                                        <p:cTn dur="1" fill="hold" display="0" masterRel="nextClick" afterEffect="1"/>
                                        <p:tgtEl>
                                          <p:spTgt spid="24579">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24579">
                                            <p:txEl>
                                              <p:pRg st="3" end="3"/>
                                            </p:txEl>
                                          </p:spTgt>
                                        </p:tgtEl>
                                        <p:attrNameLst>
                                          <p:attrName>style.visibility</p:attrName>
                                        </p:attrNameLst>
                                      </p:cBhvr>
                                      <p:to>
                                        <p:strVal val="visible"/>
                                      </p:to>
                                    </p:set>
                                    <p:animEffect transition="in" filter="fade">
                                      <p:cBhvr>
                                        <p:cTn id="21" dur="2000"/>
                                        <p:tgtEl>
                                          <p:spTgt spid="24579">
                                            <p:txEl>
                                              <p:pRg st="3" end="3"/>
                                            </p:txEl>
                                          </p:spTgt>
                                        </p:tgtEl>
                                      </p:cBhvr>
                                    </p:animEffect>
                                  </p:childTnLst>
                                  <p:subTnLst>
                                    <p:animClr clrSpc="rgb" dir="cw">
                                      <p:cBhvr override="childStyle">
                                        <p:cTn dur="1" fill="hold" display="0" masterRel="nextClick" afterEffect="1"/>
                                        <p:tgtEl>
                                          <p:spTgt spid="24579">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24579">
                                            <p:txEl>
                                              <p:pRg st="4" end="4"/>
                                            </p:txEl>
                                          </p:spTgt>
                                        </p:tgtEl>
                                        <p:attrNameLst>
                                          <p:attrName>style.visibility</p:attrName>
                                        </p:attrNameLst>
                                      </p:cBhvr>
                                      <p:to>
                                        <p:strVal val="visible"/>
                                      </p:to>
                                    </p:set>
                                    <p:animEffect transition="in" filter="fade">
                                      <p:cBhvr>
                                        <p:cTn id="24" dur="2000"/>
                                        <p:tgtEl>
                                          <p:spTgt spid="24579">
                                            <p:txEl>
                                              <p:pRg st="4" end="4"/>
                                            </p:txEl>
                                          </p:spTgt>
                                        </p:tgtEl>
                                      </p:cBhvr>
                                    </p:animEffect>
                                  </p:childTnLst>
                                  <p:subTnLst>
                                    <p:animClr clrSpc="rgb" dir="cw">
                                      <p:cBhvr override="childStyle">
                                        <p:cTn dur="1" fill="hold" display="0" masterRel="nextClick" afterEffect="1"/>
                                        <p:tgtEl>
                                          <p:spTgt spid="24579">
                                            <p:txEl>
                                              <p:pRg st="4" end="4"/>
                                            </p:txEl>
                                          </p:spTgt>
                                        </p:tgtEl>
                                        <p:attrNameLst>
                                          <p:attrName>ppt_c</p:attrName>
                                        </p:attrNameLst>
                                      </p:cBhvr>
                                      <p:to>
                                        <a:schemeClr val="bg2"/>
                                      </p:to>
                                    </p:animClr>
                                  </p:subTnLst>
                                </p:cTn>
                              </p:par>
                              <p:par>
                                <p:cTn id="25" presetID="10" presetClass="entr" presetSubtype="0" fill="hold" grpId="0" nodeType="withEffect">
                                  <p:stCondLst>
                                    <p:cond delay="0"/>
                                  </p:stCondLst>
                                  <p:childTnLst>
                                    <p:set>
                                      <p:cBhvr>
                                        <p:cTn id="26" dur="1" fill="hold">
                                          <p:stCondLst>
                                            <p:cond delay="0"/>
                                          </p:stCondLst>
                                        </p:cTn>
                                        <p:tgtEl>
                                          <p:spTgt spid="24579">
                                            <p:txEl>
                                              <p:pRg st="5" end="5"/>
                                            </p:txEl>
                                          </p:spTgt>
                                        </p:tgtEl>
                                        <p:attrNameLst>
                                          <p:attrName>style.visibility</p:attrName>
                                        </p:attrNameLst>
                                      </p:cBhvr>
                                      <p:to>
                                        <p:strVal val="visible"/>
                                      </p:to>
                                    </p:set>
                                    <p:animEffect transition="in" filter="fade">
                                      <p:cBhvr>
                                        <p:cTn id="27" dur="2000"/>
                                        <p:tgtEl>
                                          <p:spTgt spid="24579">
                                            <p:txEl>
                                              <p:pRg st="5" end="5"/>
                                            </p:txEl>
                                          </p:spTgt>
                                        </p:tgtEl>
                                      </p:cBhvr>
                                    </p:animEffect>
                                  </p:childTnLst>
                                  <p:subTnLst>
                                    <p:animClr clrSpc="rgb" dir="cw">
                                      <p:cBhvr override="childStyle">
                                        <p:cTn dur="1" fill="hold" display="0" masterRel="nextClick" afterEffect="1"/>
                                        <p:tgtEl>
                                          <p:spTgt spid="24579">
                                            <p:txEl>
                                              <p:pRg st="5" end="5"/>
                                            </p:txEl>
                                          </p:spTgt>
                                        </p:tgtEl>
                                        <p:attrNameLst>
                                          <p:attrName>ppt_c</p:attrName>
                                        </p:attrNameLst>
                                      </p:cBhvr>
                                      <p:to>
                                        <a:schemeClr val="bg2"/>
                                      </p:to>
                                    </p:animClr>
                                  </p:subTnLst>
                                </p:cTn>
                              </p:par>
                              <p:par>
                                <p:cTn id="28" presetID="10" presetClass="entr" presetSubtype="0" fill="hold" grpId="0" nodeType="withEffect">
                                  <p:stCondLst>
                                    <p:cond delay="0"/>
                                  </p:stCondLst>
                                  <p:childTnLst>
                                    <p:set>
                                      <p:cBhvr>
                                        <p:cTn id="29" dur="1" fill="hold">
                                          <p:stCondLst>
                                            <p:cond delay="0"/>
                                          </p:stCondLst>
                                        </p:cTn>
                                        <p:tgtEl>
                                          <p:spTgt spid="24579">
                                            <p:txEl>
                                              <p:pRg st="6" end="6"/>
                                            </p:txEl>
                                          </p:spTgt>
                                        </p:tgtEl>
                                        <p:attrNameLst>
                                          <p:attrName>style.visibility</p:attrName>
                                        </p:attrNameLst>
                                      </p:cBhvr>
                                      <p:to>
                                        <p:strVal val="visible"/>
                                      </p:to>
                                    </p:set>
                                    <p:animEffect transition="in" filter="fade">
                                      <p:cBhvr>
                                        <p:cTn id="30" dur="2000"/>
                                        <p:tgtEl>
                                          <p:spTgt spid="24579">
                                            <p:txEl>
                                              <p:pRg st="6" end="6"/>
                                            </p:txEl>
                                          </p:spTgt>
                                        </p:tgtEl>
                                      </p:cBhvr>
                                    </p:animEffect>
                                  </p:childTnLst>
                                  <p:subTnLst>
                                    <p:animClr clrSpc="rgb" dir="cw">
                                      <p:cBhvr override="childStyle">
                                        <p:cTn dur="1" fill="hold" display="0" masterRel="nextClick" afterEffect="1"/>
                                        <p:tgtEl>
                                          <p:spTgt spid="24579">
                                            <p:txEl>
                                              <p:pRg st="6" end="6"/>
                                            </p:txEl>
                                          </p:spTgt>
                                        </p:tgtEl>
                                        <p:attrNameLst>
                                          <p:attrName>ppt_c</p:attrName>
                                        </p:attrNameLst>
                                      </p:cBhvr>
                                      <p:to>
                                        <a:schemeClr val="bg2"/>
                                      </p:to>
                                    </p:animClr>
                                  </p:subTnLst>
                                </p:cTn>
                              </p:par>
                              <p:par>
                                <p:cTn id="31" presetID="10" presetClass="entr" presetSubtype="0" fill="hold" grpId="0" nodeType="withEffect">
                                  <p:stCondLst>
                                    <p:cond delay="0"/>
                                  </p:stCondLst>
                                  <p:childTnLst>
                                    <p:set>
                                      <p:cBhvr>
                                        <p:cTn id="32" dur="1" fill="hold">
                                          <p:stCondLst>
                                            <p:cond delay="0"/>
                                          </p:stCondLst>
                                        </p:cTn>
                                        <p:tgtEl>
                                          <p:spTgt spid="24579">
                                            <p:txEl>
                                              <p:pRg st="7" end="7"/>
                                            </p:txEl>
                                          </p:spTgt>
                                        </p:tgtEl>
                                        <p:attrNameLst>
                                          <p:attrName>style.visibility</p:attrName>
                                        </p:attrNameLst>
                                      </p:cBhvr>
                                      <p:to>
                                        <p:strVal val="visible"/>
                                      </p:to>
                                    </p:set>
                                    <p:animEffect transition="in" filter="fade">
                                      <p:cBhvr>
                                        <p:cTn id="33" dur="2000"/>
                                        <p:tgtEl>
                                          <p:spTgt spid="24579">
                                            <p:txEl>
                                              <p:pRg st="7" end="7"/>
                                            </p:txEl>
                                          </p:spTgt>
                                        </p:tgtEl>
                                      </p:cBhvr>
                                    </p:animEffect>
                                  </p:childTnLst>
                                  <p:subTnLst>
                                    <p:animClr clrSpc="rgb" dir="cw">
                                      <p:cBhvr override="childStyle">
                                        <p:cTn dur="1" fill="hold" display="0" masterRel="nextClick" afterEffect="1"/>
                                        <p:tgtEl>
                                          <p:spTgt spid="24579">
                                            <p:txEl>
                                              <p:pRg st="7" end="7"/>
                                            </p:txEl>
                                          </p:spTgt>
                                        </p:tgtEl>
                                        <p:attrNameLst>
                                          <p:attrName>ppt_c</p:attrName>
                                        </p:attrNameLst>
                                      </p:cBhvr>
                                      <p:to>
                                        <a:schemeClr val="bg2"/>
                                      </p:to>
                                    </p:animClr>
                                  </p:subTnLst>
                                </p:cTn>
                              </p:par>
                              <p:par>
                                <p:cTn id="34" presetID="10" presetClass="entr" presetSubtype="0" fill="hold" grpId="0" nodeType="withEffect">
                                  <p:stCondLst>
                                    <p:cond delay="0"/>
                                  </p:stCondLst>
                                  <p:childTnLst>
                                    <p:set>
                                      <p:cBhvr>
                                        <p:cTn id="35" dur="1" fill="hold">
                                          <p:stCondLst>
                                            <p:cond delay="0"/>
                                          </p:stCondLst>
                                        </p:cTn>
                                        <p:tgtEl>
                                          <p:spTgt spid="24579">
                                            <p:txEl>
                                              <p:pRg st="8" end="8"/>
                                            </p:txEl>
                                          </p:spTgt>
                                        </p:tgtEl>
                                        <p:attrNameLst>
                                          <p:attrName>style.visibility</p:attrName>
                                        </p:attrNameLst>
                                      </p:cBhvr>
                                      <p:to>
                                        <p:strVal val="visible"/>
                                      </p:to>
                                    </p:set>
                                    <p:animEffect transition="in" filter="fade">
                                      <p:cBhvr>
                                        <p:cTn id="36" dur="2000"/>
                                        <p:tgtEl>
                                          <p:spTgt spid="24579">
                                            <p:txEl>
                                              <p:pRg st="8" end="8"/>
                                            </p:txEl>
                                          </p:spTgt>
                                        </p:tgtEl>
                                      </p:cBhvr>
                                    </p:animEffect>
                                  </p:childTnLst>
                                  <p:subTnLst>
                                    <p:animClr clrSpc="rgb" dir="cw">
                                      <p:cBhvr override="childStyle">
                                        <p:cTn dur="1" fill="hold" display="0" masterRel="nextClick" afterEffect="1"/>
                                        <p:tgtEl>
                                          <p:spTgt spid="24579">
                                            <p:txEl>
                                              <p:pRg st="8" end="8"/>
                                            </p:txEl>
                                          </p:spTgt>
                                        </p:tgtEl>
                                        <p:attrNameLst>
                                          <p:attrName>ppt_c</p:attrName>
                                        </p:attrNameLst>
                                      </p:cBhvr>
                                      <p:to>
                                        <a:schemeClr val="bg2"/>
                                      </p:to>
                                    </p:animClr>
                                  </p:subTnLst>
                                </p:cTn>
                              </p:par>
                              <p:par>
                                <p:cTn id="37" presetID="10" presetClass="entr" presetSubtype="0" fill="hold" grpId="0" nodeType="withEffect">
                                  <p:stCondLst>
                                    <p:cond delay="0"/>
                                  </p:stCondLst>
                                  <p:childTnLst>
                                    <p:set>
                                      <p:cBhvr>
                                        <p:cTn id="38" dur="1" fill="hold">
                                          <p:stCondLst>
                                            <p:cond delay="0"/>
                                          </p:stCondLst>
                                        </p:cTn>
                                        <p:tgtEl>
                                          <p:spTgt spid="24579">
                                            <p:txEl>
                                              <p:pRg st="9" end="9"/>
                                            </p:txEl>
                                          </p:spTgt>
                                        </p:tgtEl>
                                        <p:attrNameLst>
                                          <p:attrName>style.visibility</p:attrName>
                                        </p:attrNameLst>
                                      </p:cBhvr>
                                      <p:to>
                                        <p:strVal val="visible"/>
                                      </p:to>
                                    </p:set>
                                    <p:animEffect transition="in" filter="fade">
                                      <p:cBhvr>
                                        <p:cTn id="39" dur="2000"/>
                                        <p:tgtEl>
                                          <p:spTgt spid="24579">
                                            <p:txEl>
                                              <p:pRg st="9" end="9"/>
                                            </p:txEl>
                                          </p:spTgt>
                                        </p:tgtEl>
                                      </p:cBhvr>
                                    </p:animEffect>
                                  </p:childTnLst>
                                  <p:subTnLst>
                                    <p:animClr clrSpc="rgb" dir="cw">
                                      <p:cBhvr override="childStyle">
                                        <p:cTn dur="1" fill="hold" display="0" masterRel="nextClick" afterEffect="1"/>
                                        <p:tgtEl>
                                          <p:spTgt spid="24579">
                                            <p:txEl>
                                              <p:pRg st="9" end="9"/>
                                            </p:txEl>
                                          </p:spTgt>
                                        </p:tgtEl>
                                        <p:attrNameLst>
                                          <p:attrName>ppt_c</p:attrName>
                                        </p:attrNameLst>
                                      </p:cBhvr>
                                      <p:to>
                                        <a:schemeClr val="bg2"/>
                                      </p:to>
                                    </p:animClr>
                                  </p:subTnLst>
                                </p:cTn>
                              </p:par>
                              <p:par>
                                <p:cTn id="40" presetID="10" presetClass="entr" presetSubtype="0" fill="hold" grpId="0" nodeType="withEffect">
                                  <p:stCondLst>
                                    <p:cond delay="0"/>
                                  </p:stCondLst>
                                  <p:childTnLst>
                                    <p:set>
                                      <p:cBhvr>
                                        <p:cTn id="41" dur="1" fill="hold">
                                          <p:stCondLst>
                                            <p:cond delay="0"/>
                                          </p:stCondLst>
                                        </p:cTn>
                                        <p:tgtEl>
                                          <p:spTgt spid="24579">
                                            <p:txEl>
                                              <p:pRg st="10" end="10"/>
                                            </p:txEl>
                                          </p:spTgt>
                                        </p:tgtEl>
                                        <p:attrNameLst>
                                          <p:attrName>style.visibility</p:attrName>
                                        </p:attrNameLst>
                                      </p:cBhvr>
                                      <p:to>
                                        <p:strVal val="visible"/>
                                      </p:to>
                                    </p:set>
                                    <p:animEffect transition="in" filter="fade">
                                      <p:cBhvr>
                                        <p:cTn id="42" dur="2000"/>
                                        <p:tgtEl>
                                          <p:spTgt spid="24579">
                                            <p:txEl>
                                              <p:pRg st="10" end="10"/>
                                            </p:txEl>
                                          </p:spTgt>
                                        </p:tgtEl>
                                      </p:cBhvr>
                                    </p:animEffect>
                                  </p:childTnLst>
                                  <p:subTnLst>
                                    <p:animClr clrSpc="rgb" dir="cw">
                                      <p:cBhvr override="childStyle">
                                        <p:cTn dur="1" fill="hold" display="0" masterRel="nextClick" afterEffect="1"/>
                                        <p:tgtEl>
                                          <p:spTgt spid="24579">
                                            <p:txEl>
                                              <p:pRg st="10" end="10"/>
                                            </p:txEl>
                                          </p:spTgt>
                                        </p:tgtEl>
                                        <p:attrNameLst>
                                          <p:attrName>ppt_c</p:attrName>
                                        </p:attrNameLst>
                                      </p:cBhvr>
                                      <p:to>
                                        <a:schemeClr val="bg2"/>
                                      </p:to>
                                    </p:animClr>
                                  </p:subTnLst>
                                </p:cTn>
                              </p:par>
                              <p:par>
                                <p:cTn id="43" presetID="10" presetClass="entr" presetSubtype="0" fill="hold" grpId="0" nodeType="withEffect">
                                  <p:stCondLst>
                                    <p:cond delay="0"/>
                                  </p:stCondLst>
                                  <p:childTnLst>
                                    <p:set>
                                      <p:cBhvr>
                                        <p:cTn id="44" dur="1" fill="hold">
                                          <p:stCondLst>
                                            <p:cond delay="0"/>
                                          </p:stCondLst>
                                        </p:cTn>
                                        <p:tgtEl>
                                          <p:spTgt spid="24579">
                                            <p:txEl>
                                              <p:pRg st="11" end="11"/>
                                            </p:txEl>
                                          </p:spTgt>
                                        </p:tgtEl>
                                        <p:attrNameLst>
                                          <p:attrName>style.visibility</p:attrName>
                                        </p:attrNameLst>
                                      </p:cBhvr>
                                      <p:to>
                                        <p:strVal val="visible"/>
                                      </p:to>
                                    </p:set>
                                    <p:animEffect transition="in" filter="fade">
                                      <p:cBhvr>
                                        <p:cTn id="45" dur="2000"/>
                                        <p:tgtEl>
                                          <p:spTgt spid="24579">
                                            <p:txEl>
                                              <p:pRg st="11" end="11"/>
                                            </p:txEl>
                                          </p:spTgt>
                                        </p:tgtEl>
                                      </p:cBhvr>
                                    </p:animEffect>
                                  </p:childTnLst>
                                  <p:subTnLst>
                                    <p:animClr clrSpc="rgb" dir="cw">
                                      <p:cBhvr override="childStyle">
                                        <p:cTn dur="1" fill="hold" display="0" masterRel="nextClick" afterEffect="1"/>
                                        <p:tgtEl>
                                          <p:spTgt spid="24579">
                                            <p:txEl>
                                              <p:pRg st="11" end="11"/>
                                            </p:txEl>
                                          </p:spTgt>
                                        </p:tgtEl>
                                        <p:attrNameLst>
                                          <p:attrName>ppt_c</p:attrName>
                                        </p:attrNameLst>
                                      </p:cBhvr>
                                      <p:to>
                                        <a:schemeClr val="bg2"/>
                                      </p:to>
                                    </p:animClr>
                                  </p:sub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4579">
                                            <p:txEl>
                                              <p:pRg st="12" end="12"/>
                                            </p:txEl>
                                          </p:spTgt>
                                        </p:tgtEl>
                                        <p:attrNameLst>
                                          <p:attrName>style.visibility</p:attrName>
                                        </p:attrNameLst>
                                      </p:cBhvr>
                                      <p:to>
                                        <p:strVal val="visible"/>
                                      </p:to>
                                    </p:set>
                                    <p:animEffect transition="in" filter="fade">
                                      <p:cBhvr>
                                        <p:cTn id="50" dur="2000"/>
                                        <p:tgtEl>
                                          <p:spTgt spid="24579">
                                            <p:txEl>
                                              <p:pRg st="12" end="12"/>
                                            </p:txEl>
                                          </p:spTgt>
                                        </p:tgtEl>
                                      </p:cBhvr>
                                    </p:animEffect>
                                  </p:childTnLst>
                                  <p:subTnLst>
                                    <p:animClr clrSpc="rgb" dir="cw">
                                      <p:cBhvr override="childStyle">
                                        <p:cTn dur="1" fill="hold" display="0" masterRel="nextClick" afterEffect="1"/>
                                        <p:tgtEl>
                                          <p:spTgt spid="24579">
                                            <p:txEl>
                                              <p:pRg st="12" end="12"/>
                                            </p:txEl>
                                          </p:spTgt>
                                        </p:tgtEl>
                                        <p:attrNameLst>
                                          <p:attrName>ppt_c</p:attrName>
                                        </p:attrNameLst>
                                      </p:cBhvr>
                                      <p:to>
                                        <a:schemeClr val="bg2"/>
                                      </p:to>
                                    </p:animClr>
                                  </p:subTnLst>
                                </p:cTn>
                              </p:par>
                              <p:par>
                                <p:cTn id="51" presetID="10" presetClass="entr" presetSubtype="0" fill="hold" grpId="0" nodeType="withEffect">
                                  <p:stCondLst>
                                    <p:cond delay="0"/>
                                  </p:stCondLst>
                                  <p:childTnLst>
                                    <p:set>
                                      <p:cBhvr>
                                        <p:cTn id="52" dur="1" fill="hold">
                                          <p:stCondLst>
                                            <p:cond delay="0"/>
                                          </p:stCondLst>
                                        </p:cTn>
                                        <p:tgtEl>
                                          <p:spTgt spid="24579">
                                            <p:txEl>
                                              <p:pRg st="13" end="13"/>
                                            </p:txEl>
                                          </p:spTgt>
                                        </p:tgtEl>
                                        <p:attrNameLst>
                                          <p:attrName>style.visibility</p:attrName>
                                        </p:attrNameLst>
                                      </p:cBhvr>
                                      <p:to>
                                        <p:strVal val="visible"/>
                                      </p:to>
                                    </p:set>
                                    <p:animEffect transition="in" filter="fade">
                                      <p:cBhvr>
                                        <p:cTn id="53" dur="2000"/>
                                        <p:tgtEl>
                                          <p:spTgt spid="24579">
                                            <p:txEl>
                                              <p:pRg st="13" end="13"/>
                                            </p:txEl>
                                          </p:spTgt>
                                        </p:tgtEl>
                                      </p:cBhvr>
                                    </p:animEffect>
                                  </p:childTnLst>
                                  <p:subTnLst>
                                    <p:animClr clrSpc="rgb" dir="cw">
                                      <p:cBhvr override="childStyle">
                                        <p:cTn dur="1" fill="hold" display="0" masterRel="nextClick" afterEffect="1"/>
                                        <p:tgtEl>
                                          <p:spTgt spid="24579">
                                            <p:txEl>
                                              <p:pRg st="13" end="13"/>
                                            </p:txEl>
                                          </p:spTgt>
                                        </p:tgtEl>
                                        <p:attrNameLst>
                                          <p:attrName>ppt_c</p:attrName>
                                        </p:attrNameLst>
                                      </p:cBhvr>
                                      <p:to>
                                        <a:schemeClr val="bg2"/>
                                      </p:to>
                                    </p:animClr>
                                  </p:subTnLst>
                                </p:cTn>
                              </p:par>
                              <p:par>
                                <p:cTn id="54" presetID="10" presetClass="entr" presetSubtype="0" fill="hold" grpId="0" nodeType="withEffect">
                                  <p:stCondLst>
                                    <p:cond delay="0"/>
                                  </p:stCondLst>
                                  <p:childTnLst>
                                    <p:set>
                                      <p:cBhvr>
                                        <p:cTn id="55" dur="1" fill="hold">
                                          <p:stCondLst>
                                            <p:cond delay="0"/>
                                          </p:stCondLst>
                                        </p:cTn>
                                        <p:tgtEl>
                                          <p:spTgt spid="24579">
                                            <p:txEl>
                                              <p:pRg st="14" end="14"/>
                                            </p:txEl>
                                          </p:spTgt>
                                        </p:tgtEl>
                                        <p:attrNameLst>
                                          <p:attrName>style.visibility</p:attrName>
                                        </p:attrNameLst>
                                      </p:cBhvr>
                                      <p:to>
                                        <p:strVal val="visible"/>
                                      </p:to>
                                    </p:set>
                                    <p:animEffect transition="in" filter="fade">
                                      <p:cBhvr>
                                        <p:cTn id="56" dur="2000"/>
                                        <p:tgtEl>
                                          <p:spTgt spid="24579">
                                            <p:txEl>
                                              <p:pRg st="14" end="14"/>
                                            </p:txEl>
                                          </p:spTgt>
                                        </p:tgtEl>
                                      </p:cBhvr>
                                    </p:animEffect>
                                  </p:childTnLst>
                                  <p:subTnLst>
                                    <p:animClr clrSpc="rgb" dir="cw">
                                      <p:cBhvr override="childStyle">
                                        <p:cTn dur="1" fill="hold" display="0" masterRel="nextClick" afterEffect="1"/>
                                        <p:tgtEl>
                                          <p:spTgt spid="24579">
                                            <p:txEl>
                                              <p:pRg st="14" end="14"/>
                                            </p:txEl>
                                          </p:spTgt>
                                        </p:tgtEl>
                                        <p:attrNameLst>
                                          <p:attrName>ppt_c</p:attrName>
                                        </p:attrNameLst>
                                      </p:cBhvr>
                                      <p:to>
                                        <a:schemeClr val="bg2"/>
                                      </p:to>
                                    </p:animClr>
                                  </p:subTnLst>
                                </p:cTn>
                              </p:par>
                              <p:par>
                                <p:cTn id="57" presetID="10" presetClass="entr" presetSubtype="0" fill="hold" grpId="0" nodeType="withEffect">
                                  <p:stCondLst>
                                    <p:cond delay="0"/>
                                  </p:stCondLst>
                                  <p:childTnLst>
                                    <p:set>
                                      <p:cBhvr>
                                        <p:cTn id="58" dur="1" fill="hold">
                                          <p:stCondLst>
                                            <p:cond delay="0"/>
                                          </p:stCondLst>
                                        </p:cTn>
                                        <p:tgtEl>
                                          <p:spTgt spid="24579">
                                            <p:txEl>
                                              <p:pRg st="15" end="15"/>
                                            </p:txEl>
                                          </p:spTgt>
                                        </p:tgtEl>
                                        <p:attrNameLst>
                                          <p:attrName>style.visibility</p:attrName>
                                        </p:attrNameLst>
                                      </p:cBhvr>
                                      <p:to>
                                        <p:strVal val="visible"/>
                                      </p:to>
                                    </p:set>
                                    <p:animEffect transition="in" filter="fade">
                                      <p:cBhvr>
                                        <p:cTn id="59" dur="2000"/>
                                        <p:tgtEl>
                                          <p:spTgt spid="24579">
                                            <p:txEl>
                                              <p:pRg st="15" end="15"/>
                                            </p:txEl>
                                          </p:spTgt>
                                        </p:tgtEl>
                                      </p:cBhvr>
                                    </p:animEffect>
                                  </p:childTnLst>
                                  <p:subTnLst>
                                    <p:animClr clrSpc="rgb" dir="cw">
                                      <p:cBhvr override="childStyle">
                                        <p:cTn dur="1" fill="hold" display="0" masterRel="nextClick" afterEffect="1"/>
                                        <p:tgtEl>
                                          <p:spTgt spid="24579">
                                            <p:txEl>
                                              <p:pRg st="15" end="15"/>
                                            </p:txEl>
                                          </p:spTgt>
                                        </p:tgtEl>
                                        <p:attrNameLst>
                                          <p:attrName>ppt_c</p:attrName>
                                        </p:attrNameLst>
                                      </p:cBhvr>
                                      <p:to>
                                        <a:schemeClr val="bg2"/>
                                      </p:to>
                                    </p:animClr>
                                  </p:subTnLst>
                                </p:cTn>
                              </p:par>
                              <p:par>
                                <p:cTn id="60" presetID="10" presetClass="entr" presetSubtype="0" fill="hold" grpId="0" nodeType="withEffect">
                                  <p:stCondLst>
                                    <p:cond delay="0"/>
                                  </p:stCondLst>
                                  <p:childTnLst>
                                    <p:set>
                                      <p:cBhvr>
                                        <p:cTn id="61" dur="1" fill="hold">
                                          <p:stCondLst>
                                            <p:cond delay="0"/>
                                          </p:stCondLst>
                                        </p:cTn>
                                        <p:tgtEl>
                                          <p:spTgt spid="24579">
                                            <p:txEl>
                                              <p:pRg st="16" end="16"/>
                                            </p:txEl>
                                          </p:spTgt>
                                        </p:tgtEl>
                                        <p:attrNameLst>
                                          <p:attrName>style.visibility</p:attrName>
                                        </p:attrNameLst>
                                      </p:cBhvr>
                                      <p:to>
                                        <p:strVal val="visible"/>
                                      </p:to>
                                    </p:set>
                                    <p:animEffect transition="in" filter="fade">
                                      <p:cBhvr>
                                        <p:cTn id="62" dur="2000"/>
                                        <p:tgtEl>
                                          <p:spTgt spid="24579">
                                            <p:txEl>
                                              <p:pRg st="16" end="16"/>
                                            </p:txEl>
                                          </p:spTgt>
                                        </p:tgtEl>
                                      </p:cBhvr>
                                    </p:animEffect>
                                  </p:childTnLst>
                                  <p:subTnLst>
                                    <p:animClr clrSpc="rgb" dir="cw">
                                      <p:cBhvr override="childStyle">
                                        <p:cTn dur="1" fill="hold" display="0" masterRel="nextClick" afterEffect="1"/>
                                        <p:tgtEl>
                                          <p:spTgt spid="24579">
                                            <p:txEl>
                                              <p:pRg st="16" end="16"/>
                                            </p:txEl>
                                          </p:spTgt>
                                        </p:tgtEl>
                                        <p:attrNameLst>
                                          <p:attrName>ppt_c</p:attrName>
                                        </p:attrNameLst>
                                      </p:cBhvr>
                                      <p:to>
                                        <a:schemeClr val="bg2"/>
                                      </p:to>
                                    </p:animClr>
                                  </p:subTnLst>
                                </p:cTn>
                              </p:par>
                              <p:par>
                                <p:cTn id="63" presetID="10" presetClass="entr" presetSubtype="0" fill="hold" grpId="0" nodeType="withEffect">
                                  <p:stCondLst>
                                    <p:cond delay="0"/>
                                  </p:stCondLst>
                                  <p:childTnLst>
                                    <p:set>
                                      <p:cBhvr>
                                        <p:cTn id="64" dur="1" fill="hold">
                                          <p:stCondLst>
                                            <p:cond delay="0"/>
                                          </p:stCondLst>
                                        </p:cTn>
                                        <p:tgtEl>
                                          <p:spTgt spid="24579">
                                            <p:txEl>
                                              <p:pRg st="17" end="17"/>
                                            </p:txEl>
                                          </p:spTgt>
                                        </p:tgtEl>
                                        <p:attrNameLst>
                                          <p:attrName>style.visibility</p:attrName>
                                        </p:attrNameLst>
                                      </p:cBhvr>
                                      <p:to>
                                        <p:strVal val="visible"/>
                                      </p:to>
                                    </p:set>
                                    <p:animEffect transition="in" filter="fade">
                                      <p:cBhvr>
                                        <p:cTn id="65" dur="2000"/>
                                        <p:tgtEl>
                                          <p:spTgt spid="24579">
                                            <p:txEl>
                                              <p:pRg st="17" end="17"/>
                                            </p:txEl>
                                          </p:spTgt>
                                        </p:tgtEl>
                                      </p:cBhvr>
                                    </p:animEffect>
                                  </p:childTnLst>
                                  <p:subTnLst>
                                    <p:animClr clrSpc="rgb" dir="cw">
                                      <p:cBhvr override="childStyle">
                                        <p:cTn dur="1" fill="hold" display="0" masterRel="nextClick" afterEffect="1"/>
                                        <p:tgtEl>
                                          <p:spTgt spid="24579">
                                            <p:txEl>
                                              <p:pRg st="17" end="17"/>
                                            </p:txEl>
                                          </p:spTgt>
                                        </p:tgtEl>
                                        <p:attrNameLst>
                                          <p:attrName>ppt_c</p:attrName>
                                        </p:attrNameLst>
                                      </p:cBhvr>
                                      <p:to>
                                        <a:schemeClr val="bg2"/>
                                      </p:to>
                                    </p:animClr>
                                  </p:subTnLst>
                                </p:cTn>
                              </p:par>
                              <p:par>
                                <p:cTn id="66" presetID="10" presetClass="entr" presetSubtype="0" fill="hold" grpId="0" nodeType="withEffect">
                                  <p:stCondLst>
                                    <p:cond delay="0"/>
                                  </p:stCondLst>
                                  <p:childTnLst>
                                    <p:set>
                                      <p:cBhvr>
                                        <p:cTn id="67" dur="1" fill="hold">
                                          <p:stCondLst>
                                            <p:cond delay="0"/>
                                          </p:stCondLst>
                                        </p:cTn>
                                        <p:tgtEl>
                                          <p:spTgt spid="24579">
                                            <p:txEl>
                                              <p:pRg st="18" end="18"/>
                                            </p:txEl>
                                          </p:spTgt>
                                        </p:tgtEl>
                                        <p:attrNameLst>
                                          <p:attrName>style.visibility</p:attrName>
                                        </p:attrNameLst>
                                      </p:cBhvr>
                                      <p:to>
                                        <p:strVal val="visible"/>
                                      </p:to>
                                    </p:set>
                                    <p:animEffect transition="in" filter="fade">
                                      <p:cBhvr>
                                        <p:cTn id="68" dur="2000"/>
                                        <p:tgtEl>
                                          <p:spTgt spid="24579">
                                            <p:txEl>
                                              <p:pRg st="18" end="18"/>
                                            </p:txEl>
                                          </p:spTgt>
                                        </p:tgtEl>
                                      </p:cBhvr>
                                    </p:animEffect>
                                  </p:childTnLst>
                                  <p:subTnLst>
                                    <p:animClr clrSpc="rgb" dir="cw">
                                      <p:cBhvr override="childStyle">
                                        <p:cTn dur="1" fill="hold" display="0" masterRel="nextClick" afterEffect="1"/>
                                        <p:tgtEl>
                                          <p:spTgt spid="24579">
                                            <p:txEl>
                                              <p:pRg st="18" end="18"/>
                                            </p:txEl>
                                          </p:spTgt>
                                        </p:tgtEl>
                                        <p:attrNameLst>
                                          <p:attrName>ppt_c</p:attrName>
                                        </p:attrNameLst>
                                      </p:cBhvr>
                                      <p:to>
                                        <a:schemeClr val="bg2"/>
                                      </p:to>
                                    </p:animClr>
                                  </p:subTnLst>
                                </p:cTn>
                              </p:par>
                              <p:par>
                                <p:cTn id="69" presetID="10" presetClass="entr" presetSubtype="0" fill="hold" grpId="0" nodeType="withEffect">
                                  <p:stCondLst>
                                    <p:cond delay="0"/>
                                  </p:stCondLst>
                                  <p:childTnLst>
                                    <p:set>
                                      <p:cBhvr>
                                        <p:cTn id="70" dur="1" fill="hold">
                                          <p:stCondLst>
                                            <p:cond delay="0"/>
                                          </p:stCondLst>
                                        </p:cTn>
                                        <p:tgtEl>
                                          <p:spTgt spid="24579">
                                            <p:txEl>
                                              <p:pRg st="19" end="19"/>
                                            </p:txEl>
                                          </p:spTgt>
                                        </p:tgtEl>
                                        <p:attrNameLst>
                                          <p:attrName>style.visibility</p:attrName>
                                        </p:attrNameLst>
                                      </p:cBhvr>
                                      <p:to>
                                        <p:strVal val="visible"/>
                                      </p:to>
                                    </p:set>
                                    <p:animEffect transition="in" filter="fade">
                                      <p:cBhvr>
                                        <p:cTn id="71" dur="2000"/>
                                        <p:tgtEl>
                                          <p:spTgt spid="24579">
                                            <p:txEl>
                                              <p:pRg st="19" end="19"/>
                                            </p:txEl>
                                          </p:spTgt>
                                        </p:tgtEl>
                                      </p:cBhvr>
                                    </p:animEffect>
                                  </p:childTnLst>
                                  <p:subTnLst>
                                    <p:animClr clrSpc="rgb" dir="cw">
                                      <p:cBhvr override="childStyle">
                                        <p:cTn dur="1" fill="hold" display="0" masterRel="nextClick" afterEffect="1"/>
                                        <p:tgtEl>
                                          <p:spTgt spid="24579">
                                            <p:txEl>
                                              <p:pRg st="19" end="19"/>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A173458F-7401-43DD-A5AF-79006ABB1B5E}" type="slidenum">
              <a:rPr lang="es-EC"/>
              <a:pPr/>
              <a:t>22</a:t>
            </a:fld>
            <a:endParaRPr lang="es-EC"/>
          </a:p>
        </p:txBody>
      </p:sp>
      <p:sp>
        <p:nvSpPr>
          <p:cNvPr id="25602" name="Rectangle 2"/>
          <p:cNvSpPr>
            <a:spLocks noGrp="1" noChangeArrowheads="1"/>
          </p:cNvSpPr>
          <p:nvPr>
            <p:ph type="title"/>
          </p:nvPr>
        </p:nvSpPr>
        <p:spPr>
          <a:xfrm>
            <a:off x="1524000" y="190500"/>
            <a:ext cx="7010400" cy="557213"/>
          </a:xfrm>
        </p:spPr>
        <p:txBody>
          <a:bodyPr/>
          <a:lstStyle/>
          <a:p>
            <a:pPr algn="r"/>
            <a:r>
              <a:rPr lang="es-ES_tradnl" sz="3800"/>
              <a:t>Reglas….  Profecía</a:t>
            </a:r>
            <a:endParaRPr lang="es-EC" sz="3800"/>
          </a:p>
        </p:txBody>
      </p:sp>
      <p:sp>
        <p:nvSpPr>
          <p:cNvPr id="25603" name="Rectangle 3"/>
          <p:cNvSpPr>
            <a:spLocks noGrp="1" noChangeArrowheads="1"/>
          </p:cNvSpPr>
          <p:nvPr>
            <p:ph type="body" idx="1"/>
          </p:nvPr>
        </p:nvSpPr>
        <p:spPr>
          <a:xfrm>
            <a:off x="179388" y="1195388"/>
            <a:ext cx="8785225" cy="5329237"/>
          </a:xfrm>
        </p:spPr>
        <p:txBody>
          <a:bodyPr/>
          <a:lstStyle/>
          <a:p>
            <a:pPr algn="r">
              <a:lnSpc>
                <a:spcPct val="80000"/>
              </a:lnSpc>
            </a:pPr>
            <a:r>
              <a:rPr lang="es-ES_tradnl" sz="1500" b="1"/>
              <a:t>Importancia de interpretar la profecía</a:t>
            </a:r>
            <a:r>
              <a:rPr lang="es-ES_tradnl" sz="1500"/>
              <a:t>.</a:t>
            </a:r>
          </a:p>
          <a:p>
            <a:pPr lvl="2">
              <a:lnSpc>
                <a:spcPct val="80000"/>
              </a:lnSpc>
            </a:pPr>
            <a:r>
              <a:rPr lang="es-ES_tradnl" sz="1400"/>
              <a:t>El 25% del contenido de la Biblia es profecía.</a:t>
            </a:r>
          </a:p>
          <a:p>
            <a:pPr lvl="2">
              <a:lnSpc>
                <a:spcPct val="80000"/>
              </a:lnSpc>
            </a:pPr>
            <a:r>
              <a:rPr lang="es-ES_tradnl" sz="1400"/>
              <a:t>Demuestra la fidelidad, soberanía y el poder sobrenatural de Dios.  1 Ry. 8:56</a:t>
            </a:r>
          </a:p>
          <a:p>
            <a:pPr lvl="2">
              <a:lnSpc>
                <a:spcPct val="80000"/>
              </a:lnSpc>
            </a:pPr>
            <a:r>
              <a:rPr lang="es-ES_tradnl" sz="1400"/>
              <a:t>Su propósito es estimular a los creyentes a mantener firme la esperanza.  1 Tes. 4:13-18</a:t>
            </a:r>
          </a:p>
          <a:p>
            <a:pPr lvl="2">
              <a:lnSpc>
                <a:spcPct val="80000"/>
              </a:lnSpc>
            </a:pPr>
            <a:r>
              <a:rPr lang="es-ES_tradnl" sz="1400"/>
              <a:t>Motiva a los creyentes a vivir piadosamente. Ti. 2:11-15</a:t>
            </a:r>
          </a:p>
          <a:p>
            <a:pPr lvl="2">
              <a:lnSpc>
                <a:spcPct val="80000"/>
              </a:lnSpc>
            </a:pPr>
            <a:r>
              <a:rPr lang="es-ES_tradnl" sz="1400"/>
              <a:t>Manifiesta el plan y los propósitos eternos de Dios.  Is. 46:10</a:t>
            </a:r>
          </a:p>
          <a:p>
            <a:pPr lvl="2">
              <a:lnSpc>
                <a:spcPct val="80000"/>
              </a:lnSpc>
              <a:buFontTx/>
              <a:buNone/>
            </a:pPr>
            <a:endParaRPr lang="es-ES_tradnl" sz="1400" b="1"/>
          </a:p>
          <a:p>
            <a:pPr>
              <a:lnSpc>
                <a:spcPct val="80000"/>
              </a:lnSpc>
            </a:pPr>
            <a:r>
              <a:rPr lang="es-ES_tradnl" sz="1500" b="1"/>
              <a:t>Características especiales de la profecía bíblica</a:t>
            </a:r>
          </a:p>
          <a:p>
            <a:pPr lvl="2">
              <a:lnSpc>
                <a:spcPct val="80000"/>
              </a:lnSpc>
            </a:pPr>
            <a:r>
              <a:rPr lang="es-ES_tradnl" sz="1400"/>
              <a:t>Escorza.  El profeta del AT, o el escritor del NT no eran concientes de que dos eventos podían estar separados por muchos años.  Ej. Is. 61:1-2 cf., Lc. 4:17-21</a:t>
            </a:r>
          </a:p>
          <a:p>
            <a:pPr lvl="2">
              <a:lnSpc>
                <a:spcPct val="80000"/>
              </a:lnSpc>
            </a:pPr>
            <a:r>
              <a:rPr lang="es-ES_tradnl" sz="1400"/>
              <a:t>El profeta ignoraba la manera en que se cumpliría la profecía.</a:t>
            </a:r>
          </a:p>
          <a:p>
            <a:pPr lvl="2">
              <a:lnSpc>
                <a:spcPct val="80000"/>
              </a:lnSpc>
            </a:pPr>
            <a:r>
              <a:rPr lang="es-ES_tradnl" sz="1400"/>
              <a:t>Aplicación cercana y cumplimiento lejano.  Ej. Is. 7:14 cf., Mt. 1:22-23</a:t>
            </a:r>
          </a:p>
          <a:p>
            <a:pPr lvl="2">
              <a:lnSpc>
                <a:spcPct val="80000"/>
              </a:lnSpc>
            </a:pPr>
            <a:r>
              <a:rPr lang="es-ES_tradnl" sz="1400"/>
              <a:t>Cumplimiento parcial/múltiple.  Ej. Joel. 2:28-32 cf., Hch. 2:17-21 cf., Ap. 6:12-14.  Una profecía puede tener dos o más cumplimientos en la historia.</a:t>
            </a:r>
          </a:p>
          <a:p>
            <a:pPr lvl="2">
              <a:lnSpc>
                <a:spcPct val="80000"/>
              </a:lnSpc>
              <a:buFontTx/>
              <a:buNone/>
            </a:pPr>
            <a:endParaRPr lang="es-ES_tradnl" sz="1400" b="1"/>
          </a:p>
          <a:p>
            <a:pPr>
              <a:lnSpc>
                <a:spcPct val="80000"/>
              </a:lnSpc>
            </a:pPr>
            <a:r>
              <a:rPr lang="es-ES_tradnl" sz="1500" b="1"/>
              <a:t>Claves de interpretación</a:t>
            </a:r>
          </a:p>
          <a:p>
            <a:pPr lvl="2">
              <a:lnSpc>
                <a:spcPct val="80000"/>
              </a:lnSpc>
            </a:pPr>
            <a:r>
              <a:rPr lang="es-ES_tradnl" sz="1400"/>
              <a:t>Compare todos los pasajes paralelos y relacionados.  Ej. Ap. 13:5 cf., Dan 7:25</a:t>
            </a:r>
          </a:p>
          <a:p>
            <a:pPr lvl="2">
              <a:lnSpc>
                <a:spcPct val="80000"/>
              </a:lnSpc>
            </a:pPr>
            <a:r>
              <a:rPr lang="es-ES_tradnl" sz="1400"/>
              <a:t>Considere que entre el anunciado de la profecía y su cumplimiento pueden haber muchos años de distancia.  Is. 40:3 cf., Mal. 3:13, Mt. 3:3</a:t>
            </a:r>
          </a:p>
          <a:p>
            <a:pPr lvl="2">
              <a:lnSpc>
                <a:spcPct val="80000"/>
              </a:lnSpc>
            </a:pPr>
            <a:r>
              <a:rPr lang="es-ES_tradnl" sz="1400"/>
              <a:t>Distinga entre profecía cumplida y profecía aún por cumplirse. Ej. Is. 44:28 cf., Es. 6:3, 200 años después se cumplió en tiempo de Esdras cuando Ciro permitió a los judíos regresar a Jerusalén.  Jer. 31:31-34, por cumplirse, el Nuevo Pacto en su relación con Israel.</a:t>
            </a:r>
          </a:p>
          <a:p>
            <a:pPr lvl="2">
              <a:lnSpc>
                <a:spcPct val="80000"/>
              </a:lnSpc>
            </a:pPr>
            <a:r>
              <a:rPr lang="es-ES_tradnl" sz="1400"/>
              <a:t>Identifique las figuras de lenguaje.  Ej. Ap. 6:1-2 = Anticristo, Ap. 19:11 = Cristo</a:t>
            </a:r>
          </a:p>
          <a:p>
            <a:pPr lvl="2">
              <a:lnSpc>
                <a:spcPct val="80000"/>
              </a:lnSpc>
            </a:pPr>
            <a:r>
              <a:rPr lang="es-ES_tradnl" sz="1400"/>
              <a:t>Asegúrese de que la interpretación no contradiga otra parte de la Escritura.</a:t>
            </a:r>
            <a:endParaRPr lang="es-EC" sz="1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20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2000"/>
                                        <p:tgtEl>
                                          <p:spTgt spid="25603">
                                            <p:txEl>
                                              <p:pRg st="0" end="0"/>
                                            </p:txEl>
                                          </p:spTgt>
                                        </p:tgtEl>
                                      </p:cBhvr>
                                    </p:animEffect>
                                  </p:childTnLst>
                                  <p:subTnLst>
                                    <p:animClr clrSpc="rgb" dir="cw">
                                      <p:cBhvr override="childStyle">
                                        <p:cTn dur="1" fill="hold" display="0" masterRel="nextClick" afterEffect="1"/>
                                        <p:tgtEl>
                                          <p:spTgt spid="25603">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25603">
                                            <p:txEl>
                                              <p:pRg st="1" end="1"/>
                                            </p:txEl>
                                          </p:spTgt>
                                        </p:tgtEl>
                                        <p:attrNameLst>
                                          <p:attrName>style.visibility</p:attrName>
                                        </p:attrNameLst>
                                      </p:cBhvr>
                                      <p:to>
                                        <p:strVal val="visible"/>
                                      </p:to>
                                    </p:set>
                                    <p:animEffect transition="in" filter="fade">
                                      <p:cBhvr>
                                        <p:cTn id="15" dur="2000"/>
                                        <p:tgtEl>
                                          <p:spTgt spid="25603">
                                            <p:txEl>
                                              <p:pRg st="1" end="1"/>
                                            </p:txEl>
                                          </p:spTgt>
                                        </p:tgtEl>
                                      </p:cBhvr>
                                    </p:animEffect>
                                  </p:childTnLst>
                                  <p:subTnLst>
                                    <p:animClr clrSpc="rgb" dir="cw">
                                      <p:cBhvr override="childStyle">
                                        <p:cTn dur="1" fill="hold" display="0" masterRel="nextClick" afterEffect="1"/>
                                        <p:tgtEl>
                                          <p:spTgt spid="25603">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25603">
                                            <p:txEl>
                                              <p:pRg st="2" end="2"/>
                                            </p:txEl>
                                          </p:spTgt>
                                        </p:tgtEl>
                                        <p:attrNameLst>
                                          <p:attrName>style.visibility</p:attrName>
                                        </p:attrNameLst>
                                      </p:cBhvr>
                                      <p:to>
                                        <p:strVal val="visible"/>
                                      </p:to>
                                    </p:set>
                                    <p:animEffect transition="in" filter="fade">
                                      <p:cBhvr>
                                        <p:cTn id="18" dur="2000"/>
                                        <p:tgtEl>
                                          <p:spTgt spid="25603">
                                            <p:txEl>
                                              <p:pRg st="2" end="2"/>
                                            </p:txEl>
                                          </p:spTgt>
                                        </p:tgtEl>
                                      </p:cBhvr>
                                    </p:animEffect>
                                  </p:childTnLst>
                                  <p:subTnLst>
                                    <p:animClr clrSpc="rgb" dir="cw">
                                      <p:cBhvr override="childStyle">
                                        <p:cTn dur="1" fill="hold" display="0" masterRel="nextClick" afterEffect="1"/>
                                        <p:tgtEl>
                                          <p:spTgt spid="25603">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25603">
                                            <p:txEl>
                                              <p:pRg st="3" end="3"/>
                                            </p:txEl>
                                          </p:spTgt>
                                        </p:tgtEl>
                                        <p:attrNameLst>
                                          <p:attrName>style.visibility</p:attrName>
                                        </p:attrNameLst>
                                      </p:cBhvr>
                                      <p:to>
                                        <p:strVal val="visible"/>
                                      </p:to>
                                    </p:set>
                                    <p:animEffect transition="in" filter="fade">
                                      <p:cBhvr>
                                        <p:cTn id="21" dur="2000"/>
                                        <p:tgtEl>
                                          <p:spTgt spid="25603">
                                            <p:txEl>
                                              <p:pRg st="3" end="3"/>
                                            </p:txEl>
                                          </p:spTgt>
                                        </p:tgtEl>
                                      </p:cBhvr>
                                    </p:animEffect>
                                  </p:childTnLst>
                                  <p:subTnLst>
                                    <p:animClr clrSpc="rgb" dir="cw">
                                      <p:cBhvr override="childStyle">
                                        <p:cTn dur="1" fill="hold" display="0" masterRel="nextClick" afterEffect="1"/>
                                        <p:tgtEl>
                                          <p:spTgt spid="25603">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25603">
                                            <p:txEl>
                                              <p:pRg st="4" end="4"/>
                                            </p:txEl>
                                          </p:spTgt>
                                        </p:tgtEl>
                                        <p:attrNameLst>
                                          <p:attrName>style.visibility</p:attrName>
                                        </p:attrNameLst>
                                      </p:cBhvr>
                                      <p:to>
                                        <p:strVal val="visible"/>
                                      </p:to>
                                    </p:set>
                                    <p:animEffect transition="in" filter="fade">
                                      <p:cBhvr>
                                        <p:cTn id="24" dur="2000"/>
                                        <p:tgtEl>
                                          <p:spTgt spid="25603">
                                            <p:txEl>
                                              <p:pRg st="4" end="4"/>
                                            </p:txEl>
                                          </p:spTgt>
                                        </p:tgtEl>
                                      </p:cBhvr>
                                    </p:animEffect>
                                  </p:childTnLst>
                                  <p:subTnLst>
                                    <p:animClr clrSpc="rgb" dir="cw">
                                      <p:cBhvr override="childStyle">
                                        <p:cTn dur="1" fill="hold" display="0" masterRel="nextClick" afterEffect="1"/>
                                        <p:tgtEl>
                                          <p:spTgt spid="25603">
                                            <p:txEl>
                                              <p:pRg st="4" end="4"/>
                                            </p:txEl>
                                          </p:spTgt>
                                        </p:tgtEl>
                                        <p:attrNameLst>
                                          <p:attrName>ppt_c</p:attrName>
                                        </p:attrNameLst>
                                      </p:cBhvr>
                                      <p:to>
                                        <a:schemeClr val="bg2"/>
                                      </p:to>
                                    </p:animClr>
                                  </p:subTnLst>
                                </p:cTn>
                              </p:par>
                              <p:par>
                                <p:cTn id="25" presetID="10" presetClass="entr" presetSubtype="0" fill="hold" grpId="0" nodeType="withEffect">
                                  <p:stCondLst>
                                    <p:cond delay="0"/>
                                  </p:stCondLst>
                                  <p:childTnLst>
                                    <p:set>
                                      <p:cBhvr>
                                        <p:cTn id="26" dur="1" fill="hold">
                                          <p:stCondLst>
                                            <p:cond delay="0"/>
                                          </p:stCondLst>
                                        </p:cTn>
                                        <p:tgtEl>
                                          <p:spTgt spid="25603">
                                            <p:txEl>
                                              <p:pRg st="5" end="5"/>
                                            </p:txEl>
                                          </p:spTgt>
                                        </p:tgtEl>
                                        <p:attrNameLst>
                                          <p:attrName>style.visibility</p:attrName>
                                        </p:attrNameLst>
                                      </p:cBhvr>
                                      <p:to>
                                        <p:strVal val="visible"/>
                                      </p:to>
                                    </p:set>
                                    <p:animEffect transition="in" filter="fade">
                                      <p:cBhvr>
                                        <p:cTn id="27" dur="2000"/>
                                        <p:tgtEl>
                                          <p:spTgt spid="25603">
                                            <p:txEl>
                                              <p:pRg st="5" end="5"/>
                                            </p:txEl>
                                          </p:spTgt>
                                        </p:tgtEl>
                                      </p:cBhvr>
                                    </p:animEffect>
                                  </p:childTnLst>
                                  <p:subTnLst>
                                    <p:animClr clrSpc="rgb" dir="cw">
                                      <p:cBhvr override="childStyle">
                                        <p:cTn dur="1" fill="hold" display="0" masterRel="nextClick" afterEffect="1"/>
                                        <p:tgtEl>
                                          <p:spTgt spid="25603">
                                            <p:txEl>
                                              <p:pRg st="5" end="5"/>
                                            </p:txEl>
                                          </p:spTgt>
                                        </p:tgtEl>
                                        <p:attrNameLst>
                                          <p:attrName>ppt_c</p:attrName>
                                        </p:attrNameLst>
                                      </p:cBhvr>
                                      <p:to>
                                        <a:schemeClr val="bg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603">
                                            <p:txEl>
                                              <p:pRg st="7" end="7"/>
                                            </p:txEl>
                                          </p:spTgt>
                                        </p:tgtEl>
                                        <p:attrNameLst>
                                          <p:attrName>style.visibility</p:attrName>
                                        </p:attrNameLst>
                                      </p:cBhvr>
                                      <p:to>
                                        <p:strVal val="visible"/>
                                      </p:to>
                                    </p:set>
                                    <p:animEffect transition="in" filter="fade">
                                      <p:cBhvr>
                                        <p:cTn id="32" dur="2000"/>
                                        <p:tgtEl>
                                          <p:spTgt spid="25603">
                                            <p:txEl>
                                              <p:pRg st="7" end="7"/>
                                            </p:txEl>
                                          </p:spTgt>
                                        </p:tgtEl>
                                      </p:cBhvr>
                                    </p:animEffect>
                                  </p:childTnLst>
                                  <p:subTnLst>
                                    <p:animClr clrSpc="rgb" dir="cw">
                                      <p:cBhvr override="childStyle">
                                        <p:cTn dur="1" fill="hold" display="0" masterRel="nextClick" afterEffect="1"/>
                                        <p:tgtEl>
                                          <p:spTgt spid="25603">
                                            <p:txEl>
                                              <p:pRg st="7" end="7"/>
                                            </p:txEl>
                                          </p:spTgt>
                                        </p:tgtEl>
                                        <p:attrNameLst>
                                          <p:attrName>ppt_c</p:attrName>
                                        </p:attrNameLst>
                                      </p:cBhvr>
                                      <p:to>
                                        <a:schemeClr val="bg2"/>
                                      </p:to>
                                    </p:animClr>
                                  </p:subTnLst>
                                </p:cTn>
                              </p:par>
                              <p:par>
                                <p:cTn id="33" presetID="10" presetClass="entr" presetSubtype="0" fill="hold" grpId="0" nodeType="withEffect">
                                  <p:stCondLst>
                                    <p:cond delay="0"/>
                                  </p:stCondLst>
                                  <p:childTnLst>
                                    <p:set>
                                      <p:cBhvr>
                                        <p:cTn id="34" dur="1" fill="hold">
                                          <p:stCondLst>
                                            <p:cond delay="0"/>
                                          </p:stCondLst>
                                        </p:cTn>
                                        <p:tgtEl>
                                          <p:spTgt spid="25603">
                                            <p:txEl>
                                              <p:pRg st="8" end="8"/>
                                            </p:txEl>
                                          </p:spTgt>
                                        </p:tgtEl>
                                        <p:attrNameLst>
                                          <p:attrName>style.visibility</p:attrName>
                                        </p:attrNameLst>
                                      </p:cBhvr>
                                      <p:to>
                                        <p:strVal val="visible"/>
                                      </p:to>
                                    </p:set>
                                    <p:animEffect transition="in" filter="fade">
                                      <p:cBhvr>
                                        <p:cTn id="35" dur="2000"/>
                                        <p:tgtEl>
                                          <p:spTgt spid="25603">
                                            <p:txEl>
                                              <p:pRg st="8" end="8"/>
                                            </p:txEl>
                                          </p:spTgt>
                                        </p:tgtEl>
                                      </p:cBhvr>
                                    </p:animEffect>
                                  </p:childTnLst>
                                  <p:subTnLst>
                                    <p:animClr clrSpc="rgb" dir="cw">
                                      <p:cBhvr override="childStyle">
                                        <p:cTn dur="1" fill="hold" display="0" masterRel="nextClick" afterEffect="1"/>
                                        <p:tgtEl>
                                          <p:spTgt spid="25603">
                                            <p:txEl>
                                              <p:pRg st="8" end="8"/>
                                            </p:txEl>
                                          </p:spTgt>
                                        </p:tgtEl>
                                        <p:attrNameLst>
                                          <p:attrName>ppt_c</p:attrName>
                                        </p:attrNameLst>
                                      </p:cBhvr>
                                      <p:to>
                                        <a:schemeClr val="bg2"/>
                                      </p:to>
                                    </p:animClr>
                                  </p:subTnLst>
                                </p:cTn>
                              </p:par>
                              <p:par>
                                <p:cTn id="36" presetID="10" presetClass="entr" presetSubtype="0" fill="hold" grpId="0" nodeType="withEffect">
                                  <p:stCondLst>
                                    <p:cond delay="0"/>
                                  </p:stCondLst>
                                  <p:childTnLst>
                                    <p:set>
                                      <p:cBhvr>
                                        <p:cTn id="37" dur="1" fill="hold">
                                          <p:stCondLst>
                                            <p:cond delay="0"/>
                                          </p:stCondLst>
                                        </p:cTn>
                                        <p:tgtEl>
                                          <p:spTgt spid="25603">
                                            <p:txEl>
                                              <p:pRg st="9" end="9"/>
                                            </p:txEl>
                                          </p:spTgt>
                                        </p:tgtEl>
                                        <p:attrNameLst>
                                          <p:attrName>style.visibility</p:attrName>
                                        </p:attrNameLst>
                                      </p:cBhvr>
                                      <p:to>
                                        <p:strVal val="visible"/>
                                      </p:to>
                                    </p:set>
                                    <p:animEffect transition="in" filter="fade">
                                      <p:cBhvr>
                                        <p:cTn id="38" dur="2000"/>
                                        <p:tgtEl>
                                          <p:spTgt spid="25603">
                                            <p:txEl>
                                              <p:pRg st="9" end="9"/>
                                            </p:txEl>
                                          </p:spTgt>
                                        </p:tgtEl>
                                      </p:cBhvr>
                                    </p:animEffect>
                                  </p:childTnLst>
                                  <p:subTnLst>
                                    <p:animClr clrSpc="rgb" dir="cw">
                                      <p:cBhvr override="childStyle">
                                        <p:cTn dur="1" fill="hold" display="0" masterRel="nextClick" afterEffect="1"/>
                                        <p:tgtEl>
                                          <p:spTgt spid="25603">
                                            <p:txEl>
                                              <p:pRg st="9" end="9"/>
                                            </p:txEl>
                                          </p:spTgt>
                                        </p:tgtEl>
                                        <p:attrNameLst>
                                          <p:attrName>ppt_c</p:attrName>
                                        </p:attrNameLst>
                                      </p:cBhvr>
                                      <p:to>
                                        <a:schemeClr val="bg2"/>
                                      </p:to>
                                    </p:animClr>
                                  </p:subTnLst>
                                </p:cTn>
                              </p:par>
                              <p:par>
                                <p:cTn id="39" presetID="10" presetClass="entr" presetSubtype="0" fill="hold" grpId="0" nodeType="withEffect">
                                  <p:stCondLst>
                                    <p:cond delay="0"/>
                                  </p:stCondLst>
                                  <p:childTnLst>
                                    <p:set>
                                      <p:cBhvr>
                                        <p:cTn id="40" dur="1" fill="hold">
                                          <p:stCondLst>
                                            <p:cond delay="0"/>
                                          </p:stCondLst>
                                        </p:cTn>
                                        <p:tgtEl>
                                          <p:spTgt spid="25603">
                                            <p:txEl>
                                              <p:pRg st="10" end="10"/>
                                            </p:txEl>
                                          </p:spTgt>
                                        </p:tgtEl>
                                        <p:attrNameLst>
                                          <p:attrName>style.visibility</p:attrName>
                                        </p:attrNameLst>
                                      </p:cBhvr>
                                      <p:to>
                                        <p:strVal val="visible"/>
                                      </p:to>
                                    </p:set>
                                    <p:animEffect transition="in" filter="fade">
                                      <p:cBhvr>
                                        <p:cTn id="41" dur="2000"/>
                                        <p:tgtEl>
                                          <p:spTgt spid="25603">
                                            <p:txEl>
                                              <p:pRg st="10" end="10"/>
                                            </p:txEl>
                                          </p:spTgt>
                                        </p:tgtEl>
                                      </p:cBhvr>
                                    </p:animEffect>
                                  </p:childTnLst>
                                  <p:subTnLst>
                                    <p:animClr clrSpc="rgb" dir="cw">
                                      <p:cBhvr override="childStyle">
                                        <p:cTn dur="1" fill="hold" display="0" masterRel="nextClick" afterEffect="1"/>
                                        <p:tgtEl>
                                          <p:spTgt spid="25603">
                                            <p:txEl>
                                              <p:pRg st="10" end="10"/>
                                            </p:txEl>
                                          </p:spTgt>
                                        </p:tgtEl>
                                        <p:attrNameLst>
                                          <p:attrName>ppt_c</p:attrName>
                                        </p:attrNameLst>
                                      </p:cBhvr>
                                      <p:to>
                                        <a:schemeClr val="bg2"/>
                                      </p:to>
                                    </p:animClr>
                                  </p:subTnLst>
                                </p:cTn>
                              </p:par>
                              <p:par>
                                <p:cTn id="42" presetID="10" presetClass="entr" presetSubtype="0" fill="hold" grpId="0" nodeType="withEffect">
                                  <p:stCondLst>
                                    <p:cond delay="0"/>
                                  </p:stCondLst>
                                  <p:childTnLst>
                                    <p:set>
                                      <p:cBhvr>
                                        <p:cTn id="43" dur="1" fill="hold">
                                          <p:stCondLst>
                                            <p:cond delay="0"/>
                                          </p:stCondLst>
                                        </p:cTn>
                                        <p:tgtEl>
                                          <p:spTgt spid="25603">
                                            <p:txEl>
                                              <p:pRg st="11" end="11"/>
                                            </p:txEl>
                                          </p:spTgt>
                                        </p:tgtEl>
                                        <p:attrNameLst>
                                          <p:attrName>style.visibility</p:attrName>
                                        </p:attrNameLst>
                                      </p:cBhvr>
                                      <p:to>
                                        <p:strVal val="visible"/>
                                      </p:to>
                                    </p:set>
                                    <p:animEffect transition="in" filter="fade">
                                      <p:cBhvr>
                                        <p:cTn id="44" dur="2000"/>
                                        <p:tgtEl>
                                          <p:spTgt spid="25603">
                                            <p:txEl>
                                              <p:pRg st="11" end="11"/>
                                            </p:txEl>
                                          </p:spTgt>
                                        </p:tgtEl>
                                      </p:cBhvr>
                                    </p:animEffect>
                                  </p:childTnLst>
                                  <p:subTnLst>
                                    <p:animClr clrSpc="rgb" dir="cw">
                                      <p:cBhvr override="childStyle">
                                        <p:cTn dur="1" fill="hold" display="0" masterRel="nextClick" afterEffect="1"/>
                                        <p:tgtEl>
                                          <p:spTgt spid="25603">
                                            <p:txEl>
                                              <p:pRg st="11" end="11"/>
                                            </p:txEl>
                                          </p:spTgt>
                                        </p:tgtEl>
                                        <p:attrNameLst>
                                          <p:attrName>ppt_c</p:attrName>
                                        </p:attrNameLst>
                                      </p:cBhvr>
                                      <p:to>
                                        <a:schemeClr val="bg2"/>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5603">
                                            <p:txEl>
                                              <p:pRg st="13" end="13"/>
                                            </p:txEl>
                                          </p:spTgt>
                                        </p:tgtEl>
                                        <p:attrNameLst>
                                          <p:attrName>style.visibility</p:attrName>
                                        </p:attrNameLst>
                                      </p:cBhvr>
                                      <p:to>
                                        <p:strVal val="visible"/>
                                      </p:to>
                                    </p:set>
                                    <p:animEffect transition="in" filter="fade">
                                      <p:cBhvr>
                                        <p:cTn id="49" dur="2000"/>
                                        <p:tgtEl>
                                          <p:spTgt spid="25603">
                                            <p:txEl>
                                              <p:pRg st="13" end="13"/>
                                            </p:txEl>
                                          </p:spTgt>
                                        </p:tgtEl>
                                      </p:cBhvr>
                                    </p:animEffect>
                                  </p:childTnLst>
                                  <p:subTnLst>
                                    <p:animClr clrSpc="rgb" dir="cw">
                                      <p:cBhvr override="childStyle">
                                        <p:cTn dur="1" fill="hold" display="0" masterRel="nextClick" afterEffect="1"/>
                                        <p:tgtEl>
                                          <p:spTgt spid="25603">
                                            <p:txEl>
                                              <p:pRg st="13" end="13"/>
                                            </p:txEl>
                                          </p:spTgt>
                                        </p:tgtEl>
                                        <p:attrNameLst>
                                          <p:attrName>ppt_c</p:attrName>
                                        </p:attrNameLst>
                                      </p:cBhvr>
                                      <p:to>
                                        <a:schemeClr val="bg2"/>
                                      </p:to>
                                    </p:animClr>
                                  </p:subTnLst>
                                </p:cTn>
                              </p:par>
                              <p:par>
                                <p:cTn id="50" presetID="10" presetClass="entr" presetSubtype="0" fill="hold" grpId="0" nodeType="withEffect">
                                  <p:stCondLst>
                                    <p:cond delay="0"/>
                                  </p:stCondLst>
                                  <p:childTnLst>
                                    <p:set>
                                      <p:cBhvr>
                                        <p:cTn id="51" dur="1" fill="hold">
                                          <p:stCondLst>
                                            <p:cond delay="0"/>
                                          </p:stCondLst>
                                        </p:cTn>
                                        <p:tgtEl>
                                          <p:spTgt spid="25603">
                                            <p:txEl>
                                              <p:pRg st="14" end="14"/>
                                            </p:txEl>
                                          </p:spTgt>
                                        </p:tgtEl>
                                        <p:attrNameLst>
                                          <p:attrName>style.visibility</p:attrName>
                                        </p:attrNameLst>
                                      </p:cBhvr>
                                      <p:to>
                                        <p:strVal val="visible"/>
                                      </p:to>
                                    </p:set>
                                    <p:animEffect transition="in" filter="fade">
                                      <p:cBhvr>
                                        <p:cTn id="52" dur="2000"/>
                                        <p:tgtEl>
                                          <p:spTgt spid="25603">
                                            <p:txEl>
                                              <p:pRg st="14" end="14"/>
                                            </p:txEl>
                                          </p:spTgt>
                                        </p:tgtEl>
                                      </p:cBhvr>
                                    </p:animEffect>
                                  </p:childTnLst>
                                  <p:subTnLst>
                                    <p:animClr clrSpc="rgb" dir="cw">
                                      <p:cBhvr override="childStyle">
                                        <p:cTn dur="1" fill="hold" display="0" masterRel="nextClick" afterEffect="1"/>
                                        <p:tgtEl>
                                          <p:spTgt spid="25603">
                                            <p:txEl>
                                              <p:pRg st="14" end="14"/>
                                            </p:txEl>
                                          </p:spTgt>
                                        </p:tgtEl>
                                        <p:attrNameLst>
                                          <p:attrName>ppt_c</p:attrName>
                                        </p:attrNameLst>
                                      </p:cBhvr>
                                      <p:to>
                                        <a:schemeClr val="bg2"/>
                                      </p:to>
                                    </p:animClr>
                                  </p:subTnLst>
                                </p:cTn>
                              </p:par>
                              <p:par>
                                <p:cTn id="53" presetID="10" presetClass="entr" presetSubtype="0" fill="hold" grpId="0" nodeType="withEffect">
                                  <p:stCondLst>
                                    <p:cond delay="0"/>
                                  </p:stCondLst>
                                  <p:childTnLst>
                                    <p:set>
                                      <p:cBhvr>
                                        <p:cTn id="54" dur="1" fill="hold">
                                          <p:stCondLst>
                                            <p:cond delay="0"/>
                                          </p:stCondLst>
                                        </p:cTn>
                                        <p:tgtEl>
                                          <p:spTgt spid="25603">
                                            <p:txEl>
                                              <p:pRg st="15" end="15"/>
                                            </p:txEl>
                                          </p:spTgt>
                                        </p:tgtEl>
                                        <p:attrNameLst>
                                          <p:attrName>style.visibility</p:attrName>
                                        </p:attrNameLst>
                                      </p:cBhvr>
                                      <p:to>
                                        <p:strVal val="visible"/>
                                      </p:to>
                                    </p:set>
                                    <p:animEffect transition="in" filter="fade">
                                      <p:cBhvr>
                                        <p:cTn id="55" dur="2000"/>
                                        <p:tgtEl>
                                          <p:spTgt spid="25603">
                                            <p:txEl>
                                              <p:pRg st="15" end="15"/>
                                            </p:txEl>
                                          </p:spTgt>
                                        </p:tgtEl>
                                      </p:cBhvr>
                                    </p:animEffect>
                                  </p:childTnLst>
                                  <p:subTnLst>
                                    <p:animClr clrSpc="rgb" dir="cw">
                                      <p:cBhvr override="childStyle">
                                        <p:cTn dur="1" fill="hold" display="0" masterRel="nextClick" afterEffect="1"/>
                                        <p:tgtEl>
                                          <p:spTgt spid="25603">
                                            <p:txEl>
                                              <p:pRg st="15" end="15"/>
                                            </p:txEl>
                                          </p:spTgt>
                                        </p:tgtEl>
                                        <p:attrNameLst>
                                          <p:attrName>ppt_c</p:attrName>
                                        </p:attrNameLst>
                                      </p:cBhvr>
                                      <p:to>
                                        <a:schemeClr val="bg2"/>
                                      </p:to>
                                    </p:animClr>
                                  </p:subTnLst>
                                </p:cTn>
                              </p:par>
                              <p:par>
                                <p:cTn id="56" presetID="10" presetClass="entr" presetSubtype="0" fill="hold" grpId="0" nodeType="withEffect">
                                  <p:stCondLst>
                                    <p:cond delay="0"/>
                                  </p:stCondLst>
                                  <p:childTnLst>
                                    <p:set>
                                      <p:cBhvr>
                                        <p:cTn id="57" dur="1" fill="hold">
                                          <p:stCondLst>
                                            <p:cond delay="0"/>
                                          </p:stCondLst>
                                        </p:cTn>
                                        <p:tgtEl>
                                          <p:spTgt spid="25603">
                                            <p:txEl>
                                              <p:pRg st="16" end="16"/>
                                            </p:txEl>
                                          </p:spTgt>
                                        </p:tgtEl>
                                        <p:attrNameLst>
                                          <p:attrName>style.visibility</p:attrName>
                                        </p:attrNameLst>
                                      </p:cBhvr>
                                      <p:to>
                                        <p:strVal val="visible"/>
                                      </p:to>
                                    </p:set>
                                    <p:animEffect transition="in" filter="fade">
                                      <p:cBhvr>
                                        <p:cTn id="58" dur="2000"/>
                                        <p:tgtEl>
                                          <p:spTgt spid="25603">
                                            <p:txEl>
                                              <p:pRg st="16" end="16"/>
                                            </p:txEl>
                                          </p:spTgt>
                                        </p:tgtEl>
                                      </p:cBhvr>
                                    </p:animEffect>
                                  </p:childTnLst>
                                  <p:subTnLst>
                                    <p:animClr clrSpc="rgb" dir="cw">
                                      <p:cBhvr override="childStyle">
                                        <p:cTn dur="1" fill="hold" display="0" masterRel="nextClick" afterEffect="1"/>
                                        <p:tgtEl>
                                          <p:spTgt spid="25603">
                                            <p:txEl>
                                              <p:pRg st="16" end="16"/>
                                            </p:txEl>
                                          </p:spTgt>
                                        </p:tgtEl>
                                        <p:attrNameLst>
                                          <p:attrName>ppt_c</p:attrName>
                                        </p:attrNameLst>
                                      </p:cBhvr>
                                      <p:to>
                                        <a:schemeClr val="bg2"/>
                                      </p:to>
                                    </p:animClr>
                                  </p:subTnLst>
                                </p:cTn>
                              </p:par>
                              <p:par>
                                <p:cTn id="59" presetID="10" presetClass="entr" presetSubtype="0" fill="hold" grpId="0" nodeType="withEffect">
                                  <p:stCondLst>
                                    <p:cond delay="0"/>
                                  </p:stCondLst>
                                  <p:childTnLst>
                                    <p:set>
                                      <p:cBhvr>
                                        <p:cTn id="60" dur="1" fill="hold">
                                          <p:stCondLst>
                                            <p:cond delay="0"/>
                                          </p:stCondLst>
                                        </p:cTn>
                                        <p:tgtEl>
                                          <p:spTgt spid="25603">
                                            <p:txEl>
                                              <p:pRg st="17" end="17"/>
                                            </p:txEl>
                                          </p:spTgt>
                                        </p:tgtEl>
                                        <p:attrNameLst>
                                          <p:attrName>style.visibility</p:attrName>
                                        </p:attrNameLst>
                                      </p:cBhvr>
                                      <p:to>
                                        <p:strVal val="visible"/>
                                      </p:to>
                                    </p:set>
                                    <p:animEffect transition="in" filter="fade">
                                      <p:cBhvr>
                                        <p:cTn id="61" dur="2000"/>
                                        <p:tgtEl>
                                          <p:spTgt spid="25603">
                                            <p:txEl>
                                              <p:pRg st="17" end="17"/>
                                            </p:txEl>
                                          </p:spTgt>
                                        </p:tgtEl>
                                      </p:cBhvr>
                                    </p:animEffect>
                                  </p:childTnLst>
                                  <p:subTnLst>
                                    <p:animClr clrSpc="rgb" dir="cw">
                                      <p:cBhvr override="childStyle">
                                        <p:cTn dur="1" fill="hold" display="0" masterRel="nextClick" afterEffect="1"/>
                                        <p:tgtEl>
                                          <p:spTgt spid="25603">
                                            <p:txEl>
                                              <p:pRg st="17" end="17"/>
                                            </p:txEl>
                                          </p:spTgt>
                                        </p:tgtEl>
                                        <p:attrNameLst>
                                          <p:attrName>ppt_c</p:attrName>
                                        </p:attrNameLst>
                                      </p:cBhvr>
                                      <p:to>
                                        <a:schemeClr val="bg2"/>
                                      </p:to>
                                    </p:animClr>
                                  </p:subTnLst>
                                </p:cTn>
                              </p:par>
                              <p:par>
                                <p:cTn id="62" presetID="10" presetClass="entr" presetSubtype="0" fill="hold" grpId="0" nodeType="withEffect">
                                  <p:stCondLst>
                                    <p:cond delay="0"/>
                                  </p:stCondLst>
                                  <p:childTnLst>
                                    <p:set>
                                      <p:cBhvr>
                                        <p:cTn id="63" dur="1" fill="hold">
                                          <p:stCondLst>
                                            <p:cond delay="0"/>
                                          </p:stCondLst>
                                        </p:cTn>
                                        <p:tgtEl>
                                          <p:spTgt spid="25603">
                                            <p:txEl>
                                              <p:pRg st="18" end="18"/>
                                            </p:txEl>
                                          </p:spTgt>
                                        </p:tgtEl>
                                        <p:attrNameLst>
                                          <p:attrName>style.visibility</p:attrName>
                                        </p:attrNameLst>
                                      </p:cBhvr>
                                      <p:to>
                                        <p:strVal val="visible"/>
                                      </p:to>
                                    </p:set>
                                    <p:animEffect transition="in" filter="fade">
                                      <p:cBhvr>
                                        <p:cTn id="64" dur="2000"/>
                                        <p:tgtEl>
                                          <p:spTgt spid="25603">
                                            <p:txEl>
                                              <p:pRg st="18" end="18"/>
                                            </p:txEl>
                                          </p:spTgt>
                                        </p:tgtEl>
                                      </p:cBhvr>
                                    </p:animEffect>
                                  </p:childTnLst>
                                  <p:subTnLst>
                                    <p:animClr clrSpc="rgb" dir="cw">
                                      <p:cBhvr override="childStyle">
                                        <p:cTn dur="1" fill="hold" display="0" masterRel="nextClick" afterEffect="1"/>
                                        <p:tgtEl>
                                          <p:spTgt spid="25603">
                                            <p:txEl>
                                              <p:pRg st="18" end="18"/>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BAA2A9F9-41F1-48EB-8720-5D40230FD40B}" type="slidenum">
              <a:rPr lang="es-EC"/>
              <a:pPr/>
              <a:t>23</a:t>
            </a:fld>
            <a:endParaRPr lang="es-EC"/>
          </a:p>
        </p:txBody>
      </p:sp>
      <p:sp>
        <p:nvSpPr>
          <p:cNvPr id="26626" name="Rectangle 2"/>
          <p:cNvSpPr>
            <a:spLocks noGrp="1" noChangeArrowheads="1"/>
          </p:cNvSpPr>
          <p:nvPr>
            <p:ph type="title"/>
          </p:nvPr>
        </p:nvSpPr>
        <p:spPr>
          <a:xfrm>
            <a:off x="1524000" y="190500"/>
            <a:ext cx="7010400" cy="557213"/>
          </a:xfrm>
        </p:spPr>
        <p:txBody>
          <a:bodyPr/>
          <a:lstStyle/>
          <a:p>
            <a:pPr algn="r"/>
            <a:r>
              <a:rPr lang="es-ES_tradnl" sz="3800"/>
              <a:t>Reglas….  Uso del AT en el NT</a:t>
            </a:r>
            <a:endParaRPr lang="es-EC" sz="3800"/>
          </a:p>
        </p:txBody>
      </p:sp>
      <p:sp>
        <p:nvSpPr>
          <p:cNvPr id="26627" name="Rectangle 3"/>
          <p:cNvSpPr>
            <a:spLocks noGrp="1" noChangeArrowheads="1"/>
          </p:cNvSpPr>
          <p:nvPr>
            <p:ph type="body" idx="1"/>
          </p:nvPr>
        </p:nvSpPr>
        <p:spPr>
          <a:xfrm>
            <a:off x="179388" y="1052513"/>
            <a:ext cx="8785225" cy="5256212"/>
          </a:xfrm>
        </p:spPr>
        <p:txBody>
          <a:bodyPr/>
          <a:lstStyle/>
          <a:p>
            <a:pPr algn="r">
              <a:lnSpc>
                <a:spcPct val="80000"/>
              </a:lnSpc>
            </a:pPr>
            <a:r>
              <a:rPr lang="es-ES_tradnl" sz="1500"/>
              <a:t>Importancia</a:t>
            </a:r>
          </a:p>
          <a:p>
            <a:pPr lvl="2">
              <a:lnSpc>
                <a:spcPct val="80000"/>
              </a:lnSpc>
            </a:pPr>
            <a:r>
              <a:rPr lang="es-ES_tradnl" sz="1200"/>
              <a:t>Existe unicidad doctrinal entre el AT. Y el NT.  Tienen el mismo Autor.</a:t>
            </a:r>
          </a:p>
          <a:p>
            <a:pPr lvl="2">
              <a:lnSpc>
                <a:spcPct val="80000"/>
              </a:lnSpc>
            </a:pPr>
            <a:r>
              <a:rPr lang="es-ES_tradnl" sz="1200"/>
              <a:t>Hay más de 300 referencias separadas del AT en el NT.  El 10% del NT corresponde al AT.</a:t>
            </a:r>
          </a:p>
          <a:p>
            <a:pPr lvl="2">
              <a:lnSpc>
                <a:spcPct val="80000"/>
              </a:lnSpc>
            </a:pPr>
            <a:r>
              <a:rPr lang="es-ES_tradnl" sz="1200"/>
              <a:t>Un adecuado entendimiento del AT es indispensable para entender el NT  Lc. 24:26-27; Gál. 3:16-17 cf., Gén. 12-17</a:t>
            </a:r>
          </a:p>
          <a:p>
            <a:pPr lvl="2">
              <a:lnSpc>
                <a:spcPct val="80000"/>
              </a:lnSpc>
            </a:pPr>
            <a:r>
              <a:rPr lang="es-ES_tradnl" sz="1200"/>
              <a:t>Los escritores del NT conocían el AT y respetaban su autoridad como Palabra de Dios.  Hb. 3:7; Gál. 3:8-9; 2 Tim. 3:15-1</a:t>
            </a:r>
          </a:p>
          <a:p>
            <a:pPr lvl="2">
              <a:lnSpc>
                <a:spcPct val="80000"/>
              </a:lnSpc>
            </a:pPr>
            <a:r>
              <a:rPr lang="es-ES_tradnl" sz="1200"/>
              <a:t>Uso que hizo el Señor Jesús del AT.  Lc. 24:44; Mt. 15:7</a:t>
            </a:r>
          </a:p>
          <a:p>
            <a:pPr lvl="2">
              <a:lnSpc>
                <a:spcPct val="80000"/>
              </a:lnSpc>
              <a:buFontTx/>
              <a:buNone/>
            </a:pPr>
            <a:endParaRPr lang="es-ES_tradnl" sz="1200"/>
          </a:p>
          <a:p>
            <a:pPr>
              <a:lnSpc>
                <a:spcPct val="80000"/>
              </a:lnSpc>
            </a:pPr>
            <a:r>
              <a:rPr lang="es-ES_tradnl" sz="1500"/>
              <a:t>Cómo usa el NT al AT:</a:t>
            </a:r>
          </a:p>
          <a:p>
            <a:pPr lvl="2">
              <a:lnSpc>
                <a:spcPct val="80000"/>
              </a:lnSpc>
            </a:pPr>
            <a:r>
              <a:rPr lang="es-ES_tradnl" sz="1200"/>
              <a:t>Con una fórmula introductoria:  Mt. 4:6; 1:22; Rom 4:3</a:t>
            </a:r>
          </a:p>
          <a:p>
            <a:pPr lvl="2">
              <a:lnSpc>
                <a:spcPct val="80000"/>
              </a:lnSpc>
            </a:pPr>
            <a:r>
              <a:rPr lang="es-ES_tradnl" sz="1200"/>
              <a:t>Mediante la combinación de varios pasajes del AT:  2 Co. 6:16-18-, Mt. 22:34-40</a:t>
            </a:r>
          </a:p>
          <a:p>
            <a:pPr lvl="2">
              <a:lnSpc>
                <a:spcPct val="80000"/>
              </a:lnSpc>
            </a:pPr>
            <a:r>
              <a:rPr lang="es-ES_tradnl" sz="1200"/>
              <a:t>Mediante la variación del vocabulario del texto en el AT:  Rom. 15:12</a:t>
            </a:r>
          </a:p>
          <a:p>
            <a:pPr lvl="2">
              <a:lnSpc>
                <a:spcPct val="80000"/>
              </a:lnSpc>
              <a:buFontTx/>
              <a:buNone/>
            </a:pPr>
            <a:endParaRPr lang="es-ES_tradnl" sz="1200"/>
          </a:p>
          <a:p>
            <a:pPr>
              <a:lnSpc>
                <a:spcPct val="80000"/>
              </a:lnSpc>
            </a:pPr>
            <a:r>
              <a:rPr lang="es-ES_tradnl" sz="1500"/>
              <a:t>Propósito de la mención neotestamentaria</a:t>
            </a:r>
          </a:p>
          <a:p>
            <a:pPr lvl="2">
              <a:lnSpc>
                <a:spcPct val="80000"/>
              </a:lnSpc>
            </a:pPr>
            <a:r>
              <a:rPr lang="es-ES_tradnl" sz="1200"/>
              <a:t>Dar cumplimiento a las profecías predichas del AT.  Mt. 1:22-23 cf Is. 7:14</a:t>
            </a:r>
          </a:p>
          <a:p>
            <a:pPr lvl="2">
              <a:lnSpc>
                <a:spcPct val="80000"/>
              </a:lnSpc>
            </a:pPr>
            <a:r>
              <a:rPr lang="es-ES_tradnl" sz="1200"/>
              <a:t>Conformar un principio o verdad contenidos en el AT.  Hch 15:4-18 cf., Am 9:11-12</a:t>
            </a:r>
          </a:p>
          <a:p>
            <a:pPr lvl="2">
              <a:lnSpc>
                <a:spcPct val="80000"/>
              </a:lnSpc>
            </a:pPr>
            <a:r>
              <a:rPr lang="es-ES_tradnl" sz="1200"/>
              <a:t>Ilustrar o aplicar una verdad o principio del AT.  1 Co. 1:19 cf., Is. 29:14</a:t>
            </a:r>
          </a:p>
          <a:p>
            <a:pPr lvl="2">
              <a:lnSpc>
                <a:spcPct val="80000"/>
              </a:lnSpc>
            </a:pPr>
            <a:r>
              <a:rPr lang="es-ES_tradnl" sz="1200"/>
              <a:t>Sintetizar una verdad o principio del AT.  Gál 5:14 cf., Lev 19:18</a:t>
            </a:r>
          </a:p>
          <a:p>
            <a:pPr lvl="2">
              <a:lnSpc>
                <a:spcPct val="80000"/>
              </a:lnSpc>
            </a:pPr>
            <a:r>
              <a:rPr lang="es-ES_tradnl" sz="1200"/>
              <a:t>Emplear el vocabulario del AT para dar mayor énfasis.  Rom 10:8 cf., Dt 30:14</a:t>
            </a:r>
          </a:p>
          <a:p>
            <a:pPr>
              <a:lnSpc>
                <a:spcPct val="80000"/>
              </a:lnSpc>
            </a:pPr>
            <a:endParaRPr lang="es-ES_tradnl" sz="1500"/>
          </a:p>
          <a:p>
            <a:pPr>
              <a:lnSpc>
                <a:spcPct val="80000"/>
              </a:lnSpc>
            </a:pPr>
            <a:r>
              <a:rPr lang="es-ES_tradnl" sz="1500"/>
              <a:t>Sugerencias finales:</a:t>
            </a:r>
          </a:p>
          <a:p>
            <a:pPr lvl="2">
              <a:lnSpc>
                <a:spcPct val="80000"/>
              </a:lnSpc>
            </a:pPr>
            <a:r>
              <a:rPr lang="es-ES_tradnl" sz="1200"/>
              <a:t>Localice los textos en el AT, usando la Concordancia.</a:t>
            </a:r>
          </a:p>
          <a:p>
            <a:pPr lvl="2">
              <a:lnSpc>
                <a:spcPct val="80000"/>
              </a:lnSpc>
            </a:pPr>
            <a:r>
              <a:rPr lang="es-ES_tradnl" sz="1200"/>
              <a:t>Examine el contexto del texto en el AT.</a:t>
            </a:r>
          </a:p>
          <a:p>
            <a:pPr lvl="2">
              <a:lnSpc>
                <a:spcPct val="80000"/>
              </a:lnSpc>
            </a:pPr>
            <a:r>
              <a:rPr lang="es-ES_tradnl" sz="1200"/>
              <a:t>Examine en contexto del texto en el NT, pero sin acomodar las circunstancias.</a:t>
            </a:r>
          </a:p>
          <a:p>
            <a:pPr lvl="2">
              <a:lnSpc>
                <a:spcPct val="80000"/>
              </a:lnSpc>
            </a:pPr>
            <a:r>
              <a:rPr lang="es-ES_tradnl" sz="1200"/>
              <a:t>Identifique diferencias entre los dos textos, por ejemplo, palabras.</a:t>
            </a:r>
          </a:p>
          <a:p>
            <a:pPr lvl="2">
              <a:lnSpc>
                <a:spcPct val="80000"/>
              </a:lnSpc>
            </a:pPr>
            <a:r>
              <a:rPr lang="es-ES_tradnl" sz="1200"/>
              <a:t>Determine cómo y por qué es usado el AT en ese pasaje específico del NT.</a:t>
            </a:r>
          </a:p>
          <a:p>
            <a:pPr lvl="2">
              <a:lnSpc>
                <a:spcPct val="80000"/>
              </a:lnSpc>
            </a:pPr>
            <a:endParaRPr lang="es-EC" sz="1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20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fade">
                                      <p:cBhvr>
                                        <p:cTn id="12" dur="2000"/>
                                        <p:tgtEl>
                                          <p:spTgt spid="26627">
                                            <p:txEl>
                                              <p:pRg st="0" end="0"/>
                                            </p:txEl>
                                          </p:spTgt>
                                        </p:tgtEl>
                                      </p:cBhvr>
                                    </p:animEffect>
                                  </p:childTnLst>
                                  <p:subTnLst>
                                    <p:animClr clrSpc="rgb" dir="cw">
                                      <p:cBhvr override="childStyle">
                                        <p:cTn dur="1" fill="hold" display="0" masterRel="nextClick" afterEffect="1"/>
                                        <p:tgtEl>
                                          <p:spTgt spid="26627">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26627">
                                            <p:txEl>
                                              <p:pRg st="1" end="1"/>
                                            </p:txEl>
                                          </p:spTgt>
                                        </p:tgtEl>
                                        <p:attrNameLst>
                                          <p:attrName>style.visibility</p:attrName>
                                        </p:attrNameLst>
                                      </p:cBhvr>
                                      <p:to>
                                        <p:strVal val="visible"/>
                                      </p:to>
                                    </p:set>
                                    <p:animEffect transition="in" filter="fade">
                                      <p:cBhvr>
                                        <p:cTn id="15" dur="2000"/>
                                        <p:tgtEl>
                                          <p:spTgt spid="26627">
                                            <p:txEl>
                                              <p:pRg st="1" end="1"/>
                                            </p:txEl>
                                          </p:spTgt>
                                        </p:tgtEl>
                                      </p:cBhvr>
                                    </p:animEffect>
                                  </p:childTnLst>
                                  <p:subTnLst>
                                    <p:animClr clrSpc="rgb" dir="cw">
                                      <p:cBhvr override="childStyle">
                                        <p:cTn dur="1" fill="hold" display="0" masterRel="nextClick" afterEffect="1"/>
                                        <p:tgtEl>
                                          <p:spTgt spid="26627">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26627">
                                            <p:txEl>
                                              <p:pRg st="2" end="2"/>
                                            </p:txEl>
                                          </p:spTgt>
                                        </p:tgtEl>
                                        <p:attrNameLst>
                                          <p:attrName>style.visibility</p:attrName>
                                        </p:attrNameLst>
                                      </p:cBhvr>
                                      <p:to>
                                        <p:strVal val="visible"/>
                                      </p:to>
                                    </p:set>
                                    <p:animEffect transition="in" filter="fade">
                                      <p:cBhvr>
                                        <p:cTn id="18" dur="2000"/>
                                        <p:tgtEl>
                                          <p:spTgt spid="26627">
                                            <p:txEl>
                                              <p:pRg st="2" end="2"/>
                                            </p:txEl>
                                          </p:spTgt>
                                        </p:tgtEl>
                                      </p:cBhvr>
                                    </p:animEffect>
                                  </p:childTnLst>
                                  <p:subTnLst>
                                    <p:animClr clrSpc="rgb" dir="cw">
                                      <p:cBhvr override="childStyle">
                                        <p:cTn dur="1" fill="hold" display="0" masterRel="nextClick" afterEffect="1"/>
                                        <p:tgtEl>
                                          <p:spTgt spid="26627">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26627">
                                            <p:txEl>
                                              <p:pRg st="3" end="3"/>
                                            </p:txEl>
                                          </p:spTgt>
                                        </p:tgtEl>
                                        <p:attrNameLst>
                                          <p:attrName>style.visibility</p:attrName>
                                        </p:attrNameLst>
                                      </p:cBhvr>
                                      <p:to>
                                        <p:strVal val="visible"/>
                                      </p:to>
                                    </p:set>
                                    <p:animEffect transition="in" filter="fade">
                                      <p:cBhvr>
                                        <p:cTn id="21" dur="2000"/>
                                        <p:tgtEl>
                                          <p:spTgt spid="26627">
                                            <p:txEl>
                                              <p:pRg st="3" end="3"/>
                                            </p:txEl>
                                          </p:spTgt>
                                        </p:tgtEl>
                                      </p:cBhvr>
                                    </p:animEffect>
                                  </p:childTnLst>
                                  <p:subTnLst>
                                    <p:animClr clrSpc="rgb" dir="cw">
                                      <p:cBhvr override="childStyle">
                                        <p:cTn dur="1" fill="hold" display="0" masterRel="nextClick" afterEffect="1"/>
                                        <p:tgtEl>
                                          <p:spTgt spid="26627">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26627">
                                            <p:txEl>
                                              <p:pRg st="4" end="4"/>
                                            </p:txEl>
                                          </p:spTgt>
                                        </p:tgtEl>
                                        <p:attrNameLst>
                                          <p:attrName>style.visibility</p:attrName>
                                        </p:attrNameLst>
                                      </p:cBhvr>
                                      <p:to>
                                        <p:strVal val="visible"/>
                                      </p:to>
                                    </p:set>
                                    <p:animEffect transition="in" filter="fade">
                                      <p:cBhvr>
                                        <p:cTn id="24" dur="2000"/>
                                        <p:tgtEl>
                                          <p:spTgt spid="26627">
                                            <p:txEl>
                                              <p:pRg st="4" end="4"/>
                                            </p:txEl>
                                          </p:spTgt>
                                        </p:tgtEl>
                                      </p:cBhvr>
                                    </p:animEffect>
                                  </p:childTnLst>
                                  <p:subTnLst>
                                    <p:animClr clrSpc="rgb" dir="cw">
                                      <p:cBhvr override="childStyle">
                                        <p:cTn dur="1" fill="hold" display="0" masterRel="nextClick" afterEffect="1"/>
                                        <p:tgtEl>
                                          <p:spTgt spid="26627">
                                            <p:txEl>
                                              <p:pRg st="4" end="4"/>
                                            </p:txEl>
                                          </p:spTgt>
                                        </p:tgtEl>
                                        <p:attrNameLst>
                                          <p:attrName>ppt_c</p:attrName>
                                        </p:attrNameLst>
                                      </p:cBhvr>
                                      <p:to>
                                        <a:schemeClr val="bg2"/>
                                      </p:to>
                                    </p:animClr>
                                  </p:subTnLst>
                                </p:cTn>
                              </p:par>
                              <p:par>
                                <p:cTn id="25" presetID="10" presetClass="entr" presetSubtype="0" fill="hold" grpId="0" nodeType="withEffect">
                                  <p:stCondLst>
                                    <p:cond delay="0"/>
                                  </p:stCondLst>
                                  <p:childTnLst>
                                    <p:set>
                                      <p:cBhvr>
                                        <p:cTn id="26" dur="1" fill="hold">
                                          <p:stCondLst>
                                            <p:cond delay="0"/>
                                          </p:stCondLst>
                                        </p:cTn>
                                        <p:tgtEl>
                                          <p:spTgt spid="26627">
                                            <p:txEl>
                                              <p:pRg st="5" end="5"/>
                                            </p:txEl>
                                          </p:spTgt>
                                        </p:tgtEl>
                                        <p:attrNameLst>
                                          <p:attrName>style.visibility</p:attrName>
                                        </p:attrNameLst>
                                      </p:cBhvr>
                                      <p:to>
                                        <p:strVal val="visible"/>
                                      </p:to>
                                    </p:set>
                                    <p:animEffect transition="in" filter="fade">
                                      <p:cBhvr>
                                        <p:cTn id="27" dur="2000"/>
                                        <p:tgtEl>
                                          <p:spTgt spid="26627">
                                            <p:txEl>
                                              <p:pRg st="5" end="5"/>
                                            </p:txEl>
                                          </p:spTgt>
                                        </p:tgtEl>
                                      </p:cBhvr>
                                    </p:animEffect>
                                  </p:childTnLst>
                                  <p:subTnLst>
                                    <p:animClr clrSpc="rgb" dir="cw">
                                      <p:cBhvr override="childStyle">
                                        <p:cTn dur="1" fill="hold" display="0" masterRel="nextClick" afterEffect="1"/>
                                        <p:tgtEl>
                                          <p:spTgt spid="26627">
                                            <p:txEl>
                                              <p:pRg st="5" end="5"/>
                                            </p:txEl>
                                          </p:spTgt>
                                        </p:tgtEl>
                                        <p:attrNameLst>
                                          <p:attrName>ppt_c</p:attrName>
                                        </p:attrNameLst>
                                      </p:cBhvr>
                                      <p:to>
                                        <a:schemeClr val="bg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6627">
                                            <p:txEl>
                                              <p:pRg st="7" end="7"/>
                                            </p:txEl>
                                          </p:spTgt>
                                        </p:tgtEl>
                                        <p:attrNameLst>
                                          <p:attrName>style.visibility</p:attrName>
                                        </p:attrNameLst>
                                      </p:cBhvr>
                                      <p:to>
                                        <p:strVal val="visible"/>
                                      </p:to>
                                    </p:set>
                                    <p:animEffect transition="in" filter="fade">
                                      <p:cBhvr>
                                        <p:cTn id="32" dur="2000"/>
                                        <p:tgtEl>
                                          <p:spTgt spid="26627">
                                            <p:txEl>
                                              <p:pRg st="7" end="7"/>
                                            </p:txEl>
                                          </p:spTgt>
                                        </p:tgtEl>
                                      </p:cBhvr>
                                    </p:animEffect>
                                  </p:childTnLst>
                                  <p:subTnLst>
                                    <p:animClr clrSpc="rgb" dir="cw">
                                      <p:cBhvr override="childStyle">
                                        <p:cTn dur="1" fill="hold" display="0" masterRel="nextClick" afterEffect="1"/>
                                        <p:tgtEl>
                                          <p:spTgt spid="26627">
                                            <p:txEl>
                                              <p:pRg st="7" end="7"/>
                                            </p:txEl>
                                          </p:spTgt>
                                        </p:tgtEl>
                                        <p:attrNameLst>
                                          <p:attrName>ppt_c</p:attrName>
                                        </p:attrNameLst>
                                      </p:cBhvr>
                                      <p:to>
                                        <a:schemeClr val="bg2"/>
                                      </p:to>
                                    </p:animClr>
                                  </p:subTnLst>
                                </p:cTn>
                              </p:par>
                              <p:par>
                                <p:cTn id="33" presetID="10" presetClass="entr" presetSubtype="0" fill="hold" grpId="0" nodeType="withEffect">
                                  <p:stCondLst>
                                    <p:cond delay="0"/>
                                  </p:stCondLst>
                                  <p:childTnLst>
                                    <p:set>
                                      <p:cBhvr>
                                        <p:cTn id="34" dur="1" fill="hold">
                                          <p:stCondLst>
                                            <p:cond delay="0"/>
                                          </p:stCondLst>
                                        </p:cTn>
                                        <p:tgtEl>
                                          <p:spTgt spid="26627">
                                            <p:txEl>
                                              <p:pRg st="8" end="8"/>
                                            </p:txEl>
                                          </p:spTgt>
                                        </p:tgtEl>
                                        <p:attrNameLst>
                                          <p:attrName>style.visibility</p:attrName>
                                        </p:attrNameLst>
                                      </p:cBhvr>
                                      <p:to>
                                        <p:strVal val="visible"/>
                                      </p:to>
                                    </p:set>
                                    <p:animEffect transition="in" filter="fade">
                                      <p:cBhvr>
                                        <p:cTn id="35" dur="2000"/>
                                        <p:tgtEl>
                                          <p:spTgt spid="26627">
                                            <p:txEl>
                                              <p:pRg st="8" end="8"/>
                                            </p:txEl>
                                          </p:spTgt>
                                        </p:tgtEl>
                                      </p:cBhvr>
                                    </p:animEffect>
                                  </p:childTnLst>
                                  <p:subTnLst>
                                    <p:animClr clrSpc="rgb" dir="cw">
                                      <p:cBhvr override="childStyle">
                                        <p:cTn dur="1" fill="hold" display="0" masterRel="nextClick" afterEffect="1"/>
                                        <p:tgtEl>
                                          <p:spTgt spid="26627">
                                            <p:txEl>
                                              <p:pRg st="8" end="8"/>
                                            </p:txEl>
                                          </p:spTgt>
                                        </p:tgtEl>
                                        <p:attrNameLst>
                                          <p:attrName>ppt_c</p:attrName>
                                        </p:attrNameLst>
                                      </p:cBhvr>
                                      <p:to>
                                        <a:schemeClr val="bg2"/>
                                      </p:to>
                                    </p:animClr>
                                  </p:subTnLst>
                                </p:cTn>
                              </p:par>
                              <p:par>
                                <p:cTn id="36" presetID="10" presetClass="entr" presetSubtype="0" fill="hold" grpId="0" nodeType="withEffect">
                                  <p:stCondLst>
                                    <p:cond delay="0"/>
                                  </p:stCondLst>
                                  <p:childTnLst>
                                    <p:set>
                                      <p:cBhvr>
                                        <p:cTn id="37" dur="1" fill="hold">
                                          <p:stCondLst>
                                            <p:cond delay="0"/>
                                          </p:stCondLst>
                                        </p:cTn>
                                        <p:tgtEl>
                                          <p:spTgt spid="26627">
                                            <p:txEl>
                                              <p:pRg st="9" end="9"/>
                                            </p:txEl>
                                          </p:spTgt>
                                        </p:tgtEl>
                                        <p:attrNameLst>
                                          <p:attrName>style.visibility</p:attrName>
                                        </p:attrNameLst>
                                      </p:cBhvr>
                                      <p:to>
                                        <p:strVal val="visible"/>
                                      </p:to>
                                    </p:set>
                                    <p:animEffect transition="in" filter="fade">
                                      <p:cBhvr>
                                        <p:cTn id="38" dur="2000"/>
                                        <p:tgtEl>
                                          <p:spTgt spid="26627">
                                            <p:txEl>
                                              <p:pRg st="9" end="9"/>
                                            </p:txEl>
                                          </p:spTgt>
                                        </p:tgtEl>
                                      </p:cBhvr>
                                    </p:animEffect>
                                  </p:childTnLst>
                                  <p:subTnLst>
                                    <p:animClr clrSpc="rgb" dir="cw">
                                      <p:cBhvr override="childStyle">
                                        <p:cTn dur="1" fill="hold" display="0" masterRel="nextClick" afterEffect="1"/>
                                        <p:tgtEl>
                                          <p:spTgt spid="26627">
                                            <p:txEl>
                                              <p:pRg st="9" end="9"/>
                                            </p:txEl>
                                          </p:spTgt>
                                        </p:tgtEl>
                                        <p:attrNameLst>
                                          <p:attrName>ppt_c</p:attrName>
                                        </p:attrNameLst>
                                      </p:cBhvr>
                                      <p:to>
                                        <a:schemeClr val="bg2"/>
                                      </p:to>
                                    </p:animClr>
                                  </p:subTnLst>
                                </p:cTn>
                              </p:par>
                              <p:par>
                                <p:cTn id="39" presetID="10" presetClass="entr" presetSubtype="0" fill="hold" grpId="0" nodeType="withEffect">
                                  <p:stCondLst>
                                    <p:cond delay="0"/>
                                  </p:stCondLst>
                                  <p:childTnLst>
                                    <p:set>
                                      <p:cBhvr>
                                        <p:cTn id="40" dur="1" fill="hold">
                                          <p:stCondLst>
                                            <p:cond delay="0"/>
                                          </p:stCondLst>
                                        </p:cTn>
                                        <p:tgtEl>
                                          <p:spTgt spid="26627">
                                            <p:txEl>
                                              <p:pRg st="10" end="10"/>
                                            </p:txEl>
                                          </p:spTgt>
                                        </p:tgtEl>
                                        <p:attrNameLst>
                                          <p:attrName>style.visibility</p:attrName>
                                        </p:attrNameLst>
                                      </p:cBhvr>
                                      <p:to>
                                        <p:strVal val="visible"/>
                                      </p:to>
                                    </p:set>
                                    <p:animEffect transition="in" filter="fade">
                                      <p:cBhvr>
                                        <p:cTn id="41" dur="2000"/>
                                        <p:tgtEl>
                                          <p:spTgt spid="26627">
                                            <p:txEl>
                                              <p:pRg st="10" end="10"/>
                                            </p:txEl>
                                          </p:spTgt>
                                        </p:tgtEl>
                                      </p:cBhvr>
                                    </p:animEffect>
                                  </p:childTnLst>
                                  <p:subTnLst>
                                    <p:animClr clrSpc="rgb" dir="cw">
                                      <p:cBhvr override="childStyle">
                                        <p:cTn dur="1" fill="hold" display="0" masterRel="nextClick" afterEffect="1"/>
                                        <p:tgtEl>
                                          <p:spTgt spid="26627">
                                            <p:txEl>
                                              <p:pRg st="10" end="10"/>
                                            </p:txEl>
                                          </p:spTgt>
                                        </p:tgtEl>
                                        <p:attrNameLst>
                                          <p:attrName>ppt_c</p:attrName>
                                        </p:attrNameLst>
                                      </p:cBhvr>
                                      <p:to>
                                        <a:schemeClr val="bg2"/>
                                      </p:to>
                                    </p:animClr>
                                  </p:sub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6627">
                                            <p:txEl>
                                              <p:pRg st="12" end="12"/>
                                            </p:txEl>
                                          </p:spTgt>
                                        </p:tgtEl>
                                        <p:attrNameLst>
                                          <p:attrName>style.visibility</p:attrName>
                                        </p:attrNameLst>
                                      </p:cBhvr>
                                      <p:to>
                                        <p:strVal val="visible"/>
                                      </p:to>
                                    </p:set>
                                    <p:animEffect transition="in" filter="fade">
                                      <p:cBhvr>
                                        <p:cTn id="46" dur="2000"/>
                                        <p:tgtEl>
                                          <p:spTgt spid="26627">
                                            <p:txEl>
                                              <p:pRg st="12" end="12"/>
                                            </p:txEl>
                                          </p:spTgt>
                                        </p:tgtEl>
                                      </p:cBhvr>
                                    </p:animEffect>
                                  </p:childTnLst>
                                  <p:subTnLst>
                                    <p:animClr clrSpc="rgb" dir="cw">
                                      <p:cBhvr override="childStyle">
                                        <p:cTn dur="1" fill="hold" display="0" masterRel="nextClick" afterEffect="1"/>
                                        <p:tgtEl>
                                          <p:spTgt spid="26627">
                                            <p:txEl>
                                              <p:pRg st="12" end="12"/>
                                            </p:txEl>
                                          </p:spTgt>
                                        </p:tgtEl>
                                        <p:attrNameLst>
                                          <p:attrName>ppt_c</p:attrName>
                                        </p:attrNameLst>
                                      </p:cBhvr>
                                      <p:to>
                                        <a:schemeClr val="bg2"/>
                                      </p:to>
                                    </p:animClr>
                                  </p:subTnLst>
                                </p:cTn>
                              </p:par>
                              <p:par>
                                <p:cTn id="47" presetID="10" presetClass="entr" presetSubtype="0" fill="hold" grpId="0" nodeType="withEffect">
                                  <p:stCondLst>
                                    <p:cond delay="0"/>
                                  </p:stCondLst>
                                  <p:childTnLst>
                                    <p:set>
                                      <p:cBhvr>
                                        <p:cTn id="48" dur="1" fill="hold">
                                          <p:stCondLst>
                                            <p:cond delay="0"/>
                                          </p:stCondLst>
                                        </p:cTn>
                                        <p:tgtEl>
                                          <p:spTgt spid="26627">
                                            <p:txEl>
                                              <p:pRg st="13" end="13"/>
                                            </p:txEl>
                                          </p:spTgt>
                                        </p:tgtEl>
                                        <p:attrNameLst>
                                          <p:attrName>style.visibility</p:attrName>
                                        </p:attrNameLst>
                                      </p:cBhvr>
                                      <p:to>
                                        <p:strVal val="visible"/>
                                      </p:to>
                                    </p:set>
                                    <p:animEffect transition="in" filter="fade">
                                      <p:cBhvr>
                                        <p:cTn id="49" dur="2000"/>
                                        <p:tgtEl>
                                          <p:spTgt spid="26627">
                                            <p:txEl>
                                              <p:pRg st="13" end="13"/>
                                            </p:txEl>
                                          </p:spTgt>
                                        </p:tgtEl>
                                      </p:cBhvr>
                                    </p:animEffect>
                                  </p:childTnLst>
                                  <p:subTnLst>
                                    <p:animClr clrSpc="rgb" dir="cw">
                                      <p:cBhvr override="childStyle">
                                        <p:cTn dur="1" fill="hold" display="0" masterRel="nextClick" afterEffect="1"/>
                                        <p:tgtEl>
                                          <p:spTgt spid="26627">
                                            <p:txEl>
                                              <p:pRg st="13" end="13"/>
                                            </p:txEl>
                                          </p:spTgt>
                                        </p:tgtEl>
                                        <p:attrNameLst>
                                          <p:attrName>ppt_c</p:attrName>
                                        </p:attrNameLst>
                                      </p:cBhvr>
                                      <p:to>
                                        <a:schemeClr val="bg2"/>
                                      </p:to>
                                    </p:animClr>
                                  </p:subTnLst>
                                </p:cTn>
                              </p:par>
                              <p:par>
                                <p:cTn id="50" presetID="10" presetClass="entr" presetSubtype="0" fill="hold" grpId="0" nodeType="withEffect">
                                  <p:stCondLst>
                                    <p:cond delay="0"/>
                                  </p:stCondLst>
                                  <p:childTnLst>
                                    <p:set>
                                      <p:cBhvr>
                                        <p:cTn id="51" dur="1" fill="hold">
                                          <p:stCondLst>
                                            <p:cond delay="0"/>
                                          </p:stCondLst>
                                        </p:cTn>
                                        <p:tgtEl>
                                          <p:spTgt spid="26627">
                                            <p:txEl>
                                              <p:pRg st="14" end="14"/>
                                            </p:txEl>
                                          </p:spTgt>
                                        </p:tgtEl>
                                        <p:attrNameLst>
                                          <p:attrName>style.visibility</p:attrName>
                                        </p:attrNameLst>
                                      </p:cBhvr>
                                      <p:to>
                                        <p:strVal val="visible"/>
                                      </p:to>
                                    </p:set>
                                    <p:animEffect transition="in" filter="fade">
                                      <p:cBhvr>
                                        <p:cTn id="52" dur="2000"/>
                                        <p:tgtEl>
                                          <p:spTgt spid="26627">
                                            <p:txEl>
                                              <p:pRg st="14" end="14"/>
                                            </p:txEl>
                                          </p:spTgt>
                                        </p:tgtEl>
                                      </p:cBhvr>
                                    </p:animEffect>
                                  </p:childTnLst>
                                  <p:subTnLst>
                                    <p:animClr clrSpc="rgb" dir="cw">
                                      <p:cBhvr override="childStyle">
                                        <p:cTn dur="1" fill="hold" display="0" masterRel="nextClick" afterEffect="1"/>
                                        <p:tgtEl>
                                          <p:spTgt spid="26627">
                                            <p:txEl>
                                              <p:pRg st="14" end="14"/>
                                            </p:txEl>
                                          </p:spTgt>
                                        </p:tgtEl>
                                        <p:attrNameLst>
                                          <p:attrName>ppt_c</p:attrName>
                                        </p:attrNameLst>
                                      </p:cBhvr>
                                      <p:to>
                                        <a:schemeClr val="bg2"/>
                                      </p:to>
                                    </p:animClr>
                                  </p:subTnLst>
                                </p:cTn>
                              </p:par>
                              <p:par>
                                <p:cTn id="53" presetID="10" presetClass="entr" presetSubtype="0" fill="hold" grpId="0" nodeType="withEffect">
                                  <p:stCondLst>
                                    <p:cond delay="0"/>
                                  </p:stCondLst>
                                  <p:childTnLst>
                                    <p:set>
                                      <p:cBhvr>
                                        <p:cTn id="54" dur="1" fill="hold">
                                          <p:stCondLst>
                                            <p:cond delay="0"/>
                                          </p:stCondLst>
                                        </p:cTn>
                                        <p:tgtEl>
                                          <p:spTgt spid="26627">
                                            <p:txEl>
                                              <p:pRg st="15" end="15"/>
                                            </p:txEl>
                                          </p:spTgt>
                                        </p:tgtEl>
                                        <p:attrNameLst>
                                          <p:attrName>style.visibility</p:attrName>
                                        </p:attrNameLst>
                                      </p:cBhvr>
                                      <p:to>
                                        <p:strVal val="visible"/>
                                      </p:to>
                                    </p:set>
                                    <p:animEffect transition="in" filter="fade">
                                      <p:cBhvr>
                                        <p:cTn id="55" dur="2000"/>
                                        <p:tgtEl>
                                          <p:spTgt spid="26627">
                                            <p:txEl>
                                              <p:pRg st="15" end="15"/>
                                            </p:txEl>
                                          </p:spTgt>
                                        </p:tgtEl>
                                      </p:cBhvr>
                                    </p:animEffect>
                                  </p:childTnLst>
                                  <p:subTnLst>
                                    <p:animClr clrSpc="rgb" dir="cw">
                                      <p:cBhvr override="childStyle">
                                        <p:cTn dur="1" fill="hold" display="0" masterRel="nextClick" afterEffect="1"/>
                                        <p:tgtEl>
                                          <p:spTgt spid="26627">
                                            <p:txEl>
                                              <p:pRg st="15" end="15"/>
                                            </p:txEl>
                                          </p:spTgt>
                                        </p:tgtEl>
                                        <p:attrNameLst>
                                          <p:attrName>ppt_c</p:attrName>
                                        </p:attrNameLst>
                                      </p:cBhvr>
                                      <p:to>
                                        <a:schemeClr val="bg2"/>
                                      </p:to>
                                    </p:animClr>
                                  </p:subTnLst>
                                </p:cTn>
                              </p:par>
                              <p:par>
                                <p:cTn id="56" presetID="10" presetClass="entr" presetSubtype="0" fill="hold" grpId="0" nodeType="withEffect">
                                  <p:stCondLst>
                                    <p:cond delay="0"/>
                                  </p:stCondLst>
                                  <p:childTnLst>
                                    <p:set>
                                      <p:cBhvr>
                                        <p:cTn id="57" dur="1" fill="hold">
                                          <p:stCondLst>
                                            <p:cond delay="0"/>
                                          </p:stCondLst>
                                        </p:cTn>
                                        <p:tgtEl>
                                          <p:spTgt spid="26627">
                                            <p:txEl>
                                              <p:pRg st="16" end="16"/>
                                            </p:txEl>
                                          </p:spTgt>
                                        </p:tgtEl>
                                        <p:attrNameLst>
                                          <p:attrName>style.visibility</p:attrName>
                                        </p:attrNameLst>
                                      </p:cBhvr>
                                      <p:to>
                                        <p:strVal val="visible"/>
                                      </p:to>
                                    </p:set>
                                    <p:animEffect transition="in" filter="fade">
                                      <p:cBhvr>
                                        <p:cTn id="58" dur="2000"/>
                                        <p:tgtEl>
                                          <p:spTgt spid="26627">
                                            <p:txEl>
                                              <p:pRg st="16" end="16"/>
                                            </p:txEl>
                                          </p:spTgt>
                                        </p:tgtEl>
                                      </p:cBhvr>
                                    </p:animEffect>
                                  </p:childTnLst>
                                  <p:subTnLst>
                                    <p:animClr clrSpc="rgb" dir="cw">
                                      <p:cBhvr override="childStyle">
                                        <p:cTn dur="1" fill="hold" display="0" masterRel="nextClick" afterEffect="1"/>
                                        <p:tgtEl>
                                          <p:spTgt spid="26627">
                                            <p:txEl>
                                              <p:pRg st="16" end="16"/>
                                            </p:txEl>
                                          </p:spTgt>
                                        </p:tgtEl>
                                        <p:attrNameLst>
                                          <p:attrName>ppt_c</p:attrName>
                                        </p:attrNameLst>
                                      </p:cBhvr>
                                      <p:to>
                                        <a:schemeClr val="bg2"/>
                                      </p:to>
                                    </p:animClr>
                                  </p:subTnLst>
                                </p:cTn>
                              </p:par>
                              <p:par>
                                <p:cTn id="59" presetID="10" presetClass="entr" presetSubtype="0" fill="hold" grpId="0" nodeType="withEffect">
                                  <p:stCondLst>
                                    <p:cond delay="0"/>
                                  </p:stCondLst>
                                  <p:childTnLst>
                                    <p:set>
                                      <p:cBhvr>
                                        <p:cTn id="60" dur="1" fill="hold">
                                          <p:stCondLst>
                                            <p:cond delay="0"/>
                                          </p:stCondLst>
                                        </p:cTn>
                                        <p:tgtEl>
                                          <p:spTgt spid="26627">
                                            <p:txEl>
                                              <p:pRg st="17" end="17"/>
                                            </p:txEl>
                                          </p:spTgt>
                                        </p:tgtEl>
                                        <p:attrNameLst>
                                          <p:attrName>style.visibility</p:attrName>
                                        </p:attrNameLst>
                                      </p:cBhvr>
                                      <p:to>
                                        <p:strVal val="visible"/>
                                      </p:to>
                                    </p:set>
                                    <p:animEffect transition="in" filter="fade">
                                      <p:cBhvr>
                                        <p:cTn id="61" dur="2000"/>
                                        <p:tgtEl>
                                          <p:spTgt spid="26627">
                                            <p:txEl>
                                              <p:pRg st="17" end="17"/>
                                            </p:txEl>
                                          </p:spTgt>
                                        </p:tgtEl>
                                      </p:cBhvr>
                                    </p:animEffect>
                                  </p:childTnLst>
                                  <p:subTnLst>
                                    <p:animClr clrSpc="rgb" dir="cw">
                                      <p:cBhvr override="childStyle">
                                        <p:cTn dur="1" fill="hold" display="0" masterRel="nextClick" afterEffect="1"/>
                                        <p:tgtEl>
                                          <p:spTgt spid="26627">
                                            <p:txEl>
                                              <p:pRg st="17" end="17"/>
                                            </p:txEl>
                                          </p:spTgt>
                                        </p:tgtEl>
                                        <p:attrNameLst>
                                          <p:attrName>ppt_c</p:attrName>
                                        </p:attrNameLst>
                                      </p:cBhvr>
                                      <p:to>
                                        <a:schemeClr val="bg2"/>
                                      </p:to>
                                    </p:animClr>
                                  </p:subTnLst>
                                </p:cTn>
                              </p:par>
                            </p:childTnLst>
                          </p:cTn>
                        </p:par>
                      </p:childTnLst>
                    </p:cTn>
                  </p:par>
                  <p:par>
                    <p:cTn id="62" fill="hold" nodeType="clickPar">
                      <p:stCondLst>
                        <p:cond delay="indefinite"/>
                      </p:stCondLst>
                      <p:childTnLst>
                        <p:par>
                          <p:cTn id="63" fill="hold" nodeType="withGroup">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6627">
                                            <p:txEl>
                                              <p:pRg st="19" end="19"/>
                                            </p:txEl>
                                          </p:spTgt>
                                        </p:tgtEl>
                                        <p:attrNameLst>
                                          <p:attrName>style.visibility</p:attrName>
                                        </p:attrNameLst>
                                      </p:cBhvr>
                                      <p:to>
                                        <p:strVal val="visible"/>
                                      </p:to>
                                    </p:set>
                                    <p:animEffect transition="in" filter="fade">
                                      <p:cBhvr>
                                        <p:cTn id="66" dur="2000"/>
                                        <p:tgtEl>
                                          <p:spTgt spid="26627">
                                            <p:txEl>
                                              <p:pRg st="19" end="19"/>
                                            </p:txEl>
                                          </p:spTgt>
                                        </p:tgtEl>
                                      </p:cBhvr>
                                    </p:animEffect>
                                  </p:childTnLst>
                                  <p:subTnLst>
                                    <p:animClr clrSpc="rgb" dir="cw">
                                      <p:cBhvr override="childStyle">
                                        <p:cTn dur="1" fill="hold" display="0" masterRel="nextClick" afterEffect="1"/>
                                        <p:tgtEl>
                                          <p:spTgt spid="26627">
                                            <p:txEl>
                                              <p:pRg st="19" end="19"/>
                                            </p:txEl>
                                          </p:spTgt>
                                        </p:tgtEl>
                                        <p:attrNameLst>
                                          <p:attrName>ppt_c</p:attrName>
                                        </p:attrNameLst>
                                      </p:cBhvr>
                                      <p:to>
                                        <a:schemeClr val="bg2"/>
                                      </p:to>
                                    </p:animClr>
                                  </p:subTnLst>
                                </p:cTn>
                              </p:par>
                              <p:par>
                                <p:cTn id="67" presetID="10" presetClass="entr" presetSubtype="0" fill="hold" grpId="0" nodeType="withEffect">
                                  <p:stCondLst>
                                    <p:cond delay="0"/>
                                  </p:stCondLst>
                                  <p:childTnLst>
                                    <p:set>
                                      <p:cBhvr>
                                        <p:cTn id="68" dur="1" fill="hold">
                                          <p:stCondLst>
                                            <p:cond delay="0"/>
                                          </p:stCondLst>
                                        </p:cTn>
                                        <p:tgtEl>
                                          <p:spTgt spid="26627">
                                            <p:txEl>
                                              <p:pRg st="20" end="20"/>
                                            </p:txEl>
                                          </p:spTgt>
                                        </p:tgtEl>
                                        <p:attrNameLst>
                                          <p:attrName>style.visibility</p:attrName>
                                        </p:attrNameLst>
                                      </p:cBhvr>
                                      <p:to>
                                        <p:strVal val="visible"/>
                                      </p:to>
                                    </p:set>
                                    <p:animEffect transition="in" filter="fade">
                                      <p:cBhvr>
                                        <p:cTn id="69" dur="2000"/>
                                        <p:tgtEl>
                                          <p:spTgt spid="26627">
                                            <p:txEl>
                                              <p:pRg st="20" end="20"/>
                                            </p:txEl>
                                          </p:spTgt>
                                        </p:tgtEl>
                                      </p:cBhvr>
                                    </p:animEffect>
                                  </p:childTnLst>
                                  <p:subTnLst>
                                    <p:animClr clrSpc="rgb" dir="cw">
                                      <p:cBhvr override="childStyle">
                                        <p:cTn dur="1" fill="hold" display="0" masterRel="nextClick" afterEffect="1"/>
                                        <p:tgtEl>
                                          <p:spTgt spid="26627">
                                            <p:txEl>
                                              <p:pRg st="20" end="20"/>
                                            </p:txEl>
                                          </p:spTgt>
                                        </p:tgtEl>
                                        <p:attrNameLst>
                                          <p:attrName>ppt_c</p:attrName>
                                        </p:attrNameLst>
                                      </p:cBhvr>
                                      <p:to>
                                        <a:schemeClr val="bg2"/>
                                      </p:to>
                                    </p:animClr>
                                  </p:subTnLst>
                                </p:cTn>
                              </p:par>
                              <p:par>
                                <p:cTn id="70" presetID="10" presetClass="entr" presetSubtype="0" fill="hold" grpId="0" nodeType="withEffect">
                                  <p:stCondLst>
                                    <p:cond delay="0"/>
                                  </p:stCondLst>
                                  <p:childTnLst>
                                    <p:set>
                                      <p:cBhvr>
                                        <p:cTn id="71" dur="1" fill="hold">
                                          <p:stCondLst>
                                            <p:cond delay="0"/>
                                          </p:stCondLst>
                                        </p:cTn>
                                        <p:tgtEl>
                                          <p:spTgt spid="26627">
                                            <p:txEl>
                                              <p:pRg st="21" end="21"/>
                                            </p:txEl>
                                          </p:spTgt>
                                        </p:tgtEl>
                                        <p:attrNameLst>
                                          <p:attrName>style.visibility</p:attrName>
                                        </p:attrNameLst>
                                      </p:cBhvr>
                                      <p:to>
                                        <p:strVal val="visible"/>
                                      </p:to>
                                    </p:set>
                                    <p:animEffect transition="in" filter="fade">
                                      <p:cBhvr>
                                        <p:cTn id="72" dur="2000"/>
                                        <p:tgtEl>
                                          <p:spTgt spid="26627">
                                            <p:txEl>
                                              <p:pRg st="21" end="21"/>
                                            </p:txEl>
                                          </p:spTgt>
                                        </p:tgtEl>
                                      </p:cBhvr>
                                    </p:animEffect>
                                  </p:childTnLst>
                                  <p:subTnLst>
                                    <p:animClr clrSpc="rgb" dir="cw">
                                      <p:cBhvr override="childStyle">
                                        <p:cTn dur="1" fill="hold" display="0" masterRel="nextClick" afterEffect="1"/>
                                        <p:tgtEl>
                                          <p:spTgt spid="26627">
                                            <p:txEl>
                                              <p:pRg st="21" end="21"/>
                                            </p:txEl>
                                          </p:spTgt>
                                        </p:tgtEl>
                                        <p:attrNameLst>
                                          <p:attrName>ppt_c</p:attrName>
                                        </p:attrNameLst>
                                      </p:cBhvr>
                                      <p:to>
                                        <a:schemeClr val="bg2"/>
                                      </p:to>
                                    </p:animClr>
                                  </p:subTnLst>
                                </p:cTn>
                              </p:par>
                              <p:par>
                                <p:cTn id="73" presetID="10" presetClass="entr" presetSubtype="0" fill="hold" grpId="0" nodeType="withEffect">
                                  <p:stCondLst>
                                    <p:cond delay="0"/>
                                  </p:stCondLst>
                                  <p:childTnLst>
                                    <p:set>
                                      <p:cBhvr>
                                        <p:cTn id="74" dur="1" fill="hold">
                                          <p:stCondLst>
                                            <p:cond delay="0"/>
                                          </p:stCondLst>
                                        </p:cTn>
                                        <p:tgtEl>
                                          <p:spTgt spid="26627">
                                            <p:txEl>
                                              <p:pRg st="22" end="22"/>
                                            </p:txEl>
                                          </p:spTgt>
                                        </p:tgtEl>
                                        <p:attrNameLst>
                                          <p:attrName>style.visibility</p:attrName>
                                        </p:attrNameLst>
                                      </p:cBhvr>
                                      <p:to>
                                        <p:strVal val="visible"/>
                                      </p:to>
                                    </p:set>
                                    <p:animEffect transition="in" filter="fade">
                                      <p:cBhvr>
                                        <p:cTn id="75" dur="2000"/>
                                        <p:tgtEl>
                                          <p:spTgt spid="26627">
                                            <p:txEl>
                                              <p:pRg st="22" end="22"/>
                                            </p:txEl>
                                          </p:spTgt>
                                        </p:tgtEl>
                                      </p:cBhvr>
                                    </p:animEffect>
                                  </p:childTnLst>
                                  <p:subTnLst>
                                    <p:animClr clrSpc="rgb" dir="cw">
                                      <p:cBhvr override="childStyle">
                                        <p:cTn dur="1" fill="hold" display="0" masterRel="nextClick" afterEffect="1"/>
                                        <p:tgtEl>
                                          <p:spTgt spid="26627">
                                            <p:txEl>
                                              <p:pRg st="22" end="22"/>
                                            </p:txEl>
                                          </p:spTgt>
                                        </p:tgtEl>
                                        <p:attrNameLst>
                                          <p:attrName>ppt_c</p:attrName>
                                        </p:attrNameLst>
                                      </p:cBhvr>
                                      <p:to>
                                        <a:schemeClr val="bg2"/>
                                      </p:to>
                                    </p:animClr>
                                  </p:subTnLst>
                                </p:cTn>
                              </p:par>
                              <p:par>
                                <p:cTn id="76" presetID="10" presetClass="entr" presetSubtype="0" fill="hold" grpId="0" nodeType="withEffect">
                                  <p:stCondLst>
                                    <p:cond delay="0"/>
                                  </p:stCondLst>
                                  <p:childTnLst>
                                    <p:set>
                                      <p:cBhvr>
                                        <p:cTn id="77" dur="1" fill="hold">
                                          <p:stCondLst>
                                            <p:cond delay="0"/>
                                          </p:stCondLst>
                                        </p:cTn>
                                        <p:tgtEl>
                                          <p:spTgt spid="26627">
                                            <p:txEl>
                                              <p:pRg st="23" end="23"/>
                                            </p:txEl>
                                          </p:spTgt>
                                        </p:tgtEl>
                                        <p:attrNameLst>
                                          <p:attrName>style.visibility</p:attrName>
                                        </p:attrNameLst>
                                      </p:cBhvr>
                                      <p:to>
                                        <p:strVal val="visible"/>
                                      </p:to>
                                    </p:set>
                                    <p:animEffect transition="in" filter="fade">
                                      <p:cBhvr>
                                        <p:cTn id="78" dur="2000"/>
                                        <p:tgtEl>
                                          <p:spTgt spid="26627">
                                            <p:txEl>
                                              <p:pRg st="23" end="23"/>
                                            </p:txEl>
                                          </p:spTgt>
                                        </p:tgtEl>
                                      </p:cBhvr>
                                    </p:animEffect>
                                  </p:childTnLst>
                                  <p:subTnLst>
                                    <p:animClr clrSpc="rgb" dir="cw">
                                      <p:cBhvr override="childStyle">
                                        <p:cTn dur="1" fill="hold" display="0" masterRel="nextClick" afterEffect="1"/>
                                        <p:tgtEl>
                                          <p:spTgt spid="26627">
                                            <p:txEl>
                                              <p:pRg st="23" end="23"/>
                                            </p:txEl>
                                          </p:spTgt>
                                        </p:tgtEl>
                                        <p:attrNameLst>
                                          <p:attrName>ppt_c</p:attrName>
                                        </p:attrNameLst>
                                      </p:cBhvr>
                                      <p:to>
                                        <a:schemeClr val="bg2"/>
                                      </p:to>
                                    </p:animClr>
                                  </p:subTnLst>
                                </p:cTn>
                              </p:par>
                              <p:par>
                                <p:cTn id="79" presetID="10" presetClass="entr" presetSubtype="0" fill="hold" grpId="0" nodeType="withEffect">
                                  <p:stCondLst>
                                    <p:cond delay="0"/>
                                  </p:stCondLst>
                                  <p:childTnLst>
                                    <p:set>
                                      <p:cBhvr>
                                        <p:cTn id="80" dur="1" fill="hold">
                                          <p:stCondLst>
                                            <p:cond delay="0"/>
                                          </p:stCondLst>
                                        </p:cTn>
                                        <p:tgtEl>
                                          <p:spTgt spid="26627">
                                            <p:txEl>
                                              <p:pRg st="24" end="24"/>
                                            </p:txEl>
                                          </p:spTgt>
                                        </p:tgtEl>
                                        <p:attrNameLst>
                                          <p:attrName>style.visibility</p:attrName>
                                        </p:attrNameLst>
                                      </p:cBhvr>
                                      <p:to>
                                        <p:strVal val="visible"/>
                                      </p:to>
                                    </p:set>
                                    <p:animEffect transition="in" filter="fade">
                                      <p:cBhvr>
                                        <p:cTn id="81" dur="2000"/>
                                        <p:tgtEl>
                                          <p:spTgt spid="26627">
                                            <p:txEl>
                                              <p:pRg st="24" end="24"/>
                                            </p:txEl>
                                          </p:spTgt>
                                        </p:tgtEl>
                                      </p:cBhvr>
                                    </p:animEffect>
                                  </p:childTnLst>
                                  <p:subTnLst>
                                    <p:animClr clrSpc="rgb" dir="cw">
                                      <p:cBhvr override="childStyle">
                                        <p:cTn dur="1" fill="hold" display="0" masterRel="nextClick" afterEffect="1"/>
                                        <p:tgtEl>
                                          <p:spTgt spid="26627">
                                            <p:txEl>
                                              <p:pRg st="24" end="2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3"/>
          <p:cNvSpPr>
            <a:spLocks noGrp="1"/>
          </p:cNvSpPr>
          <p:nvPr>
            <p:ph type="ftr" sz="quarter" idx="11"/>
          </p:nvPr>
        </p:nvSpPr>
        <p:spPr/>
        <p:txBody>
          <a:bodyPr/>
          <a:lstStyle/>
          <a:p>
            <a:r>
              <a:rPr lang="es-EC"/>
              <a:t>Hermenéutica; Dr. Joselito Orellana, PhD</a:t>
            </a:r>
          </a:p>
        </p:txBody>
      </p:sp>
      <p:sp>
        <p:nvSpPr>
          <p:cNvPr id="12" name="Slide Number Placeholder 4"/>
          <p:cNvSpPr>
            <a:spLocks noGrp="1"/>
          </p:cNvSpPr>
          <p:nvPr>
            <p:ph type="sldNum" sz="quarter" idx="12"/>
          </p:nvPr>
        </p:nvSpPr>
        <p:spPr/>
        <p:txBody>
          <a:bodyPr/>
          <a:lstStyle/>
          <a:p>
            <a:fld id="{84BB1E4D-B11C-464E-8772-756F01440E02}" type="slidenum">
              <a:rPr lang="es-EC"/>
              <a:pPr/>
              <a:t>24</a:t>
            </a:fld>
            <a:endParaRPr lang="es-EC"/>
          </a:p>
        </p:txBody>
      </p:sp>
      <p:sp>
        <p:nvSpPr>
          <p:cNvPr id="77826" name="Rectangle 2"/>
          <p:cNvSpPr>
            <a:spLocks noGrp="1" noChangeArrowheads="1"/>
          </p:cNvSpPr>
          <p:nvPr>
            <p:ph type="title"/>
          </p:nvPr>
        </p:nvSpPr>
        <p:spPr>
          <a:xfrm>
            <a:off x="1120775" y="188913"/>
            <a:ext cx="7772400" cy="1143000"/>
          </a:xfrm>
        </p:spPr>
        <p:txBody>
          <a:bodyPr/>
          <a:lstStyle/>
          <a:p>
            <a:pPr algn="r"/>
            <a:r>
              <a:rPr lang="en-US"/>
              <a:t>12. Fuentes de la Axiolog</a:t>
            </a:r>
            <a:r>
              <a:rPr lang="en-US">
                <a:cs typeface="Times New Roman" pitchFamily="18" charset="0"/>
              </a:rPr>
              <a:t>í</a:t>
            </a:r>
            <a:r>
              <a:rPr lang="en-US"/>
              <a:t>a y la </a:t>
            </a:r>
            <a:r>
              <a:rPr lang="en-US">
                <a:cs typeface="Times New Roman" pitchFamily="18" charset="0"/>
              </a:rPr>
              <a:t>É</a:t>
            </a:r>
            <a:r>
              <a:rPr lang="en-US"/>
              <a:t>tica</a:t>
            </a:r>
          </a:p>
        </p:txBody>
      </p:sp>
      <p:sp>
        <p:nvSpPr>
          <p:cNvPr id="77827" name="Oval 3"/>
          <p:cNvSpPr>
            <a:spLocks noChangeArrowheads="1"/>
          </p:cNvSpPr>
          <p:nvPr/>
        </p:nvSpPr>
        <p:spPr bwMode="auto">
          <a:xfrm>
            <a:off x="609600" y="2209800"/>
            <a:ext cx="2286000" cy="1143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solidFill>
                  <a:srgbClr val="000099"/>
                </a:solidFill>
                <a:latin typeface="Times New Roman" pitchFamily="18" charset="0"/>
              </a:rPr>
              <a:t>CULTURA</a:t>
            </a:r>
          </a:p>
        </p:txBody>
      </p:sp>
      <p:sp>
        <p:nvSpPr>
          <p:cNvPr id="77828" name="Oval 4"/>
          <p:cNvSpPr>
            <a:spLocks noChangeArrowheads="1"/>
          </p:cNvSpPr>
          <p:nvPr/>
        </p:nvSpPr>
        <p:spPr bwMode="auto">
          <a:xfrm>
            <a:off x="3581400" y="5638800"/>
            <a:ext cx="2286000" cy="1143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solidFill>
                  <a:srgbClr val="000099"/>
                </a:solidFill>
                <a:latin typeface="Times New Roman" pitchFamily="18" charset="0"/>
              </a:rPr>
              <a:t>LEY</a:t>
            </a:r>
          </a:p>
        </p:txBody>
      </p:sp>
      <p:sp>
        <p:nvSpPr>
          <p:cNvPr id="77829" name="Oval 5"/>
          <p:cNvSpPr>
            <a:spLocks noChangeArrowheads="1"/>
          </p:cNvSpPr>
          <p:nvPr/>
        </p:nvSpPr>
        <p:spPr bwMode="auto">
          <a:xfrm>
            <a:off x="2819400" y="3124200"/>
            <a:ext cx="3657600" cy="1905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000" b="1">
                <a:solidFill>
                  <a:schemeClr val="tx2"/>
                </a:solidFill>
                <a:effectLst>
                  <a:outerShdw blurRad="38100" dist="38100" dir="2700000" algn="tl">
                    <a:srgbClr val="FFFFFF"/>
                  </a:outerShdw>
                </a:effectLst>
                <a:latin typeface="Times New Roman" pitchFamily="18" charset="0"/>
                <a:cs typeface="Times New Roman" pitchFamily="18" charset="0"/>
              </a:rPr>
              <a:t>É</a:t>
            </a:r>
            <a:r>
              <a:rPr lang="en-US" sz="4000" b="1">
                <a:solidFill>
                  <a:schemeClr val="tx2"/>
                </a:solidFill>
                <a:effectLst>
                  <a:outerShdw blurRad="38100" dist="38100" dir="2700000" algn="tl">
                    <a:srgbClr val="FFFFFF"/>
                  </a:outerShdw>
                </a:effectLst>
                <a:latin typeface="Times New Roman" pitchFamily="18" charset="0"/>
              </a:rPr>
              <a:t>TICA</a:t>
            </a:r>
          </a:p>
          <a:p>
            <a:pPr algn="ctr"/>
            <a:r>
              <a:rPr lang="en-US" sz="4000" b="1">
                <a:solidFill>
                  <a:schemeClr val="tx2"/>
                </a:solidFill>
                <a:effectLst>
                  <a:outerShdw blurRad="38100" dist="38100" dir="2700000" algn="tl">
                    <a:srgbClr val="FFFFFF"/>
                  </a:outerShdw>
                </a:effectLst>
                <a:latin typeface="Times New Roman" pitchFamily="18" charset="0"/>
              </a:rPr>
              <a:t>CRISTIANA</a:t>
            </a:r>
          </a:p>
        </p:txBody>
      </p:sp>
      <p:sp>
        <p:nvSpPr>
          <p:cNvPr id="77830" name="Oval 6"/>
          <p:cNvSpPr>
            <a:spLocks noChangeArrowheads="1"/>
          </p:cNvSpPr>
          <p:nvPr/>
        </p:nvSpPr>
        <p:spPr bwMode="auto">
          <a:xfrm>
            <a:off x="6102350" y="2209800"/>
            <a:ext cx="2286000" cy="1143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solidFill>
                  <a:srgbClr val="000099"/>
                </a:solidFill>
                <a:latin typeface="Times New Roman" pitchFamily="18" charset="0"/>
              </a:rPr>
              <a:t>RELIGI</a:t>
            </a:r>
            <a:r>
              <a:rPr lang="en-US" sz="2400" b="1">
                <a:solidFill>
                  <a:srgbClr val="000099"/>
                </a:solidFill>
                <a:latin typeface="Times New Roman" pitchFamily="18" charset="0"/>
                <a:cs typeface="Times New Roman" pitchFamily="18" charset="0"/>
              </a:rPr>
              <a:t>Ó</a:t>
            </a:r>
            <a:r>
              <a:rPr lang="en-US" sz="2400" b="1">
                <a:solidFill>
                  <a:srgbClr val="000099"/>
                </a:solidFill>
                <a:latin typeface="Times New Roman" pitchFamily="18" charset="0"/>
              </a:rPr>
              <a:t>N</a:t>
            </a:r>
          </a:p>
        </p:txBody>
      </p:sp>
      <p:sp>
        <p:nvSpPr>
          <p:cNvPr id="77831" name="AutoShape 7"/>
          <p:cNvSpPr>
            <a:spLocks noChangeArrowheads="1"/>
          </p:cNvSpPr>
          <p:nvPr/>
        </p:nvSpPr>
        <p:spPr bwMode="auto">
          <a:xfrm>
            <a:off x="1295400" y="3352800"/>
            <a:ext cx="990600" cy="1447800"/>
          </a:xfrm>
          <a:prstGeom prst="curvedRightArrow">
            <a:avLst>
              <a:gd name="adj1" fmla="val 29231"/>
              <a:gd name="adj2" fmla="val 58462"/>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32" name="AutoShape 8"/>
          <p:cNvSpPr>
            <a:spLocks noChangeArrowheads="1"/>
          </p:cNvSpPr>
          <p:nvPr/>
        </p:nvSpPr>
        <p:spPr bwMode="auto">
          <a:xfrm>
            <a:off x="7037388" y="3429000"/>
            <a:ext cx="990600" cy="1447800"/>
          </a:xfrm>
          <a:prstGeom prst="curvedLeftArrow">
            <a:avLst>
              <a:gd name="adj1" fmla="val 29231"/>
              <a:gd name="adj2" fmla="val 58462"/>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33" name="AutoShape 9"/>
          <p:cNvSpPr>
            <a:spLocks noChangeArrowheads="1"/>
          </p:cNvSpPr>
          <p:nvPr/>
        </p:nvSpPr>
        <p:spPr bwMode="auto">
          <a:xfrm>
            <a:off x="4038600" y="5181600"/>
            <a:ext cx="1295400" cy="381000"/>
          </a:xfrm>
          <a:prstGeom prst="up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34" name="AutoShape 10"/>
          <p:cNvSpPr>
            <a:spLocks noChangeArrowheads="1"/>
          </p:cNvSpPr>
          <p:nvPr/>
        </p:nvSpPr>
        <p:spPr bwMode="auto">
          <a:xfrm>
            <a:off x="3419475" y="1484313"/>
            <a:ext cx="2232025" cy="1584325"/>
          </a:xfrm>
          <a:prstGeom prst="downArrowCallout">
            <a:avLst>
              <a:gd name="adj1" fmla="val 35220"/>
              <a:gd name="adj2" fmla="val 35220"/>
              <a:gd name="adj3" fmla="val 16667"/>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sz="2800" b="1">
                <a:solidFill>
                  <a:srgbClr val="000099"/>
                </a:solidFill>
                <a:effectLst>
                  <a:outerShdw blurRad="38100" dist="38100" dir="2700000" algn="tl">
                    <a:srgbClr val="000000"/>
                  </a:outerShdw>
                </a:effectLst>
                <a:latin typeface="Times New Roman" pitchFamily="18" charset="0"/>
              </a:rPr>
              <a:t>TEOLOGÍA</a:t>
            </a:r>
          </a:p>
          <a:p>
            <a:pPr algn="ctr"/>
            <a:r>
              <a:rPr lang="es-ES_tradnl" sz="2800" b="1">
                <a:solidFill>
                  <a:srgbClr val="000099"/>
                </a:solidFill>
                <a:effectLst>
                  <a:outerShdw blurRad="38100" dist="38100" dir="2700000" algn="tl">
                    <a:srgbClr val="000000"/>
                  </a:outerShdw>
                </a:effectLst>
                <a:latin typeface="Times New Roman" pitchFamily="18" charset="0"/>
              </a:rPr>
              <a:t>BÍBLICA</a:t>
            </a:r>
            <a:endParaRPr lang="es-EC" sz="2800" b="1">
              <a:solidFill>
                <a:srgbClr val="000099"/>
              </a:solidFill>
              <a:effectLst>
                <a:outerShdw blurRad="38100" dist="38100" dir="2700000" algn="tl">
                  <a:srgbClr val="00000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42D83FF1-1623-47BF-A39E-0678E4BB417F}" type="slidenum">
              <a:rPr lang="es-EC"/>
              <a:pPr/>
              <a:t>25</a:t>
            </a:fld>
            <a:endParaRPr lang="es-EC"/>
          </a:p>
        </p:txBody>
      </p:sp>
      <p:sp>
        <p:nvSpPr>
          <p:cNvPr id="8194" name="Rectangle 2"/>
          <p:cNvSpPr>
            <a:spLocks noGrp="1" noChangeArrowheads="1"/>
          </p:cNvSpPr>
          <p:nvPr>
            <p:ph type="title"/>
          </p:nvPr>
        </p:nvSpPr>
        <p:spPr>
          <a:xfrm>
            <a:off x="1536700" y="204788"/>
            <a:ext cx="6997700" cy="838200"/>
          </a:xfrm>
        </p:spPr>
        <p:txBody>
          <a:bodyPr/>
          <a:lstStyle/>
          <a:p>
            <a:pPr algn="r"/>
            <a:r>
              <a:rPr lang="es-ES_tradnl"/>
              <a:t>13. Numerología Bíblica</a:t>
            </a:r>
            <a:endParaRPr lang="es-EC"/>
          </a:p>
        </p:txBody>
      </p:sp>
      <p:sp>
        <p:nvSpPr>
          <p:cNvPr id="8195" name="Rectangle 3"/>
          <p:cNvSpPr>
            <a:spLocks noGrp="1" noChangeArrowheads="1"/>
          </p:cNvSpPr>
          <p:nvPr>
            <p:ph type="body" idx="1"/>
          </p:nvPr>
        </p:nvSpPr>
        <p:spPr>
          <a:xfrm>
            <a:off x="179388" y="1557338"/>
            <a:ext cx="8785225" cy="4751387"/>
          </a:xfrm>
        </p:spPr>
        <p:txBody>
          <a:bodyPr/>
          <a:lstStyle/>
          <a:p>
            <a:pPr>
              <a:lnSpc>
                <a:spcPct val="80000"/>
              </a:lnSpc>
            </a:pPr>
            <a:r>
              <a:rPr lang="es-ES_tradnl" sz="1500" b="1"/>
              <a:t>1</a:t>
            </a:r>
            <a:r>
              <a:rPr lang="es-ES_tradnl" sz="1500"/>
              <a:t> = número de Dios (Dt. 6:4).  Excluye a los demás.</a:t>
            </a:r>
          </a:p>
          <a:p>
            <a:pPr>
              <a:lnSpc>
                <a:spcPct val="80000"/>
              </a:lnSpc>
            </a:pPr>
            <a:r>
              <a:rPr lang="es-ES_tradnl" sz="1500" b="1"/>
              <a:t>2</a:t>
            </a:r>
            <a:r>
              <a:rPr lang="es-ES_tradnl" sz="1500"/>
              <a:t> = Tiene dos sentidos, división o separación; y testimonio (Dt. 19:15; Jn. 8:17-18; Hch 1:10)</a:t>
            </a:r>
          </a:p>
          <a:p>
            <a:pPr>
              <a:lnSpc>
                <a:spcPct val="80000"/>
              </a:lnSpc>
            </a:pPr>
            <a:r>
              <a:rPr lang="es-ES_tradnl" sz="1500" b="1"/>
              <a:t>3</a:t>
            </a:r>
            <a:r>
              <a:rPr lang="es-ES_tradnl" sz="1500"/>
              <a:t> = Unión, aprobación, coordinación, consumación y perfección.  Triunidad (1 Is. 6:3; Jn. 5:7-8)</a:t>
            </a:r>
          </a:p>
          <a:p>
            <a:pPr>
              <a:lnSpc>
                <a:spcPct val="80000"/>
              </a:lnSpc>
            </a:pPr>
            <a:r>
              <a:rPr lang="es-ES_tradnl" sz="1500" b="1"/>
              <a:t>4</a:t>
            </a:r>
            <a:r>
              <a:rPr lang="es-ES_tradnl" sz="1500"/>
              <a:t> = Creación (Ej. estaciones)  Ap. 4:6-9: 5:6</a:t>
            </a:r>
          </a:p>
          <a:p>
            <a:pPr>
              <a:lnSpc>
                <a:spcPct val="80000"/>
              </a:lnSpc>
            </a:pPr>
            <a:r>
              <a:rPr lang="es-ES_tradnl" sz="1500" b="1"/>
              <a:t>5</a:t>
            </a:r>
            <a:r>
              <a:rPr lang="es-ES_tradnl" sz="1500"/>
              <a:t> = Gracia de Dios.  Gén 1:20-21; 15:9. Is. 9:6  Lev. 26:8  Ef 4:11  Rom. 8:29-30  1 Co. 14:19</a:t>
            </a:r>
          </a:p>
          <a:p>
            <a:pPr>
              <a:lnSpc>
                <a:spcPct val="80000"/>
              </a:lnSpc>
            </a:pPr>
            <a:r>
              <a:rPr lang="es-ES_tradnl" sz="1500" b="1"/>
              <a:t>6</a:t>
            </a:r>
            <a:r>
              <a:rPr lang="es-ES_tradnl" sz="1500"/>
              <a:t> = Hombre.  Gén 22.  Ap. 13:18</a:t>
            </a:r>
          </a:p>
          <a:p>
            <a:pPr>
              <a:lnSpc>
                <a:spcPct val="80000"/>
              </a:lnSpc>
            </a:pPr>
            <a:r>
              <a:rPr lang="es-ES_tradnl" sz="1500" b="1"/>
              <a:t>7</a:t>
            </a:r>
            <a:r>
              <a:rPr lang="es-ES_tradnl" sz="1500"/>
              <a:t> = Plenitud divina, perfección y consumación.</a:t>
            </a:r>
          </a:p>
          <a:p>
            <a:pPr>
              <a:lnSpc>
                <a:spcPct val="80000"/>
              </a:lnSpc>
            </a:pPr>
            <a:r>
              <a:rPr lang="es-ES_tradnl" sz="1500" b="1"/>
              <a:t>8</a:t>
            </a:r>
            <a:r>
              <a:rPr lang="es-ES_tradnl" sz="1500"/>
              <a:t> = Resurrección de Jesús.  Arca de Noe, 8 personas.  8 casos de resurrecciones en la Biblia (3 AT, 5 NT)</a:t>
            </a:r>
          </a:p>
          <a:p>
            <a:pPr>
              <a:lnSpc>
                <a:spcPct val="80000"/>
              </a:lnSpc>
            </a:pPr>
            <a:r>
              <a:rPr lang="es-ES_tradnl" sz="1500" b="1"/>
              <a:t>9</a:t>
            </a:r>
            <a:r>
              <a:rPr lang="es-ES_tradnl" sz="1500"/>
              <a:t> = Juicio, fin y consumación.  Jesús entregó su espíritu a la hora novena.  9 virtudes del fruto del Espíritu.</a:t>
            </a:r>
          </a:p>
          <a:p>
            <a:pPr>
              <a:lnSpc>
                <a:spcPct val="80000"/>
              </a:lnSpc>
            </a:pPr>
            <a:r>
              <a:rPr lang="es-ES_tradnl" sz="1500" b="1"/>
              <a:t>10</a:t>
            </a:r>
            <a:r>
              <a:rPr lang="es-ES_tradnl" sz="1500"/>
              <a:t> = Plenitud o perfección del orden divino.  10 mandamientos.  Diezmo.</a:t>
            </a:r>
          </a:p>
          <a:p>
            <a:pPr>
              <a:lnSpc>
                <a:spcPct val="80000"/>
              </a:lnSpc>
            </a:pPr>
            <a:r>
              <a:rPr lang="es-ES_tradnl" sz="1500" b="1"/>
              <a:t>11</a:t>
            </a:r>
            <a:r>
              <a:rPr lang="es-ES_tradnl" sz="1500"/>
              <a:t> = Desorden e imperfección.  11 hijos de Jacob sin José, 11 discípulos sin Judas.  Mt. 20:6-9</a:t>
            </a:r>
          </a:p>
          <a:p>
            <a:pPr>
              <a:lnSpc>
                <a:spcPct val="80000"/>
              </a:lnSpc>
            </a:pPr>
            <a:r>
              <a:rPr lang="es-ES_tradnl" sz="1500" b="1"/>
              <a:t>12</a:t>
            </a:r>
            <a:r>
              <a:rPr lang="es-ES_tradnl" sz="1500"/>
              <a:t> = Perfección de gobierno.  12 signos del zodíaco.  12 discípulos. 12 tribus de Israel.  12 jueces.  Aparición de Jesús a los 12 años.  </a:t>
            </a:r>
          </a:p>
          <a:p>
            <a:pPr>
              <a:lnSpc>
                <a:spcPct val="80000"/>
              </a:lnSpc>
            </a:pPr>
            <a:r>
              <a:rPr lang="es-ES_tradnl" sz="1500" b="1"/>
              <a:t>13</a:t>
            </a:r>
            <a:r>
              <a:rPr lang="es-ES_tradnl" sz="1500"/>
              <a:t> = Presagio malo, rebelión y apostasía. Gén. 14:4.  Ismael fue circuncidado a los 13 años de edad, y fue malo, y patriarca de la raza árabe.  Ap. Señala 13 veces a Satanás como el gran rebelde</a:t>
            </a:r>
          </a:p>
          <a:p>
            <a:pPr>
              <a:lnSpc>
                <a:spcPct val="80000"/>
              </a:lnSpc>
            </a:pPr>
            <a:r>
              <a:rPr lang="es-ES_tradnl" sz="1500" b="1"/>
              <a:t>17</a:t>
            </a:r>
            <a:r>
              <a:rPr lang="es-ES_tradnl" sz="1500"/>
              <a:t> = Perfección espiritual (suma de  dos números perfectos 10 + 7)    Número primo, no es múltiplo de otros.  Rom 8 resume 17 bendiciones.  17 veces aparecen ángeles en los Evangelios y Hechos.  En Pentecostés se hablaron 17 idiomas.  Hay 17 oraciones de Jeremías en su profecía.  !7 veces se repiten en la Biblia palabras como:  don, Escritura, ágape, remisión.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subTnLst>
                                    <p:animClr clrSpc="rgb" dir="cw">
                                      <p:cBhvr override="childStyle">
                                        <p:cTn dur="1" fill="hold" display="0" masterRel="nextClick" afterEffect="1"/>
                                        <p:tgtEl>
                                          <p:spTgt spid="8195">
                                            <p:txEl>
                                              <p:pRg st="0" end="0"/>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subTnLst>
                                    <p:animClr clrSpc="rgb" dir="cw">
                                      <p:cBhvr override="childStyle">
                                        <p:cTn dur="1" fill="hold" display="0" masterRel="nextClick" afterEffect="1"/>
                                        <p:tgtEl>
                                          <p:spTgt spid="8195">
                                            <p:txEl>
                                              <p:pRg st="1" end="1"/>
                                            </p:txEl>
                                          </p:spTgt>
                                        </p:tgtEl>
                                        <p:attrNameLst>
                                          <p:attrName>ppt_c</p:attrName>
                                        </p:attrNameLst>
                                      </p:cBhvr>
                                      <p:to>
                                        <a:schemeClr val="bg2"/>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2000"/>
                                        <p:tgtEl>
                                          <p:spTgt spid="8195">
                                            <p:txEl>
                                              <p:pRg st="2" end="2"/>
                                            </p:txEl>
                                          </p:spTgt>
                                        </p:tgtEl>
                                      </p:cBhvr>
                                    </p:animEffect>
                                  </p:childTnLst>
                                  <p:subTnLst>
                                    <p:animClr clrSpc="rgb" dir="cw">
                                      <p:cBhvr override="childStyle">
                                        <p:cTn dur="1" fill="hold" display="0" masterRel="nextClick" afterEffect="1"/>
                                        <p:tgtEl>
                                          <p:spTgt spid="8195">
                                            <p:txEl>
                                              <p:pRg st="2" end="2"/>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Effect transition="in" filter="fade">
                                      <p:cBhvr>
                                        <p:cTn id="27" dur="2000"/>
                                        <p:tgtEl>
                                          <p:spTgt spid="8195">
                                            <p:txEl>
                                              <p:pRg st="3" end="3"/>
                                            </p:txEl>
                                          </p:spTgt>
                                        </p:tgtEl>
                                      </p:cBhvr>
                                    </p:animEffect>
                                  </p:childTnLst>
                                  <p:subTnLst>
                                    <p:animClr clrSpc="rgb" dir="cw">
                                      <p:cBhvr override="childStyle">
                                        <p:cTn dur="1" fill="hold" display="0" masterRel="nextClick" afterEffect="1"/>
                                        <p:tgtEl>
                                          <p:spTgt spid="8195">
                                            <p:txEl>
                                              <p:pRg st="3" end="3"/>
                                            </p:txEl>
                                          </p:spTgt>
                                        </p:tgtEl>
                                        <p:attrNameLst>
                                          <p:attrName>ppt_c</p:attrName>
                                        </p:attrNameLst>
                                      </p:cBhvr>
                                      <p:to>
                                        <a:schemeClr val="bg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195">
                                            <p:txEl>
                                              <p:pRg st="4" end="4"/>
                                            </p:txEl>
                                          </p:spTgt>
                                        </p:tgtEl>
                                        <p:attrNameLst>
                                          <p:attrName>style.visibility</p:attrName>
                                        </p:attrNameLst>
                                      </p:cBhvr>
                                      <p:to>
                                        <p:strVal val="visible"/>
                                      </p:to>
                                    </p:set>
                                    <p:animEffect transition="in" filter="fade">
                                      <p:cBhvr>
                                        <p:cTn id="32" dur="2000"/>
                                        <p:tgtEl>
                                          <p:spTgt spid="8195">
                                            <p:txEl>
                                              <p:pRg st="4" end="4"/>
                                            </p:txEl>
                                          </p:spTgt>
                                        </p:tgtEl>
                                      </p:cBhvr>
                                    </p:animEffect>
                                  </p:childTnLst>
                                  <p:subTnLst>
                                    <p:animClr clrSpc="rgb" dir="cw">
                                      <p:cBhvr override="childStyle">
                                        <p:cTn dur="1" fill="hold" display="0" masterRel="nextClick" afterEffect="1"/>
                                        <p:tgtEl>
                                          <p:spTgt spid="8195">
                                            <p:txEl>
                                              <p:pRg st="4" end="4"/>
                                            </p:txEl>
                                          </p:spTgt>
                                        </p:tgtEl>
                                        <p:attrNameLst>
                                          <p:attrName>ppt_c</p:attrName>
                                        </p:attrNameLst>
                                      </p:cBhvr>
                                      <p:to>
                                        <a:schemeClr val="bg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Effect transition="in" filter="fade">
                                      <p:cBhvr>
                                        <p:cTn id="37" dur="2000"/>
                                        <p:tgtEl>
                                          <p:spTgt spid="8195">
                                            <p:txEl>
                                              <p:pRg st="5" end="5"/>
                                            </p:txEl>
                                          </p:spTgt>
                                        </p:tgtEl>
                                      </p:cBhvr>
                                    </p:animEffect>
                                  </p:childTnLst>
                                  <p:subTnLst>
                                    <p:animClr clrSpc="rgb" dir="cw">
                                      <p:cBhvr override="childStyle">
                                        <p:cTn dur="1" fill="hold" display="0" masterRel="nextClick" afterEffect="1"/>
                                        <p:tgtEl>
                                          <p:spTgt spid="8195">
                                            <p:txEl>
                                              <p:pRg st="5" end="5"/>
                                            </p:txEl>
                                          </p:spTgt>
                                        </p:tgtEl>
                                        <p:attrNameLst>
                                          <p:attrName>ppt_c</p:attrName>
                                        </p:attrNameLst>
                                      </p:cBhvr>
                                      <p:to>
                                        <a:schemeClr val="bg2"/>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195">
                                            <p:txEl>
                                              <p:pRg st="6" end="6"/>
                                            </p:txEl>
                                          </p:spTgt>
                                        </p:tgtEl>
                                        <p:attrNameLst>
                                          <p:attrName>style.visibility</p:attrName>
                                        </p:attrNameLst>
                                      </p:cBhvr>
                                      <p:to>
                                        <p:strVal val="visible"/>
                                      </p:to>
                                    </p:set>
                                    <p:animEffect transition="in" filter="fade">
                                      <p:cBhvr>
                                        <p:cTn id="42" dur="2000"/>
                                        <p:tgtEl>
                                          <p:spTgt spid="8195">
                                            <p:txEl>
                                              <p:pRg st="6" end="6"/>
                                            </p:txEl>
                                          </p:spTgt>
                                        </p:tgtEl>
                                      </p:cBhvr>
                                    </p:animEffect>
                                  </p:childTnLst>
                                  <p:subTnLst>
                                    <p:animClr clrSpc="rgb" dir="cw">
                                      <p:cBhvr override="childStyle">
                                        <p:cTn dur="1" fill="hold" display="0" masterRel="nextClick" afterEffect="1"/>
                                        <p:tgtEl>
                                          <p:spTgt spid="8195">
                                            <p:txEl>
                                              <p:pRg st="6" end="6"/>
                                            </p:txEl>
                                          </p:spTgt>
                                        </p:tgtEl>
                                        <p:attrNameLst>
                                          <p:attrName>ppt_c</p:attrName>
                                        </p:attrNameLst>
                                      </p:cBhvr>
                                      <p:to>
                                        <a:schemeClr val="bg2"/>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195">
                                            <p:txEl>
                                              <p:pRg st="7" end="7"/>
                                            </p:txEl>
                                          </p:spTgt>
                                        </p:tgtEl>
                                        <p:attrNameLst>
                                          <p:attrName>style.visibility</p:attrName>
                                        </p:attrNameLst>
                                      </p:cBhvr>
                                      <p:to>
                                        <p:strVal val="visible"/>
                                      </p:to>
                                    </p:set>
                                    <p:animEffect transition="in" filter="fade">
                                      <p:cBhvr>
                                        <p:cTn id="47" dur="2000"/>
                                        <p:tgtEl>
                                          <p:spTgt spid="8195">
                                            <p:txEl>
                                              <p:pRg st="7" end="7"/>
                                            </p:txEl>
                                          </p:spTgt>
                                        </p:tgtEl>
                                      </p:cBhvr>
                                    </p:animEffect>
                                  </p:childTnLst>
                                  <p:subTnLst>
                                    <p:animClr clrSpc="rgb" dir="cw">
                                      <p:cBhvr override="childStyle">
                                        <p:cTn dur="1" fill="hold" display="0" masterRel="nextClick" afterEffect="1"/>
                                        <p:tgtEl>
                                          <p:spTgt spid="8195">
                                            <p:txEl>
                                              <p:pRg st="7" end="7"/>
                                            </p:txEl>
                                          </p:spTgt>
                                        </p:tgtEl>
                                        <p:attrNameLst>
                                          <p:attrName>ppt_c</p:attrName>
                                        </p:attrNameLst>
                                      </p:cBhvr>
                                      <p:to>
                                        <a:schemeClr val="bg2"/>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195">
                                            <p:txEl>
                                              <p:pRg st="8" end="8"/>
                                            </p:txEl>
                                          </p:spTgt>
                                        </p:tgtEl>
                                        <p:attrNameLst>
                                          <p:attrName>style.visibility</p:attrName>
                                        </p:attrNameLst>
                                      </p:cBhvr>
                                      <p:to>
                                        <p:strVal val="visible"/>
                                      </p:to>
                                    </p:set>
                                    <p:animEffect transition="in" filter="fade">
                                      <p:cBhvr>
                                        <p:cTn id="52" dur="2000"/>
                                        <p:tgtEl>
                                          <p:spTgt spid="8195">
                                            <p:txEl>
                                              <p:pRg st="8" end="8"/>
                                            </p:txEl>
                                          </p:spTgt>
                                        </p:tgtEl>
                                      </p:cBhvr>
                                    </p:animEffect>
                                  </p:childTnLst>
                                  <p:subTnLst>
                                    <p:animClr clrSpc="rgb" dir="cw">
                                      <p:cBhvr override="childStyle">
                                        <p:cTn dur="1" fill="hold" display="0" masterRel="nextClick" afterEffect="1"/>
                                        <p:tgtEl>
                                          <p:spTgt spid="8195">
                                            <p:txEl>
                                              <p:pRg st="8" end="8"/>
                                            </p:txEl>
                                          </p:spTgt>
                                        </p:tgtEl>
                                        <p:attrNameLst>
                                          <p:attrName>ppt_c</p:attrName>
                                        </p:attrNameLst>
                                      </p:cBhvr>
                                      <p:to>
                                        <a:schemeClr val="bg2"/>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195">
                                            <p:txEl>
                                              <p:pRg st="9" end="9"/>
                                            </p:txEl>
                                          </p:spTgt>
                                        </p:tgtEl>
                                        <p:attrNameLst>
                                          <p:attrName>style.visibility</p:attrName>
                                        </p:attrNameLst>
                                      </p:cBhvr>
                                      <p:to>
                                        <p:strVal val="visible"/>
                                      </p:to>
                                    </p:set>
                                    <p:animEffect transition="in" filter="fade">
                                      <p:cBhvr>
                                        <p:cTn id="57" dur="2000"/>
                                        <p:tgtEl>
                                          <p:spTgt spid="8195">
                                            <p:txEl>
                                              <p:pRg st="9" end="9"/>
                                            </p:txEl>
                                          </p:spTgt>
                                        </p:tgtEl>
                                      </p:cBhvr>
                                    </p:animEffect>
                                  </p:childTnLst>
                                  <p:subTnLst>
                                    <p:animClr clrSpc="rgb" dir="cw">
                                      <p:cBhvr override="childStyle">
                                        <p:cTn dur="1" fill="hold" display="0" masterRel="nextClick" afterEffect="1"/>
                                        <p:tgtEl>
                                          <p:spTgt spid="8195">
                                            <p:txEl>
                                              <p:pRg st="9" end="9"/>
                                            </p:txEl>
                                          </p:spTgt>
                                        </p:tgtEl>
                                        <p:attrNameLst>
                                          <p:attrName>ppt_c</p:attrName>
                                        </p:attrNameLst>
                                      </p:cBhvr>
                                      <p:to>
                                        <a:schemeClr val="bg2"/>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8195">
                                            <p:txEl>
                                              <p:pRg st="10" end="10"/>
                                            </p:txEl>
                                          </p:spTgt>
                                        </p:tgtEl>
                                        <p:attrNameLst>
                                          <p:attrName>style.visibility</p:attrName>
                                        </p:attrNameLst>
                                      </p:cBhvr>
                                      <p:to>
                                        <p:strVal val="visible"/>
                                      </p:to>
                                    </p:set>
                                    <p:animEffect transition="in" filter="fade">
                                      <p:cBhvr>
                                        <p:cTn id="62" dur="2000"/>
                                        <p:tgtEl>
                                          <p:spTgt spid="8195">
                                            <p:txEl>
                                              <p:pRg st="10" end="10"/>
                                            </p:txEl>
                                          </p:spTgt>
                                        </p:tgtEl>
                                      </p:cBhvr>
                                    </p:animEffect>
                                  </p:childTnLst>
                                  <p:subTnLst>
                                    <p:animClr clrSpc="rgb" dir="cw">
                                      <p:cBhvr override="childStyle">
                                        <p:cTn dur="1" fill="hold" display="0" masterRel="nextClick" afterEffect="1"/>
                                        <p:tgtEl>
                                          <p:spTgt spid="8195">
                                            <p:txEl>
                                              <p:pRg st="10" end="10"/>
                                            </p:txEl>
                                          </p:spTgt>
                                        </p:tgtEl>
                                        <p:attrNameLst>
                                          <p:attrName>ppt_c</p:attrName>
                                        </p:attrNameLst>
                                      </p:cBhvr>
                                      <p:to>
                                        <a:schemeClr val="bg2"/>
                                      </p:to>
                                    </p:animClr>
                                  </p:sub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195">
                                            <p:txEl>
                                              <p:pRg st="11" end="11"/>
                                            </p:txEl>
                                          </p:spTgt>
                                        </p:tgtEl>
                                        <p:attrNameLst>
                                          <p:attrName>style.visibility</p:attrName>
                                        </p:attrNameLst>
                                      </p:cBhvr>
                                      <p:to>
                                        <p:strVal val="visible"/>
                                      </p:to>
                                    </p:set>
                                    <p:animEffect transition="in" filter="fade">
                                      <p:cBhvr>
                                        <p:cTn id="67" dur="2000"/>
                                        <p:tgtEl>
                                          <p:spTgt spid="8195">
                                            <p:txEl>
                                              <p:pRg st="11" end="11"/>
                                            </p:txEl>
                                          </p:spTgt>
                                        </p:tgtEl>
                                      </p:cBhvr>
                                    </p:animEffect>
                                  </p:childTnLst>
                                  <p:subTnLst>
                                    <p:animClr clrSpc="rgb" dir="cw">
                                      <p:cBhvr override="childStyle">
                                        <p:cTn dur="1" fill="hold" display="0" masterRel="nextClick" afterEffect="1"/>
                                        <p:tgtEl>
                                          <p:spTgt spid="8195">
                                            <p:txEl>
                                              <p:pRg st="11" end="11"/>
                                            </p:txEl>
                                          </p:spTgt>
                                        </p:tgtEl>
                                        <p:attrNameLst>
                                          <p:attrName>ppt_c</p:attrName>
                                        </p:attrNameLst>
                                      </p:cBhvr>
                                      <p:to>
                                        <a:schemeClr val="bg2"/>
                                      </p:to>
                                    </p:animClr>
                                  </p:sub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8195">
                                            <p:txEl>
                                              <p:pRg st="12" end="12"/>
                                            </p:txEl>
                                          </p:spTgt>
                                        </p:tgtEl>
                                        <p:attrNameLst>
                                          <p:attrName>style.visibility</p:attrName>
                                        </p:attrNameLst>
                                      </p:cBhvr>
                                      <p:to>
                                        <p:strVal val="visible"/>
                                      </p:to>
                                    </p:set>
                                    <p:animEffect transition="in" filter="fade">
                                      <p:cBhvr>
                                        <p:cTn id="72" dur="2000"/>
                                        <p:tgtEl>
                                          <p:spTgt spid="8195">
                                            <p:txEl>
                                              <p:pRg st="12" end="12"/>
                                            </p:txEl>
                                          </p:spTgt>
                                        </p:tgtEl>
                                      </p:cBhvr>
                                    </p:animEffect>
                                  </p:childTnLst>
                                  <p:subTnLst>
                                    <p:animClr clrSpc="rgb" dir="cw">
                                      <p:cBhvr override="childStyle">
                                        <p:cTn dur="1" fill="hold" display="0" masterRel="nextClick" afterEffect="1"/>
                                        <p:tgtEl>
                                          <p:spTgt spid="8195">
                                            <p:txEl>
                                              <p:pRg st="12" end="12"/>
                                            </p:txEl>
                                          </p:spTgt>
                                        </p:tgtEl>
                                        <p:attrNameLst>
                                          <p:attrName>ppt_c</p:attrName>
                                        </p:attrNameLst>
                                      </p:cBhvr>
                                      <p:to>
                                        <a:schemeClr val="bg2"/>
                                      </p:to>
                                    </p:animClr>
                                  </p:sub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8195">
                                            <p:txEl>
                                              <p:pRg st="13" end="13"/>
                                            </p:txEl>
                                          </p:spTgt>
                                        </p:tgtEl>
                                        <p:attrNameLst>
                                          <p:attrName>style.visibility</p:attrName>
                                        </p:attrNameLst>
                                      </p:cBhvr>
                                      <p:to>
                                        <p:strVal val="visible"/>
                                      </p:to>
                                    </p:set>
                                    <p:animEffect transition="in" filter="fade">
                                      <p:cBhvr>
                                        <p:cTn id="77" dur="2000"/>
                                        <p:tgtEl>
                                          <p:spTgt spid="8195">
                                            <p:txEl>
                                              <p:pRg st="13" end="13"/>
                                            </p:txEl>
                                          </p:spTgt>
                                        </p:tgtEl>
                                      </p:cBhvr>
                                    </p:animEffect>
                                  </p:childTnLst>
                                  <p:subTnLst>
                                    <p:animClr clrSpc="rgb" dir="cw">
                                      <p:cBhvr override="childStyle">
                                        <p:cTn dur="1" fill="hold" display="0" masterRel="nextClick" afterEffect="1"/>
                                        <p:tgtEl>
                                          <p:spTgt spid="8195">
                                            <p:txEl>
                                              <p:pRg st="13" end="1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s-EC"/>
              <a:t>Hermenéutica; Dr. Joselito Orellana, PhD</a:t>
            </a:r>
          </a:p>
        </p:txBody>
      </p:sp>
      <p:sp>
        <p:nvSpPr>
          <p:cNvPr id="6" name="Slide Number Placeholder 5"/>
          <p:cNvSpPr>
            <a:spLocks noGrp="1"/>
          </p:cNvSpPr>
          <p:nvPr>
            <p:ph type="sldNum" sz="quarter" idx="12"/>
          </p:nvPr>
        </p:nvSpPr>
        <p:spPr/>
        <p:txBody>
          <a:bodyPr/>
          <a:lstStyle/>
          <a:p>
            <a:fld id="{4065E13D-CD72-45C5-8734-A6685A835507}" type="slidenum">
              <a:rPr lang="es-EC"/>
              <a:pPr/>
              <a:t>26</a:t>
            </a:fld>
            <a:endParaRPr lang="es-EC"/>
          </a:p>
        </p:txBody>
      </p:sp>
      <p:sp>
        <p:nvSpPr>
          <p:cNvPr id="9221" name="Rectangle 5"/>
          <p:cNvSpPr>
            <a:spLocks noChangeArrowheads="1"/>
          </p:cNvSpPr>
          <p:nvPr/>
        </p:nvSpPr>
        <p:spPr bwMode="auto">
          <a:xfrm>
            <a:off x="2286000" y="636588"/>
            <a:ext cx="4572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lang="es-ES_tradnl"/>
          </a:p>
        </p:txBody>
      </p:sp>
      <p:sp>
        <p:nvSpPr>
          <p:cNvPr id="9226" name="Rectangle 10"/>
          <p:cNvSpPr>
            <a:spLocks noGrp="1" noChangeArrowheads="1"/>
          </p:cNvSpPr>
          <p:nvPr>
            <p:ph type="title"/>
          </p:nvPr>
        </p:nvSpPr>
        <p:spPr>
          <a:xfrm>
            <a:off x="1524000" y="279400"/>
            <a:ext cx="7010400" cy="557213"/>
          </a:xfrm>
        </p:spPr>
        <p:txBody>
          <a:bodyPr/>
          <a:lstStyle/>
          <a:p>
            <a:pPr algn="r"/>
            <a:r>
              <a:rPr lang="es-ES_tradnl" sz="3800"/>
              <a:t>Numerología..…</a:t>
            </a:r>
            <a:endParaRPr lang="es-EC" sz="3800"/>
          </a:p>
        </p:txBody>
      </p:sp>
      <p:sp>
        <p:nvSpPr>
          <p:cNvPr id="9227" name="Rectangle 11"/>
          <p:cNvSpPr>
            <a:spLocks noGrp="1" noChangeArrowheads="1"/>
          </p:cNvSpPr>
          <p:nvPr>
            <p:ph type="body" idx="1"/>
          </p:nvPr>
        </p:nvSpPr>
        <p:spPr>
          <a:xfrm>
            <a:off x="250825" y="1339850"/>
            <a:ext cx="8713788" cy="5113338"/>
          </a:xfrm>
        </p:spPr>
        <p:txBody>
          <a:bodyPr/>
          <a:lstStyle/>
          <a:p>
            <a:pPr algn="r">
              <a:lnSpc>
                <a:spcPct val="80000"/>
              </a:lnSpc>
            </a:pPr>
            <a:r>
              <a:rPr lang="es-ES_tradnl" sz="1700"/>
              <a:t>40 = Período espiritual significativo.  Ej.</a:t>
            </a:r>
          </a:p>
          <a:p>
            <a:pPr lvl="1">
              <a:lnSpc>
                <a:spcPct val="80000"/>
              </a:lnSpc>
            </a:pPr>
            <a:r>
              <a:rPr lang="es-ES_tradnl" sz="1600"/>
              <a:t>La vida de Noe fue transformada durante 40 días de lluvia  Gén. 7</a:t>
            </a:r>
          </a:p>
          <a:p>
            <a:pPr lvl="1">
              <a:lnSpc>
                <a:spcPct val="80000"/>
              </a:lnSpc>
            </a:pPr>
            <a:r>
              <a:rPr lang="es-ES_tradnl" sz="1600"/>
              <a:t>Moisés fue transformado luego de pasar 40 días en el monte Sinaí  Ex. 24:18</a:t>
            </a:r>
          </a:p>
          <a:p>
            <a:pPr lvl="1">
              <a:lnSpc>
                <a:spcPct val="80000"/>
              </a:lnSpc>
            </a:pPr>
            <a:r>
              <a:rPr lang="es-ES_tradnl" sz="1600"/>
              <a:t>Moisés pasó 40 años en Egipto, 40 años como ganadero con Jetro su suegro, y 40 años sirviendo a Dios</a:t>
            </a:r>
          </a:p>
          <a:p>
            <a:pPr lvl="1">
              <a:lnSpc>
                <a:spcPct val="80000"/>
              </a:lnSpc>
            </a:pPr>
            <a:r>
              <a:rPr lang="es-ES_tradnl" sz="1600"/>
              <a:t>Ocupó 40 años en desarrollar sus capacidades, 40 años en aprender su incapacidad y 40 años en aprender que Dios es Todopoderoso.</a:t>
            </a:r>
          </a:p>
          <a:p>
            <a:pPr lvl="1">
              <a:lnSpc>
                <a:spcPct val="80000"/>
              </a:lnSpc>
            </a:pPr>
            <a:r>
              <a:rPr lang="es-ES_tradnl" sz="1600"/>
              <a:t>Dios le concedió a Saúl 40 años para probar que era digno de ser el escogido de Israel, y no pudo  porque pecó contra todos.</a:t>
            </a:r>
          </a:p>
          <a:p>
            <a:pPr lvl="1">
              <a:lnSpc>
                <a:spcPct val="80000"/>
              </a:lnSpc>
            </a:pPr>
            <a:r>
              <a:rPr lang="es-ES_tradnl" sz="1600"/>
              <a:t>Los espías fueron transformados al pasar 40 días en la tierra prometida</a:t>
            </a:r>
          </a:p>
          <a:p>
            <a:pPr lvl="1">
              <a:lnSpc>
                <a:spcPct val="80000"/>
              </a:lnSpc>
            </a:pPr>
            <a:r>
              <a:rPr lang="es-ES_tradnl" sz="1600"/>
              <a:t>Israel duró 40 años en el desierto  Núm. 14:33, 34.</a:t>
            </a:r>
          </a:p>
          <a:p>
            <a:pPr lvl="1">
              <a:lnSpc>
                <a:spcPct val="80000"/>
              </a:lnSpc>
            </a:pPr>
            <a:r>
              <a:rPr lang="es-ES_tradnl" sz="1600"/>
              <a:t>David fue transformado por el desafío de Goliat por 40 días</a:t>
            </a:r>
          </a:p>
          <a:p>
            <a:pPr lvl="1">
              <a:lnSpc>
                <a:spcPct val="80000"/>
              </a:lnSpc>
            </a:pPr>
            <a:r>
              <a:rPr lang="es-ES_tradnl" sz="1600"/>
              <a:t>Elías fue transformado cuando Dios le dio fuerzas por 40 días, con una sola comida</a:t>
            </a:r>
          </a:p>
          <a:p>
            <a:pPr lvl="1">
              <a:lnSpc>
                <a:spcPct val="80000"/>
              </a:lnSpc>
            </a:pPr>
            <a:r>
              <a:rPr lang="es-ES_tradnl" sz="1600"/>
              <a:t>La ciudad de Nínive  fue transformada cuando Dios les dio 40 días para arrepentirse, por medio de la predicación de Jonás</a:t>
            </a:r>
          </a:p>
          <a:p>
            <a:pPr lvl="1">
              <a:lnSpc>
                <a:spcPct val="80000"/>
              </a:lnSpc>
            </a:pPr>
            <a:r>
              <a:rPr lang="es-ES_tradnl" sz="1600"/>
              <a:t>Jesús recibió poder luego de permanecer 40 días en el desierto</a:t>
            </a:r>
          </a:p>
          <a:p>
            <a:pPr lvl="1">
              <a:lnSpc>
                <a:spcPct val="80000"/>
              </a:lnSpc>
            </a:pPr>
            <a:r>
              <a:rPr lang="es-ES_tradnl" sz="1600"/>
              <a:t>Los discípulos fueron transformados al estar con Jesús 40 días después de su resurrección</a:t>
            </a:r>
          </a:p>
          <a:p>
            <a:pPr lvl="1">
              <a:lnSpc>
                <a:spcPct val="80000"/>
              </a:lnSpc>
            </a:pPr>
            <a:r>
              <a:rPr lang="es-ES_tradnl" sz="1600"/>
              <a:t>La destrucción de Jerusalén ocurrió 40 años después de su crucifixión.</a:t>
            </a:r>
          </a:p>
          <a:p>
            <a:pPr lvl="1">
              <a:lnSpc>
                <a:spcPct val="80000"/>
              </a:lnSpc>
            </a:pPr>
            <a:r>
              <a:rPr lang="es-ES_tradnl" sz="1600"/>
              <a:t>40 siglos después de Adán vino el “cumplimiento del tiempo” (Gál 4:4) en que Dios envió a su Hijo para redimirnos.</a:t>
            </a:r>
            <a:endParaRPr lang="es-EC" sz="1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26"/>
                                        </p:tgtEl>
                                        <p:attrNameLst>
                                          <p:attrName>style.visibility</p:attrName>
                                        </p:attrNameLst>
                                      </p:cBhvr>
                                      <p:to>
                                        <p:strVal val="visible"/>
                                      </p:to>
                                    </p:set>
                                    <p:animEffect transition="in" filter="fade">
                                      <p:cBhvr>
                                        <p:cTn id="7" dur="2000"/>
                                        <p:tgtEl>
                                          <p:spTgt spid="9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27">
                                            <p:txEl>
                                              <p:pRg st="0" end="0"/>
                                            </p:txEl>
                                          </p:spTgt>
                                        </p:tgtEl>
                                        <p:attrNameLst>
                                          <p:attrName>style.visibility</p:attrName>
                                        </p:attrNameLst>
                                      </p:cBhvr>
                                      <p:to>
                                        <p:strVal val="visible"/>
                                      </p:to>
                                    </p:set>
                                    <p:animEffect transition="in" filter="fade">
                                      <p:cBhvr>
                                        <p:cTn id="12" dur="2000"/>
                                        <p:tgtEl>
                                          <p:spTgt spid="9227">
                                            <p:txEl>
                                              <p:pRg st="0" end="0"/>
                                            </p:txEl>
                                          </p:spTgt>
                                        </p:tgtEl>
                                      </p:cBhvr>
                                    </p:animEffect>
                                  </p:childTnLst>
                                  <p:subTnLst>
                                    <p:animClr clrSpc="rgb" dir="cw">
                                      <p:cBhvr override="childStyle">
                                        <p:cTn dur="1" fill="hold" display="0" masterRel="nextClick" afterEffect="1"/>
                                        <p:tgtEl>
                                          <p:spTgt spid="9227">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9227">
                                            <p:txEl>
                                              <p:pRg st="1" end="1"/>
                                            </p:txEl>
                                          </p:spTgt>
                                        </p:tgtEl>
                                        <p:attrNameLst>
                                          <p:attrName>style.visibility</p:attrName>
                                        </p:attrNameLst>
                                      </p:cBhvr>
                                      <p:to>
                                        <p:strVal val="visible"/>
                                      </p:to>
                                    </p:set>
                                    <p:animEffect transition="in" filter="fade">
                                      <p:cBhvr>
                                        <p:cTn id="15" dur="2000"/>
                                        <p:tgtEl>
                                          <p:spTgt spid="9227">
                                            <p:txEl>
                                              <p:pRg st="1" end="1"/>
                                            </p:txEl>
                                          </p:spTgt>
                                        </p:tgtEl>
                                      </p:cBhvr>
                                    </p:animEffect>
                                  </p:childTnLst>
                                  <p:subTnLst>
                                    <p:animClr clrSpc="rgb" dir="cw">
                                      <p:cBhvr override="childStyle">
                                        <p:cTn dur="1" fill="hold" display="0" masterRel="nextClick" afterEffect="1"/>
                                        <p:tgtEl>
                                          <p:spTgt spid="9227">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9227">
                                            <p:txEl>
                                              <p:pRg st="2" end="2"/>
                                            </p:txEl>
                                          </p:spTgt>
                                        </p:tgtEl>
                                        <p:attrNameLst>
                                          <p:attrName>style.visibility</p:attrName>
                                        </p:attrNameLst>
                                      </p:cBhvr>
                                      <p:to>
                                        <p:strVal val="visible"/>
                                      </p:to>
                                    </p:set>
                                    <p:animEffect transition="in" filter="fade">
                                      <p:cBhvr>
                                        <p:cTn id="18" dur="2000"/>
                                        <p:tgtEl>
                                          <p:spTgt spid="9227">
                                            <p:txEl>
                                              <p:pRg st="2" end="2"/>
                                            </p:txEl>
                                          </p:spTgt>
                                        </p:tgtEl>
                                      </p:cBhvr>
                                    </p:animEffect>
                                  </p:childTnLst>
                                  <p:subTnLst>
                                    <p:animClr clrSpc="rgb" dir="cw">
                                      <p:cBhvr override="childStyle">
                                        <p:cTn dur="1" fill="hold" display="0" masterRel="nextClick" afterEffect="1"/>
                                        <p:tgtEl>
                                          <p:spTgt spid="9227">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9227">
                                            <p:txEl>
                                              <p:pRg st="3" end="3"/>
                                            </p:txEl>
                                          </p:spTgt>
                                        </p:tgtEl>
                                        <p:attrNameLst>
                                          <p:attrName>style.visibility</p:attrName>
                                        </p:attrNameLst>
                                      </p:cBhvr>
                                      <p:to>
                                        <p:strVal val="visible"/>
                                      </p:to>
                                    </p:set>
                                    <p:animEffect transition="in" filter="fade">
                                      <p:cBhvr>
                                        <p:cTn id="21" dur="2000"/>
                                        <p:tgtEl>
                                          <p:spTgt spid="9227">
                                            <p:txEl>
                                              <p:pRg st="3" end="3"/>
                                            </p:txEl>
                                          </p:spTgt>
                                        </p:tgtEl>
                                      </p:cBhvr>
                                    </p:animEffect>
                                  </p:childTnLst>
                                  <p:subTnLst>
                                    <p:animClr clrSpc="rgb" dir="cw">
                                      <p:cBhvr override="childStyle">
                                        <p:cTn dur="1" fill="hold" display="0" masterRel="nextClick" afterEffect="1"/>
                                        <p:tgtEl>
                                          <p:spTgt spid="9227">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9227">
                                            <p:txEl>
                                              <p:pRg st="4" end="4"/>
                                            </p:txEl>
                                          </p:spTgt>
                                        </p:tgtEl>
                                        <p:attrNameLst>
                                          <p:attrName>style.visibility</p:attrName>
                                        </p:attrNameLst>
                                      </p:cBhvr>
                                      <p:to>
                                        <p:strVal val="visible"/>
                                      </p:to>
                                    </p:set>
                                    <p:animEffect transition="in" filter="fade">
                                      <p:cBhvr>
                                        <p:cTn id="24" dur="2000"/>
                                        <p:tgtEl>
                                          <p:spTgt spid="9227">
                                            <p:txEl>
                                              <p:pRg st="4" end="4"/>
                                            </p:txEl>
                                          </p:spTgt>
                                        </p:tgtEl>
                                      </p:cBhvr>
                                    </p:animEffect>
                                  </p:childTnLst>
                                  <p:subTnLst>
                                    <p:animClr clrSpc="rgb" dir="cw">
                                      <p:cBhvr override="childStyle">
                                        <p:cTn dur="1" fill="hold" display="0" masterRel="nextClick" afterEffect="1"/>
                                        <p:tgtEl>
                                          <p:spTgt spid="9227">
                                            <p:txEl>
                                              <p:pRg st="4" end="4"/>
                                            </p:txEl>
                                          </p:spTgt>
                                        </p:tgtEl>
                                        <p:attrNameLst>
                                          <p:attrName>ppt_c</p:attrName>
                                        </p:attrNameLst>
                                      </p:cBhvr>
                                      <p:to>
                                        <a:schemeClr val="bg2"/>
                                      </p:to>
                                    </p:animClr>
                                  </p:subTnLst>
                                </p:cTn>
                              </p:par>
                              <p:par>
                                <p:cTn id="25" presetID="10" presetClass="entr" presetSubtype="0" fill="hold" grpId="0" nodeType="withEffect">
                                  <p:stCondLst>
                                    <p:cond delay="0"/>
                                  </p:stCondLst>
                                  <p:childTnLst>
                                    <p:set>
                                      <p:cBhvr>
                                        <p:cTn id="26" dur="1" fill="hold">
                                          <p:stCondLst>
                                            <p:cond delay="0"/>
                                          </p:stCondLst>
                                        </p:cTn>
                                        <p:tgtEl>
                                          <p:spTgt spid="9227">
                                            <p:txEl>
                                              <p:pRg st="5" end="5"/>
                                            </p:txEl>
                                          </p:spTgt>
                                        </p:tgtEl>
                                        <p:attrNameLst>
                                          <p:attrName>style.visibility</p:attrName>
                                        </p:attrNameLst>
                                      </p:cBhvr>
                                      <p:to>
                                        <p:strVal val="visible"/>
                                      </p:to>
                                    </p:set>
                                    <p:animEffect transition="in" filter="fade">
                                      <p:cBhvr>
                                        <p:cTn id="27" dur="2000"/>
                                        <p:tgtEl>
                                          <p:spTgt spid="9227">
                                            <p:txEl>
                                              <p:pRg st="5" end="5"/>
                                            </p:txEl>
                                          </p:spTgt>
                                        </p:tgtEl>
                                      </p:cBhvr>
                                    </p:animEffect>
                                  </p:childTnLst>
                                  <p:subTnLst>
                                    <p:animClr clrSpc="rgb" dir="cw">
                                      <p:cBhvr override="childStyle">
                                        <p:cTn dur="1" fill="hold" display="0" masterRel="nextClick" afterEffect="1"/>
                                        <p:tgtEl>
                                          <p:spTgt spid="9227">
                                            <p:txEl>
                                              <p:pRg st="5" end="5"/>
                                            </p:txEl>
                                          </p:spTgt>
                                        </p:tgtEl>
                                        <p:attrNameLst>
                                          <p:attrName>ppt_c</p:attrName>
                                        </p:attrNameLst>
                                      </p:cBhvr>
                                      <p:to>
                                        <a:schemeClr val="bg2"/>
                                      </p:to>
                                    </p:animClr>
                                  </p:subTnLst>
                                </p:cTn>
                              </p:par>
                              <p:par>
                                <p:cTn id="28" presetID="10" presetClass="entr" presetSubtype="0" fill="hold" grpId="0" nodeType="withEffect">
                                  <p:stCondLst>
                                    <p:cond delay="0"/>
                                  </p:stCondLst>
                                  <p:childTnLst>
                                    <p:set>
                                      <p:cBhvr>
                                        <p:cTn id="29" dur="1" fill="hold">
                                          <p:stCondLst>
                                            <p:cond delay="0"/>
                                          </p:stCondLst>
                                        </p:cTn>
                                        <p:tgtEl>
                                          <p:spTgt spid="9227">
                                            <p:txEl>
                                              <p:pRg st="6" end="6"/>
                                            </p:txEl>
                                          </p:spTgt>
                                        </p:tgtEl>
                                        <p:attrNameLst>
                                          <p:attrName>style.visibility</p:attrName>
                                        </p:attrNameLst>
                                      </p:cBhvr>
                                      <p:to>
                                        <p:strVal val="visible"/>
                                      </p:to>
                                    </p:set>
                                    <p:animEffect transition="in" filter="fade">
                                      <p:cBhvr>
                                        <p:cTn id="30" dur="2000"/>
                                        <p:tgtEl>
                                          <p:spTgt spid="9227">
                                            <p:txEl>
                                              <p:pRg st="6" end="6"/>
                                            </p:txEl>
                                          </p:spTgt>
                                        </p:tgtEl>
                                      </p:cBhvr>
                                    </p:animEffect>
                                  </p:childTnLst>
                                  <p:subTnLst>
                                    <p:animClr clrSpc="rgb" dir="cw">
                                      <p:cBhvr override="childStyle">
                                        <p:cTn dur="1" fill="hold" display="0" masterRel="nextClick" afterEffect="1"/>
                                        <p:tgtEl>
                                          <p:spTgt spid="9227">
                                            <p:txEl>
                                              <p:pRg st="6" end="6"/>
                                            </p:txEl>
                                          </p:spTgt>
                                        </p:tgtEl>
                                        <p:attrNameLst>
                                          <p:attrName>ppt_c</p:attrName>
                                        </p:attrNameLst>
                                      </p:cBhvr>
                                      <p:to>
                                        <a:schemeClr val="bg2"/>
                                      </p:to>
                                    </p:animClr>
                                  </p:subTnLst>
                                </p:cTn>
                              </p:par>
                              <p:par>
                                <p:cTn id="31" presetID="10" presetClass="entr" presetSubtype="0" fill="hold" grpId="0" nodeType="withEffect">
                                  <p:stCondLst>
                                    <p:cond delay="0"/>
                                  </p:stCondLst>
                                  <p:childTnLst>
                                    <p:set>
                                      <p:cBhvr>
                                        <p:cTn id="32" dur="1" fill="hold">
                                          <p:stCondLst>
                                            <p:cond delay="0"/>
                                          </p:stCondLst>
                                        </p:cTn>
                                        <p:tgtEl>
                                          <p:spTgt spid="9227">
                                            <p:txEl>
                                              <p:pRg st="7" end="7"/>
                                            </p:txEl>
                                          </p:spTgt>
                                        </p:tgtEl>
                                        <p:attrNameLst>
                                          <p:attrName>style.visibility</p:attrName>
                                        </p:attrNameLst>
                                      </p:cBhvr>
                                      <p:to>
                                        <p:strVal val="visible"/>
                                      </p:to>
                                    </p:set>
                                    <p:animEffect transition="in" filter="fade">
                                      <p:cBhvr>
                                        <p:cTn id="33" dur="2000"/>
                                        <p:tgtEl>
                                          <p:spTgt spid="9227">
                                            <p:txEl>
                                              <p:pRg st="7" end="7"/>
                                            </p:txEl>
                                          </p:spTgt>
                                        </p:tgtEl>
                                      </p:cBhvr>
                                    </p:animEffect>
                                  </p:childTnLst>
                                  <p:subTnLst>
                                    <p:animClr clrSpc="rgb" dir="cw">
                                      <p:cBhvr override="childStyle">
                                        <p:cTn dur="1" fill="hold" display="0" masterRel="nextClick" afterEffect="1"/>
                                        <p:tgtEl>
                                          <p:spTgt spid="9227">
                                            <p:txEl>
                                              <p:pRg st="7" end="7"/>
                                            </p:txEl>
                                          </p:spTgt>
                                        </p:tgtEl>
                                        <p:attrNameLst>
                                          <p:attrName>ppt_c</p:attrName>
                                        </p:attrNameLst>
                                      </p:cBhvr>
                                      <p:to>
                                        <a:schemeClr val="bg2"/>
                                      </p:to>
                                    </p:animClr>
                                  </p:subTnLst>
                                </p:cTn>
                              </p:par>
                              <p:par>
                                <p:cTn id="34" presetID="10" presetClass="entr" presetSubtype="0" fill="hold" grpId="0" nodeType="withEffect">
                                  <p:stCondLst>
                                    <p:cond delay="0"/>
                                  </p:stCondLst>
                                  <p:childTnLst>
                                    <p:set>
                                      <p:cBhvr>
                                        <p:cTn id="35" dur="1" fill="hold">
                                          <p:stCondLst>
                                            <p:cond delay="0"/>
                                          </p:stCondLst>
                                        </p:cTn>
                                        <p:tgtEl>
                                          <p:spTgt spid="9227">
                                            <p:txEl>
                                              <p:pRg st="8" end="8"/>
                                            </p:txEl>
                                          </p:spTgt>
                                        </p:tgtEl>
                                        <p:attrNameLst>
                                          <p:attrName>style.visibility</p:attrName>
                                        </p:attrNameLst>
                                      </p:cBhvr>
                                      <p:to>
                                        <p:strVal val="visible"/>
                                      </p:to>
                                    </p:set>
                                    <p:animEffect transition="in" filter="fade">
                                      <p:cBhvr>
                                        <p:cTn id="36" dur="2000"/>
                                        <p:tgtEl>
                                          <p:spTgt spid="9227">
                                            <p:txEl>
                                              <p:pRg st="8" end="8"/>
                                            </p:txEl>
                                          </p:spTgt>
                                        </p:tgtEl>
                                      </p:cBhvr>
                                    </p:animEffect>
                                  </p:childTnLst>
                                  <p:subTnLst>
                                    <p:animClr clrSpc="rgb" dir="cw">
                                      <p:cBhvr override="childStyle">
                                        <p:cTn dur="1" fill="hold" display="0" masterRel="nextClick" afterEffect="1"/>
                                        <p:tgtEl>
                                          <p:spTgt spid="9227">
                                            <p:txEl>
                                              <p:pRg st="8" end="8"/>
                                            </p:txEl>
                                          </p:spTgt>
                                        </p:tgtEl>
                                        <p:attrNameLst>
                                          <p:attrName>ppt_c</p:attrName>
                                        </p:attrNameLst>
                                      </p:cBhvr>
                                      <p:to>
                                        <a:schemeClr val="bg2"/>
                                      </p:to>
                                    </p:animClr>
                                  </p:subTnLst>
                                </p:cTn>
                              </p:par>
                              <p:par>
                                <p:cTn id="37" presetID="10" presetClass="entr" presetSubtype="0" fill="hold" grpId="0" nodeType="withEffect">
                                  <p:stCondLst>
                                    <p:cond delay="0"/>
                                  </p:stCondLst>
                                  <p:childTnLst>
                                    <p:set>
                                      <p:cBhvr>
                                        <p:cTn id="38" dur="1" fill="hold">
                                          <p:stCondLst>
                                            <p:cond delay="0"/>
                                          </p:stCondLst>
                                        </p:cTn>
                                        <p:tgtEl>
                                          <p:spTgt spid="9227">
                                            <p:txEl>
                                              <p:pRg st="9" end="9"/>
                                            </p:txEl>
                                          </p:spTgt>
                                        </p:tgtEl>
                                        <p:attrNameLst>
                                          <p:attrName>style.visibility</p:attrName>
                                        </p:attrNameLst>
                                      </p:cBhvr>
                                      <p:to>
                                        <p:strVal val="visible"/>
                                      </p:to>
                                    </p:set>
                                    <p:animEffect transition="in" filter="fade">
                                      <p:cBhvr>
                                        <p:cTn id="39" dur="2000"/>
                                        <p:tgtEl>
                                          <p:spTgt spid="9227">
                                            <p:txEl>
                                              <p:pRg st="9" end="9"/>
                                            </p:txEl>
                                          </p:spTgt>
                                        </p:tgtEl>
                                      </p:cBhvr>
                                    </p:animEffect>
                                  </p:childTnLst>
                                  <p:subTnLst>
                                    <p:animClr clrSpc="rgb" dir="cw">
                                      <p:cBhvr override="childStyle">
                                        <p:cTn dur="1" fill="hold" display="0" masterRel="nextClick" afterEffect="1"/>
                                        <p:tgtEl>
                                          <p:spTgt spid="9227">
                                            <p:txEl>
                                              <p:pRg st="9" end="9"/>
                                            </p:txEl>
                                          </p:spTgt>
                                        </p:tgtEl>
                                        <p:attrNameLst>
                                          <p:attrName>ppt_c</p:attrName>
                                        </p:attrNameLst>
                                      </p:cBhvr>
                                      <p:to>
                                        <a:schemeClr val="bg2"/>
                                      </p:to>
                                    </p:animClr>
                                  </p:subTnLst>
                                </p:cTn>
                              </p:par>
                              <p:par>
                                <p:cTn id="40" presetID="10" presetClass="entr" presetSubtype="0" fill="hold" grpId="0" nodeType="withEffect">
                                  <p:stCondLst>
                                    <p:cond delay="0"/>
                                  </p:stCondLst>
                                  <p:childTnLst>
                                    <p:set>
                                      <p:cBhvr>
                                        <p:cTn id="41" dur="1" fill="hold">
                                          <p:stCondLst>
                                            <p:cond delay="0"/>
                                          </p:stCondLst>
                                        </p:cTn>
                                        <p:tgtEl>
                                          <p:spTgt spid="9227">
                                            <p:txEl>
                                              <p:pRg st="10" end="10"/>
                                            </p:txEl>
                                          </p:spTgt>
                                        </p:tgtEl>
                                        <p:attrNameLst>
                                          <p:attrName>style.visibility</p:attrName>
                                        </p:attrNameLst>
                                      </p:cBhvr>
                                      <p:to>
                                        <p:strVal val="visible"/>
                                      </p:to>
                                    </p:set>
                                    <p:animEffect transition="in" filter="fade">
                                      <p:cBhvr>
                                        <p:cTn id="42" dur="2000"/>
                                        <p:tgtEl>
                                          <p:spTgt spid="9227">
                                            <p:txEl>
                                              <p:pRg st="10" end="10"/>
                                            </p:txEl>
                                          </p:spTgt>
                                        </p:tgtEl>
                                      </p:cBhvr>
                                    </p:animEffect>
                                  </p:childTnLst>
                                  <p:subTnLst>
                                    <p:animClr clrSpc="rgb" dir="cw">
                                      <p:cBhvr override="childStyle">
                                        <p:cTn dur="1" fill="hold" display="0" masterRel="nextClick" afterEffect="1"/>
                                        <p:tgtEl>
                                          <p:spTgt spid="9227">
                                            <p:txEl>
                                              <p:pRg st="10" end="10"/>
                                            </p:txEl>
                                          </p:spTgt>
                                        </p:tgtEl>
                                        <p:attrNameLst>
                                          <p:attrName>ppt_c</p:attrName>
                                        </p:attrNameLst>
                                      </p:cBhvr>
                                      <p:to>
                                        <a:schemeClr val="bg2"/>
                                      </p:to>
                                    </p:animClr>
                                  </p:subTnLst>
                                </p:cTn>
                              </p:par>
                              <p:par>
                                <p:cTn id="43" presetID="10" presetClass="entr" presetSubtype="0" fill="hold" grpId="0" nodeType="withEffect">
                                  <p:stCondLst>
                                    <p:cond delay="0"/>
                                  </p:stCondLst>
                                  <p:childTnLst>
                                    <p:set>
                                      <p:cBhvr>
                                        <p:cTn id="44" dur="1" fill="hold">
                                          <p:stCondLst>
                                            <p:cond delay="0"/>
                                          </p:stCondLst>
                                        </p:cTn>
                                        <p:tgtEl>
                                          <p:spTgt spid="9227">
                                            <p:txEl>
                                              <p:pRg st="11" end="11"/>
                                            </p:txEl>
                                          </p:spTgt>
                                        </p:tgtEl>
                                        <p:attrNameLst>
                                          <p:attrName>style.visibility</p:attrName>
                                        </p:attrNameLst>
                                      </p:cBhvr>
                                      <p:to>
                                        <p:strVal val="visible"/>
                                      </p:to>
                                    </p:set>
                                    <p:animEffect transition="in" filter="fade">
                                      <p:cBhvr>
                                        <p:cTn id="45" dur="2000"/>
                                        <p:tgtEl>
                                          <p:spTgt spid="9227">
                                            <p:txEl>
                                              <p:pRg st="11" end="11"/>
                                            </p:txEl>
                                          </p:spTgt>
                                        </p:tgtEl>
                                      </p:cBhvr>
                                    </p:animEffect>
                                  </p:childTnLst>
                                  <p:subTnLst>
                                    <p:animClr clrSpc="rgb" dir="cw">
                                      <p:cBhvr override="childStyle">
                                        <p:cTn dur="1" fill="hold" display="0" masterRel="nextClick" afterEffect="1"/>
                                        <p:tgtEl>
                                          <p:spTgt spid="9227">
                                            <p:txEl>
                                              <p:pRg st="11" end="11"/>
                                            </p:txEl>
                                          </p:spTgt>
                                        </p:tgtEl>
                                        <p:attrNameLst>
                                          <p:attrName>ppt_c</p:attrName>
                                        </p:attrNameLst>
                                      </p:cBhvr>
                                      <p:to>
                                        <a:schemeClr val="bg2"/>
                                      </p:to>
                                    </p:animClr>
                                  </p:subTnLst>
                                </p:cTn>
                              </p:par>
                              <p:par>
                                <p:cTn id="46" presetID="10" presetClass="entr" presetSubtype="0" fill="hold" grpId="0" nodeType="withEffect">
                                  <p:stCondLst>
                                    <p:cond delay="0"/>
                                  </p:stCondLst>
                                  <p:childTnLst>
                                    <p:set>
                                      <p:cBhvr>
                                        <p:cTn id="47" dur="1" fill="hold">
                                          <p:stCondLst>
                                            <p:cond delay="0"/>
                                          </p:stCondLst>
                                        </p:cTn>
                                        <p:tgtEl>
                                          <p:spTgt spid="9227">
                                            <p:txEl>
                                              <p:pRg st="12" end="12"/>
                                            </p:txEl>
                                          </p:spTgt>
                                        </p:tgtEl>
                                        <p:attrNameLst>
                                          <p:attrName>style.visibility</p:attrName>
                                        </p:attrNameLst>
                                      </p:cBhvr>
                                      <p:to>
                                        <p:strVal val="visible"/>
                                      </p:to>
                                    </p:set>
                                    <p:animEffect transition="in" filter="fade">
                                      <p:cBhvr>
                                        <p:cTn id="48" dur="2000"/>
                                        <p:tgtEl>
                                          <p:spTgt spid="9227">
                                            <p:txEl>
                                              <p:pRg st="12" end="12"/>
                                            </p:txEl>
                                          </p:spTgt>
                                        </p:tgtEl>
                                      </p:cBhvr>
                                    </p:animEffect>
                                  </p:childTnLst>
                                  <p:subTnLst>
                                    <p:animClr clrSpc="rgb" dir="cw">
                                      <p:cBhvr override="childStyle">
                                        <p:cTn dur="1" fill="hold" display="0" masterRel="nextClick" afterEffect="1"/>
                                        <p:tgtEl>
                                          <p:spTgt spid="9227">
                                            <p:txEl>
                                              <p:pRg st="12" end="12"/>
                                            </p:txEl>
                                          </p:spTgt>
                                        </p:tgtEl>
                                        <p:attrNameLst>
                                          <p:attrName>ppt_c</p:attrName>
                                        </p:attrNameLst>
                                      </p:cBhvr>
                                      <p:to>
                                        <a:schemeClr val="bg2"/>
                                      </p:to>
                                    </p:animClr>
                                  </p:subTnLst>
                                </p:cTn>
                              </p:par>
                              <p:par>
                                <p:cTn id="49" presetID="10" presetClass="entr" presetSubtype="0" fill="hold" grpId="0" nodeType="withEffect">
                                  <p:stCondLst>
                                    <p:cond delay="0"/>
                                  </p:stCondLst>
                                  <p:childTnLst>
                                    <p:set>
                                      <p:cBhvr>
                                        <p:cTn id="50" dur="1" fill="hold">
                                          <p:stCondLst>
                                            <p:cond delay="0"/>
                                          </p:stCondLst>
                                        </p:cTn>
                                        <p:tgtEl>
                                          <p:spTgt spid="9227">
                                            <p:txEl>
                                              <p:pRg st="13" end="13"/>
                                            </p:txEl>
                                          </p:spTgt>
                                        </p:tgtEl>
                                        <p:attrNameLst>
                                          <p:attrName>style.visibility</p:attrName>
                                        </p:attrNameLst>
                                      </p:cBhvr>
                                      <p:to>
                                        <p:strVal val="visible"/>
                                      </p:to>
                                    </p:set>
                                    <p:animEffect transition="in" filter="fade">
                                      <p:cBhvr>
                                        <p:cTn id="51" dur="2000"/>
                                        <p:tgtEl>
                                          <p:spTgt spid="9227">
                                            <p:txEl>
                                              <p:pRg st="13" end="13"/>
                                            </p:txEl>
                                          </p:spTgt>
                                        </p:tgtEl>
                                      </p:cBhvr>
                                    </p:animEffect>
                                  </p:childTnLst>
                                  <p:subTnLst>
                                    <p:animClr clrSpc="rgb" dir="cw">
                                      <p:cBhvr override="childStyle">
                                        <p:cTn dur="1" fill="hold" display="0" masterRel="nextClick" afterEffect="1"/>
                                        <p:tgtEl>
                                          <p:spTgt spid="9227">
                                            <p:txEl>
                                              <p:pRg st="13" end="13"/>
                                            </p:txEl>
                                          </p:spTgt>
                                        </p:tgtEl>
                                        <p:attrNameLst>
                                          <p:attrName>ppt_c</p:attrName>
                                        </p:attrNameLst>
                                      </p:cBhvr>
                                      <p:to>
                                        <a:schemeClr val="bg2"/>
                                      </p:to>
                                    </p:animClr>
                                  </p:subTnLst>
                                </p:cTn>
                              </p:par>
                              <p:par>
                                <p:cTn id="52" presetID="10" presetClass="entr" presetSubtype="0" fill="hold" grpId="0" nodeType="withEffect">
                                  <p:stCondLst>
                                    <p:cond delay="0"/>
                                  </p:stCondLst>
                                  <p:childTnLst>
                                    <p:set>
                                      <p:cBhvr>
                                        <p:cTn id="53" dur="1" fill="hold">
                                          <p:stCondLst>
                                            <p:cond delay="0"/>
                                          </p:stCondLst>
                                        </p:cTn>
                                        <p:tgtEl>
                                          <p:spTgt spid="9227">
                                            <p:txEl>
                                              <p:pRg st="14" end="14"/>
                                            </p:txEl>
                                          </p:spTgt>
                                        </p:tgtEl>
                                        <p:attrNameLst>
                                          <p:attrName>style.visibility</p:attrName>
                                        </p:attrNameLst>
                                      </p:cBhvr>
                                      <p:to>
                                        <p:strVal val="visible"/>
                                      </p:to>
                                    </p:set>
                                    <p:animEffect transition="in" filter="fade">
                                      <p:cBhvr>
                                        <p:cTn id="54" dur="2000"/>
                                        <p:tgtEl>
                                          <p:spTgt spid="9227">
                                            <p:txEl>
                                              <p:pRg st="14" end="14"/>
                                            </p:txEl>
                                          </p:spTgt>
                                        </p:tgtEl>
                                      </p:cBhvr>
                                    </p:animEffect>
                                  </p:childTnLst>
                                  <p:subTnLst>
                                    <p:animClr clrSpc="rgb" dir="cw">
                                      <p:cBhvr override="childStyle">
                                        <p:cTn dur="1" fill="hold" display="0" masterRel="nextClick" afterEffect="1"/>
                                        <p:tgtEl>
                                          <p:spTgt spid="9227">
                                            <p:txEl>
                                              <p:pRg st="14" end="1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6" grpId="0"/>
      <p:bldP spid="9227"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s-EC"/>
              <a:t>Hermenéutica; Dr. Joselito Orellana, PhD</a:t>
            </a:r>
          </a:p>
        </p:txBody>
      </p:sp>
      <p:sp>
        <p:nvSpPr>
          <p:cNvPr id="6" name="Slide Number Placeholder 5"/>
          <p:cNvSpPr>
            <a:spLocks noGrp="1"/>
          </p:cNvSpPr>
          <p:nvPr>
            <p:ph type="sldNum" sz="quarter" idx="12"/>
          </p:nvPr>
        </p:nvSpPr>
        <p:spPr/>
        <p:txBody>
          <a:bodyPr/>
          <a:lstStyle/>
          <a:p>
            <a:fld id="{501C6DF7-F22C-4D4D-B1A1-DE76EA289D6C}" type="slidenum">
              <a:rPr lang="es-EC"/>
              <a:pPr/>
              <a:t>27</a:t>
            </a:fld>
            <a:endParaRPr lang="es-EC"/>
          </a:p>
        </p:txBody>
      </p:sp>
      <p:sp>
        <p:nvSpPr>
          <p:cNvPr id="31746" name="Rectangle 2"/>
          <p:cNvSpPr>
            <a:spLocks noChangeArrowheads="1"/>
          </p:cNvSpPr>
          <p:nvPr/>
        </p:nvSpPr>
        <p:spPr bwMode="auto">
          <a:xfrm>
            <a:off x="2286000" y="636588"/>
            <a:ext cx="4572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lang="es-ES_tradnl"/>
          </a:p>
        </p:txBody>
      </p:sp>
      <p:sp>
        <p:nvSpPr>
          <p:cNvPr id="31747" name="Rectangle 3"/>
          <p:cNvSpPr>
            <a:spLocks noGrp="1" noChangeArrowheads="1"/>
          </p:cNvSpPr>
          <p:nvPr>
            <p:ph type="title"/>
          </p:nvPr>
        </p:nvSpPr>
        <p:spPr>
          <a:xfrm>
            <a:off x="1524000" y="350838"/>
            <a:ext cx="7010400" cy="557212"/>
          </a:xfrm>
        </p:spPr>
        <p:txBody>
          <a:bodyPr/>
          <a:lstStyle/>
          <a:p>
            <a:pPr algn="r"/>
            <a:r>
              <a:rPr lang="es-ES_tradnl" sz="3800"/>
              <a:t>Numerología..…</a:t>
            </a:r>
            <a:endParaRPr lang="es-EC" sz="3800"/>
          </a:p>
        </p:txBody>
      </p:sp>
      <p:sp>
        <p:nvSpPr>
          <p:cNvPr id="31748" name="Rectangle 4"/>
          <p:cNvSpPr>
            <a:spLocks noGrp="1" noChangeArrowheads="1"/>
          </p:cNvSpPr>
          <p:nvPr>
            <p:ph type="body" idx="1"/>
          </p:nvPr>
        </p:nvSpPr>
        <p:spPr>
          <a:xfrm>
            <a:off x="179388" y="1557338"/>
            <a:ext cx="8785225" cy="4679950"/>
          </a:xfrm>
        </p:spPr>
        <p:txBody>
          <a:bodyPr/>
          <a:lstStyle/>
          <a:p>
            <a:pPr>
              <a:lnSpc>
                <a:spcPct val="90000"/>
              </a:lnSpc>
            </a:pPr>
            <a:r>
              <a:rPr lang="es-ES_tradnl" sz="2100"/>
              <a:t>50 = Salvación, y se encuentra como 300 veces en la Biblia.  Ej.</a:t>
            </a:r>
          </a:p>
          <a:p>
            <a:pPr lvl="1">
              <a:lnSpc>
                <a:spcPct val="90000"/>
              </a:lnSpc>
            </a:pPr>
            <a:r>
              <a:rPr lang="es-ES_tradnl" sz="2000"/>
              <a:t>Gén. 18 refiere la intercesión de Abraham por 50 almas justas en Sodoma.</a:t>
            </a:r>
          </a:p>
          <a:p>
            <a:pPr lvl="1">
              <a:lnSpc>
                <a:spcPct val="90000"/>
              </a:lnSpc>
            </a:pPr>
            <a:r>
              <a:rPr lang="es-ES_tradnl" sz="2000"/>
              <a:t>El Espíritu Santo descendió en Pentecostés, esto es, 50 días luego de la resurrección y 3000 personas se salvaron.</a:t>
            </a:r>
          </a:p>
          <a:p>
            <a:pPr lvl="1">
              <a:lnSpc>
                <a:spcPct val="90000"/>
              </a:lnSpc>
            </a:pPr>
            <a:r>
              <a:rPr lang="es-ES_tradnl" sz="2000"/>
              <a:t>En el año 50 se celebraba el Jubileo, el año de la liberación, en el que se restituía la tierra a los dueños originales, la libertad de los esclavos, se perdonaba las deudas y se celebraba la gracia del Señor.</a:t>
            </a:r>
          </a:p>
          <a:p>
            <a:pPr lvl="1">
              <a:lnSpc>
                <a:spcPct val="90000"/>
              </a:lnSpc>
            </a:pPr>
            <a:r>
              <a:rPr lang="es-ES_tradnl" sz="2000"/>
              <a:t>Hamán construyó una horca de 50 codos de alto para matar a Mardoqueo, misma que sirvió para la muerte del malvado  (Est. 3)  Por este hecho Dios salvó a su pueblo y lo reivindicó en la historia.</a:t>
            </a:r>
          </a:p>
          <a:p>
            <a:pPr lvl="1">
              <a:lnSpc>
                <a:spcPct val="90000"/>
              </a:lnSpc>
            </a:pPr>
            <a:r>
              <a:rPr lang="es-ES_tradnl" sz="2000"/>
              <a:t>El arca de Noé tenía 50 codos de ancho y es un tipo de Cristo, porque sirvió para la salvación de Noe, su familia y la creación.  El arca tenía además una sola puerta, misma que Dios cerró.</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2000"/>
                                        <p:tgtEl>
                                          <p:spTgt spid="317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748">
                                            <p:txEl>
                                              <p:pRg st="0" end="0"/>
                                            </p:txEl>
                                          </p:spTgt>
                                        </p:tgtEl>
                                        <p:attrNameLst>
                                          <p:attrName>style.visibility</p:attrName>
                                        </p:attrNameLst>
                                      </p:cBhvr>
                                      <p:to>
                                        <p:strVal val="visible"/>
                                      </p:to>
                                    </p:set>
                                    <p:animEffect transition="in" filter="fade">
                                      <p:cBhvr>
                                        <p:cTn id="12" dur="2000"/>
                                        <p:tgtEl>
                                          <p:spTgt spid="31748">
                                            <p:txEl>
                                              <p:pRg st="0" end="0"/>
                                            </p:txEl>
                                          </p:spTgt>
                                        </p:tgtEl>
                                      </p:cBhvr>
                                    </p:animEffect>
                                  </p:childTnLst>
                                  <p:subTnLst>
                                    <p:animClr clrSpc="rgb" dir="cw">
                                      <p:cBhvr override="childStyle">
                                        <p:cTn dur="1" fill="hold" display="0" masterRel="nextClick" afterEffect="1"/>
                                        <p:tgtEl>
                                          <p:spTgt spid="31748">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31748">
                                            <p:txEl>
                                              <p:pRg st="1" end="1"/>
                                            </p:txEl>
                                          </p:spTgt>
                                        </p:tgtEl>
                                        <p:attrNameLst>
                                          <p:attrName>style.visibility</p:attrName>
                                        </p:attrNameLst>
                                      </p:cBhvr>
                                      <p:to>
                                        <p:strVal val="visible"/>
                                      </p:to>
                                    </p:set>
                                    <p:animEffect transition="in" filter="fade">
                                      <p:cBhvr>
                                        <p:cTn id="15" dur="2000"/>
                                        <p:tgtEl>
                                          <p:spTgt spid="31748">
                                            <p:txEl>
                                              <p:pRg st="1" end="1"/>
                                            </p:txEl>
                                          </p:spTgt>
                                        </p:tgtEl>
                                      </p:cBhvr>
                                    </p:animEffect>
                                  </p:childTnLst>
                                  <p:subTnLst>
                                    <p:animClr clrSpc="rgb" dir="cw">
                                      <p:cBhvr override="childStyle">
                                        <p:cTn dur="1" fill="hold" display="0" masterRel="nextClick" afterEffect="1"/>
                                        <p:tgtEl>
                                          <p:spTgt spid="31748">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31748">
                                            <p:txEl>
                                              <p:pRg st="2" end="2"/>
                                            </p:txEl>
                                          </p:spTgt>
                                        </p:tgtEl>
                                        <p:attrNameLst>
                                          <p:attrName>style.visibility</p:attrName>
                                        </p:attrNameLst>
                                      </p:cBhvr>
                                      <p:to>
                                        <p:strVal val="visible"/>
                                      </p:to>
                                    </p:set>
                                    <p:animEffect transition="in" filter="fade">
                                      <p:cBhvr>
                                        <p:cTn id="18" dur="2000"/>
                                        <p:tgtEl>
                                          <p:spTgt spid="31748">
                                            <p:txEl>
                                              <p:pRg st="2" end="2"/>
                                            </p:txEl>
                                          </p:spTgt>
                                        </p:tgtEl>
                                      </p:cBhvr>
                                    </p:animEffect>
                                  </p:childTnLst>
                                  <p:subTnLst>
                                    <p:animClr clrSpc="rgb" dir="cw">
                                      <p:cBhvr override="childStyle">
                                        <p:cTn dur="1" fill="hold" display="0" masterRel="nextClick" afterEffect="1"/>
                                        <p:tgtEl>
                                          <p:spTgt spid="31748">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31748">
                                            <p:txEl>
                                              <p:pRg st="3" end="3"/>
                                            </p:txEl>
                                          </p:spTgt>
                                        </p:tgtEl>
                                        <p:attrNameLst>
                                          <p:attrName>style.visibility</p:attrName>
                                        </p:attrNameLst>
                                      </p:cBhvr>
                                      <p:to>
                                        <p:strVal val="visible"/>
                                      </p:to>
                                    </p:set>
                                    <p:animEffect transition="in" filter="fade">
                                      <p:cBhvr>
                                        <p:cTn id="21" dur="2000"/>
                                        <p:tgtEl>
                                          <p:spTgt spid="31748">
                                            <p:txEl>
                                              <p:pRg st="3" end="3"/>
                                            </p:txEl>
                                          </p:spTgt>
                                        </p:tgtEl>
                                      </p:cBhvr>
                                    </p:animEffect>
                                  </p:childTnLst>
                                  <p:subTnLst>
                                    <p:animClr clrSpc="rgb" dir="cw">
                                      <p:cBhvr override="childStyle">
                                        <p:cTn dur="1" fill="hold" display="0" masterRel="nextClick" afterEffect="1"/>
                                        <p:tgtEl>
                                          <p:spTgt spid="31748">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31748">
                                            <p:txEl>
                                              <p:pRg st="4" end="4"/>
                                            </p:txEl>
                                          </p:spTgt>
                                        </p:tgtEl>
                                        <p:attrNameLst>
                                          <p:attrName>style.visibility</p:attrName>
                                        </p:attrNameLst>
                                      </p:cBhvr>
                                      <p:to>
                                        <p:strVal val="visible"/>
                                      </p:to>
                                    </p:set>
                                    <p:animEffect transition="in" filter="fade">
                                      <p:cBhvr>
                                        <p:cTn id="24" dur="2000"/>
                                        <p:tgtEl>
                                          <p:spTgt spid="31748">
                                            <p:txEl>
                                              <p:pRg st="4" end="4"/>
                                            </p:txEl>
                                          </p:spTgt>
                                        </p:tgtEl>
                                      </p:cBhvr>
                                    </p:animEffect>
                                  </p:childTnLst>
                                  <p:subTnLst>
                                    <p:animClr clrSpc="rgb" dir="cw">
                                      <p:cBhvr override="childStyle">
                                        <p:cTn dur="1" fill="hold" display="0" masterRel="nextClick" afterEffect="1"/>
                                        <p:tgtEl>
                                          <p:spTgt spid="31748">
                                            <p:txEl>
                                              <p:pRg st="4" end="4"/>
                                            </p:txEl>
                                          </p:spTgt>
                                        </p:tgtEl>
                                        <p:attrNameLst>
                                          <p:attrName>ppt_c</p:attrName>
                                        </p:attrNameLst>
                                      </p:cBhvr>
                                      <p:to>
                                        <a:schemeClr val="bg2"/>
                                      </p:to>
                                    </p:animClr>
                                  </p:subTnLst>
                                </p:cTn>
                              </p:par>
                              <p:par>
                                <p:cTn id="25" presetID="10" presetClass="entr" presetSubtype="0" fill="hold" grpId="0" nodeType="withEffect">
                                  <p:stCondLst>
                                    <p:cond delay="0"/>
                                  </p:stCondLst>
                                  <p:childTnLst>
                                    <p:set>
                                      <p:cBhvr>
                                        <p:cTn id="26" dur="1" fill="hold">
                                          <p:stCondLst>
                                            <p:cond delay="0"/>
                                          </p:stCondLst>
                                        </p:cTn>
                                        <p:tgtEl>
                                          <p:spTgt spid="31748">
                                            <p:txEl>
                                              <p:pRg st="5" end="5"/>
                                            </p:txEl>
                                          </p:spTgt>
                                        </p:tgtEl>
                                        <p:attrNameLst>
                                          <p:attrName>style.visibility</p:attrName>
                                        </p:attrNameLst>
                                      </p:cBhvr>
                                      <p:to>
                                        <p:strVal val="visible"/>
                                      </p:to>
                                    </p:set>
                                    <p:animEffect transition="in" filter="fade">
                                      <p:cBhvr>
                                        <p:cTn id="27" dur="2000"/>
                                        <p:tgtEl>
                                          <p:spTgt spid="31748">
                                            <p:txEl>
                                              <p:pRg st="5" end="5"/>
                                            </p:txEl>
                                          </p:spTgt>
                                        </p:tgtEl>
                                      </p:cBhvr>
                                    </p:animEffect>
                                  </p:childTnLst>
                                  <p:subTnLst>
                                    <p:animClr clrSpc="rgb" dir="cw">
                                      <p:cBhvr override="childStyle">
                                        <p:cTn dur="1" fill="hold" display="0" masterRel="nextClick" afterEffect="1"/>
                                        <p:tgtEl>
                                          <p:spTgt spid="31748">
                                            <p:txEl>
                                              <p:pRg st="5" end="5"/>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P spid="31748"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45576F21-458C-4BA1-84C1-5F949B872B46}" type="slidenum">
              <a:rPr lang="es-EC"/>
              <a:pPr/>
              <a:t>28</a:t>
            </a:fld>
            <a:endParaRPr lang="es-EC"/>
          </a:p>
        </p:txBody>
      </p:sp>
      <p:sp>
        <p:nvSpPr>
          <p:cNvPr id="18434" name="Rectangle 2"/>
          <p:cNvSpPr>
            <a:spLocks noGrp="1" noChangeArrowheads="1"/>
          </p:cNvSpPr>
          <p:nvPr>
            <p:ph type="title"/>
          </p:nvPr>
        </p:nvSpPr>
        <p:spPr>
          <a:xfrm>
            <a:off x="1524000" y="115888"/>
            <a:ext cx="7296150" cy="1366837"/>
          </a:xfrm>
        </p:spPr>
        <p:txBody>
          <a:bodyPr/>
          <a:lstStyle/>
          <a:p>
            <a:pPr algn="r"/>
            <a:r>
              <a:rPr lang="es-ES_tradnl" sz="3800"/>
              <a:t>14. Métodos Básicos de Estudio Bíblico</a:t>
            </a:r>
            <a:endParaRPr lang="es-EC" sz="3800"/>
          </a:p>
        </p:txBody>
      </p:sp>
      <p:sp>
        <p:nvSpPr>
          <p:cNvPr id="18435" name="Rectangle 3"/>
          <p:cNvSpPr>
            <a:spLocks noGrp="1" noChangeArrowheads="1"/>
          </p:cNvSpPr>
          <p:nvPr>
            <p:ph type="body" idx="1"/>
          </p:nvPr>
        </p:nvSpPr>
        <p:spPr>
          <a:xfrm>
            <a:off x="179388" y="1341438"/>
            <a:ext cx="8785225" cy="4967287"/>
          </a:xfrm>
        </p:spPr>
        <p:txBody>
          <a:bodyPr/>
          <a:lstStyle/>
          <a:p>
            <a:pPr algn="r">
              <a:lnSpc>
                <a:spcPct val="80000"/>
              </a:lnSpc>
            </a:pPr>
            <a:r>
              <a:rPr lang="es-ES_tradnl" sz="1700"/>
              <a:t>Estudio Topical o Temático</a:t>
            </a:r>
          </a:p>
          <a:p>
            <a:pPr lvl="1">
              <a:lnSpc>
                <a:spcPct val="80000"/>
              </a:lnSpc>
            </a:pPr>
            <a:r>
              <a:rPr lang="es-ES_tradnl" sz="1600"/>
              <a:t>Elija la palabra o asunto  Ej., amigo</a:t>
            </a:r>
          </a:p>
          <a:p>
            <a:pPr lvl="1">
              <a:lnSpc>
                <a:spcPct val="80000"/>
              </a:lnSpc>
            </a:pPr>
            <a:r>
              <a:rPr lang="es-ES_tradnl" sz="1600"/>
              <a:t>Limite la extensión del estudio.  Ej., un libro</a:t>
            </a:r>
          </a:p>
          <a:p>
            <a:pPr lvl="1">
              <a:lnSpc>
                <a:spcPct val="80000"/>
              </a:lnSpc>
            </a:pPr>
            <a:r>
              <a:rPr lang="es-ES_tradnl" sz="1600"/>
              <a:t>Enliste las palabras relacionadas, sinónimos, antónimos</a:t>
            </a:r>
          </a:p>
          <a:p>
            <a:pPr lvl="1">
              <a:lnSpc>
                <a:spcPct val="80000"/>
              </a:lnSpc>
            </a:pPr>
            <a:r>
              <a:rPr lang="es-ES_tradnl" sz="1600"/>
              <a:t>Enliste las referencias bíblicas usando la Concordancia</a:t>
            </a:r>
          </a:p>
          <a:p>
            <a:pPr lvl="1">
              <a:lnSpc>
                <a:spcPct val="80000"/>
              </a:lnSpc>
            </a:pPr>
            <a:r>
              <a:rPr lang="es-ES_tradnl" sz="1600"/>
              <a:t>Estudie cada referencia y anote lo más importante.</a:t>
            </a:r>
          </a:p>
          <a:p>
            <a:pPr lvl="1">
              <a:lnSpc>
                <a:spcPct val="80000"/>
              </a:lnSpc>
            </a:pPr>
            <a:r>
              <a:rPr lang="es-ES_tradnl" sz="1600"/>
              <a:t>Resuma los resultados</a:t>
            </a:r>
          </a:p>
          <a:p>
            <a:pPr lvl="1">
              <a:lnSpc>
                <a:spcPct val="80000"/>
              </a:lnSpc>
            </a:pPr>
            <a:r>
              <a:rPr lang="es-ES_tradnl" sz="1600"/>
              <a:t>Establezca una aplicación apropiada</a:t>
            </a:r>
          </a:p>
          <a:p>
            <a:pPr lvl="1">
              <a:lnSpc>
                <a:spcPct val="80000"/>
              </a:lnSpc>
            </a:pPr>
            <a:r>
              <a:rPr lang="es-ES_tradnl" sz="1600"/>
              <a:t>Prepare el sermón o lección siguiendo las técnicas Homiléticas.</a:t>
            </a:r>
          </a:p>
          <a:p>
            <a:pPr lvl="1">
              <a:lnSpc>
                <a:spcPct val="80000"/>
              </a:lnSpc>
              <a:buFont typeface="Wingdings" pitchFamily="2" charset="2"/>
              <a:buNone/>
            </a:pPr>
            <a:endParaRPr lang="es-ES_tradnl" sz="1600"/>
          </a:p>
          <a:p>
            <a:pPr>
              <a:lnSpc>
                <a:spcPct val="80000"/>
              </a:lnSpc>
            </a:pPr>
            <a:r>
              <a:rPr lang="es-ES_tradnl" sz="1700"/>
              <a:t>Estudio Teológico</a:t>
            </a:r>
          </a:p>
          <a:p>
            <a:pPr lvl="1">
              <a:lnSpc>
                <a:spcPct val="80000"/>
              </a:lnSpc>
            </a:pPr>
            <a:r>
              <a:rPr lang="es-ES_tradnl" sz="1600"/>
              <a:t>Elija el asunto a investigar.  Ej. Omnipotencia de Dios.</a:t>
            </a:r>
          </a:p>
          <a:p>
            <a:pPr lvl="1">
              <a:lnSpc>
                <a:spcPct val="80000"/>
              </a:lnSpc>
            </a:pPr>
            <a:r>
              <a:rPr lang="es-ES_tradnl" sz="1600"/>
              <a:t>Limite la extensión del estudio, por autor, libro, capítulo etc.</a:t>
            </a:r>
          </a:p>
          <a:p>
            <a:pPr lvl="1">
              <a:lnSpc>
                <a:spcPct val="80000"/>
              </a:lnSpc>
            </a:pPr>
            <a:r>
              <a:rPr lang="es-ES_tradnl" sz="1600"/>
              <a:t>Anote las veces que aparece en el texto usando la Concordancia</a:t>
            </a:r>
          </a:p>
          <a:p>
            <a:pPr lvl="1">
              <a:lnSpc>
                <a:spcPct val="80000"/>
              </a:lnSpc>
            </a:pPr>
            <a:r>
              <a:rPr lang="es-ES_tradnl" sz="1600"/>
              <a:t>Determine palabras afines y su significado usando el Diccionario bíblico o teológico.</a:t>
            </a:r>
          </a:p>
          <a:p>
            <a:pPr lvl="1">
              <a:lnSpc>
                <a:spcPct val="80000"/>
              </a:lnSpc>
            </a:pPr>
            <a:r>
              <a:rPr lang="es-ES_tradnl" sz="1600"/>
              <a:t>Haga una lista de referencias claves.</a:t>
            </a:r>
          </a:p>
          <a:p>
            <a:pPr lvl="1">
              <a:lnSpc>
                <a:spcPct val="80000"/>
              </a:lnSpc>
            </a:pPr>
            <a:r>
              <a:rPr lang="es-ES_tradnl" sz="1600"/>
              <a:t>Escriba un comentario acerca de las referencias.</a:t>
            </a:r>
          </a:p>
          <a:p>
            <a:pPr lvl="1">
              <a:lnSpc>
                <a:spcPct val="80000"/>
              </a:lnSpc>
            </a:pPr>
            <a:r>
              <a:rPr lang="es-ES_tradnl" sz="1600"/>
              <a:t>Organice sus descubrimientos usando un argumento lógico</a:t>
            </a:r>
          </a:p>
          <a:p>
            <a:pPr lvl="1">
              <a:lnSpc>
                <a:spcPct val="80000"/>
              </a:lnSpc>
            </a:pPr>
            <a:r>
              <a:rPr lang="es-ES_tradnl" sz="1600"/>
              <a:t>Defina aplicaciones al contenido encontrado.</a:t>
            </a:r>
          </a:p>
          <a:p>
            <a:pPr lvl="1">
              <a:lnSpc>
                <a:spcPct val="80000"/>
              </a:lnSpc>
            </a:pPr>
            <a:endParaRPr lang="es-EC" sz="1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20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fade">
                                      <p:cBhvr>
                                        <p:cTn id="12" dur="2000"/>
                                        <p:tgtEl>
                                          <p:spTgt spid="18435">
                                            <p:txEl>
                                              <p:pRg st="0" end="0"/>
                                            </p:txEl>
                                          </p:spTgt>
                                        </p:tgtEl>
                                      </p:cBhvr>
                                    </p:animEffect>
                                  </p:childTnLst>
                                  <p:subTnLst>
                                    <p:animClr clrSpc="rgb" dir="cw">
                                      <p:cBhvr override="childStyle">
                                        <p:cTn dur="1" fill="hold" display="0" masterRel="nextClick" afterEffect="1"/>
                                        <p:tgtEl>
                                          <p:spTgt spid="18435">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18435">
                                            <p:txEl>
                                              <p:pRg st="1" end="1"/>
                                            </p:txEl>
                                          </p:spTgt>
                                        </p:tgtEl>
                                        <p:attrNameLst>
                                          <p:attrName>style.visibility</p:attrName>
                                        </p:attrNameLst>
                                      </p:cBhvr>
                                      <p:to>
                                        <p:strVal val="visible"/>
                                      </p:to>
                                    </p:set>
                                    <p:animEffect transition="in" filter="fade">
                                      <p:cBhvr>
                                        <p:cTn id="15" dur="2000"/>
                                        <p:tgtEl>
                                          <p:spTgt spid="18435">
                                            <p:txEl>
                                              <p:pRg st="1" end="1"/>
                                            </p:txEl>
                                          </p:spTgt>
                                        </p:tgtEl>
                                      </p:cBhvr>
                                    </p:animEffect>
                                  </p:childTnLst>
                                  <p:subTnLst>
                                    <p:animClr clrSpc="rgb" dir="cw">
                                      <p:cBhvr override="childStyle">
                                        <p:cTn dur="1" fill="hold" display="0" masterRel="nextClick" afterEffect="1"/>
                                        <p:tgtEl>
                                          <p:spTgt spid="18435">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18435">
                                            <p:txEl>
                                              <p:pRg st="2" end="2"/>
                                            </p:txEl>
                                          </p:spTgt>
                                        </p:tgtEl>
                                        <p:attrNameLst>
                                          <p:attrName>style.visibility</p:attrName>
                                        </p:attrNameLst>
                                      </p:cBhvr>
                                      <p:to>
                                        <p:strVal val="visible"/>
                                      </p:to>
                                    </p:set>
                                    <p:animEffect transition="in" filter="fade">
                                      <p:cBhvr>
                                        <p:cTn id="18" dur="2000"/>
                                        <p:tgtEl>
                                          <p:spTgt spid="18435">
                                            <p:txEl>
                                              <p:pRg st="2" end="2"/>
                                            </p:txEl>
                                          </p:spTgt>
                                        </p:tgtEl>
                                      </p:cBhvr>
                                    </p:animEffect>
                                  </p:childTnLst>
                                  <p:subTnLst>
                                    <p:animClr clrSpc="rgb" dir="cw">
                                      <p:cBhvr override="childStyle">
                                        <p:cTn dur="1" fill="hold" display="0" masterRel="nextClick" afterEffect="1"/>
                                        <p:tgtEl>
                                          <p:spTgt spid="18435">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18435">
                                            <p:txEl>
                                              <p:pRg st="3" end="3"/>
                                            </p:txEl>
                                          </p:spTgt>
                                        </p:tgtEl>
                                        <p:attrNameLst>
                                          <p:attrName>style.visibility</p:attrName>
                                        </p:attrNameLst>
                                      </p:cBhvr>
                                      <p:to>
                                        <p:strVal val="visible"/>
                                      </p:to>
                                    </p:set>
                                    <p:animEffect transition="in" filter="fade">
                                      <p:cBhvr>
                                        <p:cTn id="21" dur="2000"/>
                                        <p:tgtEl>
                                          <p:spTgt spid="18435">
                                            <p:txEl>
                                              <p:pRg st="3" end="3"/>
                                            </p:txEl>
                                          </p:spTgt>
                                        </p:tgtEl>
                                      </p:cBhvr>
                                    </p:animEffect>
                                  </p:childTnLst>
                                  <p:subTnLst>
                                    <p:animClr clrSpc="rgb" dir="cw">
                                      <p:cBhvr override="childStyle">
                                        <p:cTn dur="1" fill="hold" display="0" masterRel="nextClick" afterEffect="1"/>
                                        <p:tgtEl>
                                          <p:spTgt spid="18435">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18435">
                                            <p:txEl>
                                              <p:pRg st="4" end="4"/>
                                            </p:txEl>
                                          </p:spTgt>
                                        </p:tgtEl>
                                        <p:attrNameLst>
                                          <p:attrName>style.visibility</p:attrName>
                                        </p:attrNameLst>
                                      </p:cBhvr>
                                      <p:to>
                                        <p:strVal val="visible"/>
                                      </p:to>
                                    </p:set>
                                    <p:animEffect transition="in" filter="fade">
                                      <p:cBhvr>
                                        <p:cTn id="24" dur="2000"/>
                                        <p:tgtEl>
                                          <p:spTgt spid="18435">
                                            <p:txEl>
                                              <p:pRg st="4" end="4"/>
                                            </p:txEl>
                                          </p:spTgt>
                                        </p:tgtEl>
                                      </p:cBhvr>
                                    </p:animEffect>
                                  </p:childTnLst>
                                  <p:subTnLst>
                                    <p:animClr clrSpc="rgb" dir="cw">
                                      <p:cBhvr override="childStyle">
                                        <p:cTn dur="1" fill="hold" display="0" masterRel="nextClick" afterEffect="1"/>
                                        <p:tgtEl>
                                          <p:spTgt spid="18435">
                                            <p:txEl>
                                              <p:pRg st="4" end="4"/>
                                            </p:txEl>
                                          </p:spTgt>
                                        </p:tgtEl>
                                        <p:attrNameLst>
                                          <p:attrName>ppt_c</p:attrName>
                                        </p:attrNameLst>
                                      </p:cBhvr>
                                      <p:to>
                                        <a:schemeClr val="bg2"/>
                                      </p:to>
                                    </p:animClr>
                                  </p:subTnLst>
                                </p:cTn>
                              </p:par>
                              <p:par>
                                <p:cTn id="25" presetID="10" presetClass="entr" presetSubtype="0" fill="hold" grpId="0" nodeType="with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animEffect transition="in" filter="fade">
                                      <p:cBhvr>
                                        <p:cTn id="27" dur="2000"/>
                                        <p:tgtEl>
                                          <p:spTgt spid="18435">
                                            <p:txEl>
                                              <p:pRg st="5" end="5"/>
                                            </p:txEl>
                                          </p:spTgt>
                                        </p:tgtEl>
                                      </p:cBhvr>
                                    </p:animEffect>
                                  </p:childTnLst>
                                  <p:subTnLst>
                                    <p:animClr clrSpc="rgb" dir="cw">
                                      <p:cBhvr override="childStyle">
                                        <p:cTn dur="1" fill="hold" display="0" masterRel="nextClick" afterEffect="1"/>
                                        <p:tgtEl>
                                          <p:spTgt spid="18435">
                                            <p:txEl>
                                              <p:pRg st="5" end="5"/>
                                            </p:txEl>
                                          </p:spTgt>
                                        </p:tgtEl>
                                        <p:attrNameLst>
                                          <p:attrName>ppt_c</p:attrName>
                                        </p:attrNameLst>
                                      </p:cBhvr>
                                      <p:to>
                                        <a:schemeClr val="bg2"/>
                                      </p:to>
                                    </p:animClr>
                                  </p:subTnLst>
                                </p:cTn>
                              </p:par>
                              <p:par>
                                <p:cTn id="28" presetID="10" presetClass="entr" presetSubtype="0" fill="hold" grpId="0" nodeType="withEffect">
                                  <p:stCondLst>
                                    <p:cond delay="0"/>
                                  </p:stCondLst>
                                  <p:childTnLst>
                                    <p:set>
                                      <p:cBhvr>
                                        <p:cTn id="29" dur="1" fill="hold">
                                          <p:stCondLst>
                                            <p:cond delay="0"/>
                                          </p:stCondLst>
                                        </p:cTn>
                                        <p:tgtEl>
                                          <p:spTgt spid="18435">
                                            <p:txEl>
                                              <p:pRg st="6" end="6"/>
                                            </p:txEl>
                                          </p:spTgt>
                                        </p:tgtEl>
                                        <p:attrNameLst>
                                          <p:attrName>style.visibility</p:attrName>
                                        </p:attrNameLst>
                                      </p:cBhvr>
                                      <p:to>
                                        <p:strVal val="visible"/>
                                      </p:to>
                                    </p:set>
                                    <p:animEffect transition="in" filter="fade">
                                      <p:cBhvr>
                                        <p:cTn id="30" dur="2000"/>
                                        <p:tgtEl>
                                          <p:spTgt spid="18435">
                                            <p:txEl>
                                              <p:pRg st="6" end="6"/>
                                            </p:txEl>
                                          </p:spTgt>
                                        </p:tgtEl>
                                      </p:cBhvr>
                                    </p:animEffect>
                                  </p:childTnLst>
                                  <p:subTnLst>
                                    <p:animClr clrSpc="rgb" dir="cw">
                                      <p:cBhvr override="childStyle">
                                        <p:cTn dur="1" fill="hold" display="0" masterRel="nextClick" afterEffect="1"/>
                                        <p:tgtEl>
                                          <p:spTgt spid="18435">
                                            <p:txEl>
                                              <p:pRg st="6" end="6"/>
                                            </p:txEl>
                                          </p:spTgt>
                                        </p:tgtEl>
                                        <p:attrNameLst>
                                          <p:attrName>ppt_c</p:attrName>
                                        </p:attrNameLst>
                                      </p:cBhvr>
                                      <p:to>
                                        <a:schemeClr val="bg2"/>
                                      </p:to>
                                    </p:animClr>
                                  </p:subTnLst>
                                </p:cTn>
                              </p:par>
                              <p:par>
                                <p:cTn id="31" presetID="10" presetClass="entr" presetSubtype="0" fill="hold" grpId="0" nodeType="withEffect">
                                  <p:stCondLst>
                                    <p:cond delay="0"/>
                                  </p:stCondLst>
                                  <p:childTnLst>
                                    <p:set>
                                      <p:cBhvr>
                                        <p:cTn id="32" dur="1" fill="hold">
                                          <p:stCondLst>
                                            <p:cond delay="0"/>
                                          </p:stCondLst>
                                        </p:cTn>
                                        <p:tgtEl>
                                          <p:spTgt spid="18435">
                                            <p:txEl>
                                              <p:pRg st="7" end="7"/>
                                            </p:txEl>
                                          </p:spTgt>
                                        </p:tgtEl>
                                        <p:attrNameLst>
                                          <p:attrName>style.visibility</p:attrName>
                                        </p:attrNameLst>
                                      </p:cBhvr>
                                      <p:to>
                                        <p:strVal val="visible"/>
                                      </p:to>
                                    </p:set>
                                    <p:animEffect transition="in" filter="fade">
                                      <p:cBhvr>
                                        <p:cTn id="33" dur="2000"/>
                                        <p:tgtEl>
                                          <p:spTgt spid="18435">
                                            <p:txEl>
                                              <p:pRg st="7" end="7"/>
                                            </p:txEl>
                                          </p:spTgt>
                                        </p:tgtEl>
                                      </p:cBhvr>
                                    </p:animEffect>
                                  </p:childTnLst>
                                  <p:subTnLst>
                                    <p:animClr clrSpc="rgb" dir="cw">
                                      <p:cBhvr override="childStyle">
                                        <p:cTn dur="1" fill="hold" display="0" masterRel="nextClick" afterEffect="1"/>
                                        <p:tgtEl>
                                          <p:spTgt spid="18435">
                                            <p:txEl>
                                              <p:pRg st="7" end="7"/>
                                            </p:txEl>
                                          </p:spTgt>
                                        </p:tgtEl>
                                        <p:attrNameLst>
                                          <p:attrName>ppt_c</p:attrName>
                                        </p:attrNameLst>
                                      </p:cBhvr>
                                      <p:to>
                                        <a:schemeClr val="bg2"/>
                                      </p:to>
                                    </p:animClr>
                                  </p:subTnLst>
                                </p:cTn>
                              </p:par>
                              <p:par>
                                <p:cTn id="34" presetID="10" presetClass="entr" presetSubtype="0" fill="hold" grpId="0" nodeType="withEffect">
                                  <p:stCondLst>
                                    <p:cond delay="0"/>
                                  </p:stCondLst>
                                  <p:childTnLst>
                                    <p:set>
                                      <p:cBhvr>
                                        <p:cTn id="35" dur="1" fill="hold">
                                          <p:stCondLst>
                                            <p:cond delay="0"/>
                                          </p:stCondLst>
                                        </p:cTn>
                                        <p:tgtEl>
                                          <p:spTgt spid="18435">
                                            <p:txEl>
                                              <p:pRg st="8" end="8"/>
                                            </p:txEl>
                                          </p:spTgt>
                                        </p:tgtEl>
                                        <p:attrNameLst>
                                          <p:attrName>style.visibility</p:attrName>
                                        </p:attrNameLst>
                                      </p:cBhvr>
                                      <p:to>
                                        <p:strVal val="visible"/>
                                      </p:to>
                                    </p:set>
                                    <p:animEffect transition="in" filter="fade">
                                      <p:cBhvr>
                                        <p:cTn id="36" dur="2000"/>
                                        <p:tgtEl>
                                          <p:spTgt spid="18435">
                                            <p:txEl>
                                              <p:pRg st="8" end="8"/>
                                            </p:txEl>
                                          </p:spTgt>
                                        </p:tgtEl>
                                      </p:cBhvr>
                                    </p:animEffect>
                                  </p:childTnLst>
                                  <p:subTnLst>
                                    <p:animClr clrSpc="rgb" dir="cw">
                                      <p:cBhvr override="childStyle">
                                        <p:cTn dur="1" fill="hold" display="0" masterRel="nextClick" afterEffect="1"/>
                                        <p:tgtEl>
                                          <p:spTgt spid="18435">
                                            <p:txEl>
                                              <p:pRg st="8" end="8"/>
                                            </p:txEl>
                                          </p:spTgt>
                                        </p:tgtEl>
                                        <p:attrNameLst>
                                          <p:attrName>ppt_c</p:attrName>
                                        </p:attrNameLst>
                                      </p:cBhvr>
                                      <p:to>
                                        <a:schemeClr val="bg2"/>
                                      </p:to>
                                    </p:animClr>
                                  </p:sub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8435">
                                            <p:txEl>
                                              <p:pRg st="10" end="10"/>
                                            </p:txEl>
                                          </p:spTgt>
                                        </p:tgtEl>
                                        <p:attrNameLst>
                                          <p:attrName>style.visibility</p:attrName>
                                        </p:attrNameLst>
                                      </p:cBhvr>
                                      <p:to>
                                        <p:strVal val="visible"/>
                                      </p:to>
                                    </p:set>
                                    <p:animEffect transition="in" filter="fade">
                                      <p:cBhvr>
                                        <p:cTn id="41" dur="2000"/>
                                        <p:tgtEl>
                                          <p:spTgt spid="18435">
                                            <p:txEl>
                                              <p:pRg st="10" end="10"/>
                                            </p:txEl>
                                          </p:spTgt>
                                        </p:tgtEl>
                                      </p:cBhvr>
                                    </p:animEffect>
                                  </p:childTnLst>
                                  <p:subTnLst>
                                    <p:animClr clrSpc="rgb" dir="cw">
                                      <p:cBhvr override="childStyle">
                                        <p:cTn dur="1" fill="hold" display="0" masterRel="nextClick" afterEffect="1"/>
                                        <p:tgtEl>
                                          <p:spTgt spid="18435">
                                            <p:txEl>
                                              <p:pRg st="10" end="10"/>
                                            </p:txEl>
                                          </p:spTgt>
                                        </p:tgtEl>
                                        <p:attrNameLst>
                                          <p:attrName>ppt_c</p:attrName>
                                        </p:attrNameLst>
                                      </p:cBhvr>
                                      <p:to>
                                        <a:schemeClr val="bg2"/>
                                      </p:to>
                                    </p:animClr>
                                  </p:subTnLst>
                                </p:cTn>
                              </p:par>
                              <p:par>
                                <p:cTn id="42" presetID="10" presetClass="entr" presetSubtype="0" fill="hold" grpId="0" nodeType="withEffect">
                                  <p:stCondLst>
                                    <p:cond delay="0"/>
                                  </p:stCondLst>
                                  <p:childTnLst>
                                    <p:set>
                                      <p:cBhvr>
                                        <p:cTn id="43" dur="1" fill="hold">
                                          <p:stCondLst>
                                            <p:cond delay="0"/>
                                          </p:stCondLst>
                                        </p:cTn>
                                        <p:tgtEl>
                                          <p:spTgt spid="18435">
                                            <p:txEl>
                                              <p:pRg st="11" end="11"/>
                                            </p:txEl>
                                          </p:spTgt>
                                        </p:tgtEl>
                                        <p:attrNameLst>
                                          <p:attrName>style.visibility</p:attrName>
                                        </p:attrNameLst>
                                      </p:cBhvr>
                                      <p:to>
                                        <p:strVal val="visible"/>
                                      </p:to>
                                    </p:set>
                                    <p:animEffect transition="in" filter="fade">
                                      <p:cBhvr>
                                        <p:cTn id="44" dur="2000"/>
                                        <p:tgtEl>
                                          <p:spTgt spid="18435">
                                            <p:txEl>
                                              <p:pRg st="11" end="11"/>
                                            </p:txEl>
                                          </p:spTgt>
                                        </p:tgtEl>
                                      </p:cBhvr>
                                    </p:animEffect>
                                  </p:childTnLst>
                                  <p:subTnLst>
                                    <p:animClr clrSpc="rgb" dir="cw">
                                      <p:cBhvr override="childStyle">
                                        <p:cTn dur="1" fill="hold" display="0" masterRel="nextClick" afterEffect="1"/>
                                        <p:tgtEl>
                                          <p:spTgt spid="18435">
                                            <p:txEl>
                                              <p:pRg st="11" end="11"/>
                                            </p:txEl>
                                          </p:spTgt>
                                        </p:tgtEl>
                                        <p:attrNameLst>
                                          <p:attrName>ppt_c</p:attrName>
                                        </p:attrNameLst>
                                      </p:cBhvr>
                                      <p:to>
                                        <a:schemeClr val="bg2"/>
                                      </p:to>
                                    </p:animClr>
                                  </p:subTnLst>
                                </p:cTn>
                              </p:par>
                              <p:par>
                                <p:cTn id="45" presetID="10" presetClass="entr" presetSubtype="0" fill="hold" grpId="0" nodeType="withEffect">
                                  <p:stCondLst>
                                    <p:cond delay="0"/>
                                  </p:stCondLst>
                                  <p:childTnLst>
                                    <p:set>
                                      <p:cBhvr>
                                        <p:cTn id="46" dur="1" fill="hold">
                                          <p:stCondLst>
                                            <p:cond delay="0"/>
                                          </p:stCondLst>
                                        </p:cTn>
                                        <p:tgtEl>
                                          <p:spTgt spid="18435">
                                            <p:txEl>
                                              <p:pRg st="12" end="12"/>
                                            </p:txEl>
                                          </p:spTgt>
                                        </p:tgtEl>
                                        <p:attrNameLst>
                                          <p:attrName>style.visibility</p:attrName>
                                        </p:attrNameLst>
                                      </p:cBhvr>
                                      <p:to>
                                        <p:strVal val="visible"/>
                                      </p:to>
                                    </p:set>
                                    <p:animEffect transition="in" filter="fade">
                                      <p:cBhvr>
                                        <p:cTn id="47" dur="2000"/>
                                        <p:tgtEl>
                                          <p:spTgt spid="18435">
                                            <p:txEl>
                                              <p:pRg st="12" end="12"/>
                                            </p:txEl>
                                          </p:spTgt>
                                        </p:tgtEl>
                                      </p:cBhvr>
                                    </p:animEffect>
                                  </p:childTnLst>
                                  <p:subTnLst>
                                    <p:animClr clrSpc="rgb" dir="cw">
                                      <p:cBhvr override="childStyle">
                                        <p:cTn dur="1" fill="hold" display="0" masterRel="nextClick" afterEffect="1"/>
                                        <p:tgtEl>
                                          <p:spTgt spid="18435">
                                            <p:txEl>
                                              <p:pRg st="12" end="12"/>
                                            </p:txEl>
                                          </p:spTgt>
                                        </p:tgtEl>
                                        <p:attrNameLst>
                                          <p:attrName>ppt_c</p:attrName>
                                        </p:attrNameLst>
                                      </p:cBhvr>
                                      <p:to>
                                        <a:schemeClr val="bg2"/>
                                      </p:to>
                                    </p:animClr>
                                  </p:subTnLst>
                                </p:cTn>
                              </p:par>
                              <p:par>
                                <p:cTn id="48" presetID="10" presetClass="entr" presetSubtype="0" fill="hold" grpId="0" nodeType="withEffect">
                                  <p:stCondLst>
                                    <p:cond delay="0"/>
                                  </p:stCondLst>
                                  <p:childTnLst>
                                    <p:set>
                                      <p:cBhvr>
                                        <p:cTn id="49" dur="1" fill="hold">
                                          <p:stCondLst>
                                            <p:cond delay="0"/>
                                          </p:stCondLst>
                                        </p:cTn>
                                        <p:tgtEl>
                                          <p:spTgt spid="18435">
                                            <p:txEl>
                                              <p:pRg st="13" end="13"/>
                                            </p:txEl>
                                          </p:spTgt>
                                        </p:tgtEl>
                                        <p:attrNameLst>
                                          <p:attrName>style.visibility</p:attrName>
                                        </p:attrNameLst>
                                      </p:cBhvr>
                                      <p:to>
                                        <p:strVal val="visible"/>
                                      </p:to>
                                    </p:set>
                                    <p:animEffect transition="in" filter="fade">
                                      <p:cBhvr>
                                        <p:cTn id="50" dur="2000"/>
                                        <p:tgtEl>
                                          <p:spTgt spid="18435">
                                            <p:txEl>
                                              <p:pRg st="13" end="13"/>
                                            </p:txEl>
                                          </p:spTgt>
                                        </p:tgtEl>
                                      </p:cBhvr>
                                    </p:animEffect>
                                  </p:childTnLst>
                                  <p:subTnLst>
                                    <p:animClr clrSpc="rgb" dir="cw">
                                      <p:cBhvr override="childStyle">
                                        <p:cTn dur="1" fill="hold" display="0" masterRel="nextClick" afterEffect="1"/>
                                        <p:tgtEl>
                                          <p:spTgt spid="18435">
                                            <p:txEl>
                                              <p:pRg st="13" end="13"/>
                                            </p:txEl>
                                          </p:spTgt>
                                        </p:tgtEl>
                                        <p:attrNameLst>
                                          <p:attrName>ppt_c</p:attrName>
                                        </p:attrNameLst>
                                      </p:cBhvr>
                                      <p:to>
                                        <a:schemeClr val="bg2"/>
                                      </p:to>
                                    </p:animClr>
                                  </p:subTnLst>
                                </p:cTn>
                              </p:par>
                              <p:par>
                                <p:cTn id="51" presetID="10" presetClass="entr" presetSubtype="0" fill="hold" grpId="0" nodeType="withEffect">
                                  <p:stCondLst>
                                    <p:cond delay="0"/>
                                  </p:stCondLst>
                                  <p:childTnLst>
                                    <p:set>
                                      <p:cBhvr>
                                        <p:cTn id="52" dur="1" fill="hold">
                                          <p:stCondLst>
                                            <p:cond delay="0"/>
                                          </p:stCondLst>
                                        </p:cTn>
                                        <p:tgtEl>
                                          <p:spTgt spid="18435">
                                            <p:txEl>
                                              <p:pRg st="14" end="14"/>
                                            </p:txEl>
                                          </p:spTgt>
                                        </p:tgtEl>
                                        <p:attrNameLst>
                                          <p:attrName>style.visibility</p:attrName>
                                        </p:attrNameLst>
                                      </p:cBhvr>
                                      <p:to>
                                        <p:strVal val="visible"/>
                                      </p:to>
                                    </p:set>
                                    <p:animEffect transition="in" filter="fade">
                                      <p:cBhvr>
                                        <p:cTn id="53" dur="2000"/>
                                        <p:tgtEl>
                                          <p:spTgt spid="18435">
                                            <p:txEl>
                                              <p:pRg st="14" end="14"/>
                                            </p:txEl>
                                          </p:spTgt>
                                        </p:tgtEl>
                                      </p:cBhvr>
                                    </p:animEffect>
                                  </p:childTnLst>
                                  <p:subTnLst>
                                    <p:animClr clrSpc="rgb" dir="cw">
                                      <p:cBhvr override="childStyle">
                                        <p:cTn dur="1" fill="hold" display="0" masterRel="nextClick" afterEffect="1"/>
                                        <p:tgtEl>
                                          <p:spTgt spid="18435">
                                            <p:txEl>
                                              <p:pRg st="14" end="14"/>
                                            </p:txEl>
                                          </p:spTgt>
                                        </p:tgtEl>
                                        <p:attrNameLst>
                                          <p:attrName>ppt_c</p:attrName>
                                        </p:attrNameLst>
                                      </p:cBhvr>
                                      <p:to>
                                        <a:schemeClr val="bg2"/>
                                      </p:to>
                                    </p:animClr>
                                  </p:subTnLst>
                                </p:cTn>
                              </p:par>
                              <p:par>
                                <p:cTn id="54" presetID="10" presetClass="entr" presetSubtype="0" fill="hold" grpId="0" nodeType="withEffect">
                                  <p:stCondLst>
                                    <p:cond delay="0"/>
                                  </p:stCondLst>
                                  <p:childTnLst>
                                    <p:set>
                                      <p:cBhvr>
                                        <p:cTn id="55" dur="1" fill="hold">
                                          <p:stCondLst>
                                            <p:cond delay="0"/>
                                          </p:stCondLst>
                                        </p:cTn>
                                        <p:tgtEl>
                                          <p:spTgt spid="18435">
                                            <p:txEl>
                                              <p:pRg st="15" end="15"/>
                                            </p:txEl>
                                          </p:spTgt>
                                        </p:tgtEl>
                                        <p:attrNameLst>
                                          <p:attrName>style.visibility</p:attrName>
                                        </p:attrNameLst>
                                      </p:cBhvr>
                                      <p:to>
                                        <p:strVal val="visible"/>
                                      </p:to>
                                    </p:set>
                                    <p:animEffect transition="in" filter="fade">
                                      <p:cBhvr>
                                        <p:cTn id="56" dur="2000"/>
                                        <p:tgtEl>
                                          <p:spTgt spid="18435">
                                            <p:txEl>
                                              <p:pRg st="15" end="15"/>
                                            </p:txEl>
                                          </p:spTgt>
                                        </p:tgtEl>
                                      </p:cBhvr>
                                    </p:animEffect>
                                  </p:childTnLst>
                                  <p:subTnLst>
                                    <p:animClr clrSpc="rgb" dir="cw">
                                      <p:cBhvr override="childStyle">
                                        <p:cTn dur="1" fill="hold" display="0" masterRel="nextClick" afterEffect="1"/>
                                        <p:tgtEl>
                                          <p:spTgt spid="18435">
                                            <p:txEl>
                                              <p:pRg st="15" end="15"/>
                                            </p:txEl>
                                          </p:spTgt>
                                        </p:tgtEl>
                                        <p:attrNameLst>
                                          <p:attrName>ppt_c</p:attrName>
                                        </p:attrNameLst>
                                      </p:cBhvr>
                                      <p:to>
                                        <a:schemeClr val="bg2"/>
                                      </p:to>
                                    </p:animClr>
                                  </p:subTnLst>
                                </p:cTn>
                              </p:par>
                              <p:par>
                                <p:cTn id="57" presetID="10" presetClass="entr" presetSubtype="0" fill="hold" grpId="0" nodeType="withEffect">
                                  <p:stCondLst>
                                    <p:cond delay="0"/>
                                  </p:stCondLst>
                                  <p:childTnLst>
                                    <p:set>
                                      <p:cBhvr>
                                        <p:cTn id="58" dur="1" fill="hold">
                                          <p:stCondLst>
                                            <p:cond delay="0"/>
                                          </p:stCondLst>
                                        </p:cTn>
                                        <p:tgtEl>
                                          <p:spTgt spid="18435">
                                            <p:txEl>
                                              <p:pRg st="16" end="16"/>
                                            </p:txEl>
                                          </p:spTgt>
                                        </p:tgtEl>
                                        <p:attrNameLst>
                                          <p:attrName>style.visibility</p:attrName>
                                        </p:attrNameLst>
                                      </p:cBhvr>
                                      <p:to>
                                        <p:strVal val="visible"/>
                                      </p:to>
                                    </p:set>
                                    <p:animEffect transition="in" filter="fade">
                                      <p:cBhvr>
                                        <p:cTn id="59" dur="2000"/>
                                        <p:tgtEl>
                                          <p:spTgt spid="18435">
                                            <p:txEl>
                                              <p:pRg st="16" end="16"/>
                                            </p:txEl>
                                          </p:spTgt>
                                        </p:tgtEl>
                                      </p:cBhvr>
                                    </p:animEffect>
                                  </p:childTnLst>
                                  <p:subTnLst>
                                    <p:animClr clrSpc="rgb" dir="cw">
                                      <p:cBhvr override="childStyle">
                                        <p:cTn dur="1" fill="hold" display="0" masterRel="nextClick" afterEffect="1"/>
                                        <p:tgtEl>
                                          <p:spTgt spid="18435">
                                            <p:txEl>
                                              <p:pRg st="16" end="16"/>
                                            </p:txEl>
                                          </p:spTgt>
                                        </p:tgtEl>
                                        <p:attrNameLst>
                                          <p:attrName>ppt_c</p:attrName>
                                        </p:attrNameLst>
                                      </p:cBhvr>
                                      <p:to>
                                        <a:schemeClr val="bg2"/>
                                      </p:to>
                                    </p:animClr>
                                  </p:subTnLst>
                                </p:cTn>
                              </p:par>
                              <p:par>
                                <p:cTn id="60" presetID="10" presetClass="entr" presetSubtype="0" fill="hold" grpId="0" nodeType="withEffect">
                                  <p:stCondLst>
                                    <p:cond delay="0"/>
                                  </p:stCondLst>
                                  <p:childTnLst>
                                    <p:set>
                                      <p:cBhvr>
                                        <p:cTn id="61" dur="1" fill="hold">
                                          <p:stCondLst>
                                            <p:cond delay="0"/>
                                          </p:stCondLst>
                                        </p:cTn>
                                        <p:tgtEl>
                                          <p:spTgt spid="18435">
                                            <p:txEl>
                                              <p:pRg st="17" end="17"/>
                                            </p:txEl>
                                          </p:spTgt>
                                        </p:tgtEl>
                                        <p:attrNameLst>
                                          <p:attrName>style.visibility</p:attrName>
                                        </p:attrNameLst>
                                      </p:cBhvr>
                                      <p:to>
                                        <p:strVal val="visible"/>
                                      </p:to>
                                    </p:set>
                                    <p:animEffect transition="in" filter="fade">
                                      <p:cBhvr>
                                        <p:cTn id="62" dur="2000"/>
                                        <p:tgtEl>
                                          <p:spTgt spid="18435">
                                            <p:txEl>
                                              <p:pRg st="17" end="17"/>
                                            </p:txEl>
                                          </p:spTgt>
                                        </p:tgtEl>
                                      </p:cBhvr>
                                    </p:animEffect>
                                  </p:childTnLst>
                                  <p:subTnLst>
                                    <p:animClr clrSpc="rgb" dir="cw">
                                      <p:cBhvr override="childStyle">
                                        <p:cTn dur="1" fill="hold" display="0" masterRel="nextClick" afterEffect="1"/>
                                        <p:tgtEl>
                                          <p:spTgt spid="18435">
                                            <p:txEl>
                                              <p:pRg st="17" end="17"/>
                                            </p:txEl>
                                          </p:spTgt>
                                        </p:tgtEl>
                                        <p:attrNameLst>
                                          <p:attrName>ppt_c</p:attrName>
                                        </p:attrNameLst>
                                      </p:cBhvr>
                                      <p:to>
                                        <a:schemeClr val="bg2"/>
                                      </p:to>
                                    </p:animClr>
                                  </p:subTnLst>
                                </p:cTn>
                              </p:par>
                              <p:par>
                                <p:cTn id="63" presetID="10" presetClass="entr" presetSubtype="0" fill="hold" grpId="0" nodeType="withEffect">
                                  <p:stCondLst>
                                    <p:cond delay="0"/>
                                  </p:stCondLst>
                                  <p:childTnLst>
                                    <p:set>
                                      <p:cBhvr>
                                        <p:cTn id="64" dur="1" fill="hold">
                                          <p:stCondLst>
                                            <p:cond delay="0"/>
                                          </p:stCondLst>
                                        </p:cTn>
                                        <p:tgtEl>
                                          <p:spTgt spid="18435">
                                            <p:txEl>
                                              <p:pRg st="18" end="18"/>
                                            </p:txEl>
                                          </p:spTgt>
                                        </p:tgtEl>
                                        <p:attrNameLst>
                                          <p:attrName>style.visibility</p:attrName>
                                        </p:attrNameLst>
                                      </p:cBhvr>
                                      <p:to>
                                        <p:strVal val="visible"/>
                                      </p:to>
                                    </p:set>
                                    <p:animEffect transition="in" filter="fade">
                                      <p:cBhvr>
                                        <p:cTn id="65" dur="2000"/>
                                        <p:tgtEl>
                                          <p:spTgt spid="18435">
                                            <p:txEl>
                                              <p:pRg st="18" end="18"/>
                                            </p:txEl>
                                          </p:spTgt>
                                        </p:tgtEl>
                                      </p:cBhvr>
                                    </p:animEffect>
                                  </p:childTnLst>
                                  <p:subTnLst>
                                    <p:animClr clrSpc="rgb" dir="cw">
                                      <p:cBhvr override="childStyle">
                                        <p:cTn dur="1" fill="hold" display="0" masterRel="nextClick" afterEffect="1"/>
                                        <p:tgtEl>
                                          <p:spTgt spid="18435">
                                            <p:txEl>
                                              <p:pRg st="18" end="18"/>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A6A949A8-44A7-43BB-8B56-C71C2850A408}" type="slidenum">
              <a:rPr lang="es-EC"/>
              <a:pPr/>
              <a:t>29</a:t>
            </a:fld>
            <a:endParaRPr lang="es-EC"/>
          </a:p>
        </p:txBody>
      </p:sp>
      <p:sp>
        <p:nvSpPr>
          <p:cNvPr id="28674" name="Rectangle 2"/>
          <p:cNvSpPr>
            <a:spLocks noGrp="1" noChangeArrowheads="1"/>
          </p:cNvSpPr>
          <p:nvPr>
            <p:ph type="title"/>
          </p:nvPr>
        </p:nvSpPr>
        <p:spPr>
          <a:xfrm>
            <a:off x="1524000" y="190500"/>
            <a:ext cx="7010400" cy="460375"/>
          </a:xfrm>
        </p:spPr>
        <p:txBody>
          <a:bodyPr/>
          <a:lstStyle/>
          <a:p>
            <a:pPr algn="r"/>
            <a:r>
              <a:rPr lang="es-ES_tradnl" sz="3800"/>
              <a:t>Más Métodos….</a:t>
            </a:r>
            <a:endParaRPr lang="es-EC" sz="3800"/>
          </a:p>
        </p:txBody>
      </p:sp>
      <p:sp>
        <p:nvSpPr>
          <p:cNvPr id="28675" name="Rectangle 3"/>
          <p:cNvSpPr>
            <a:spLocks noGrp="1" noChangeArrowheads="1"/>
          </p:cNvSpPr>
          <p:nvPr>
            <p:ph type="body" idx="1"/>
          </p:nvPr>
        </p:nvSpPr>
        <p:spPr>
          <a:xfrm>
            <a:off x="250825" y="908050"/>
            <a:ext cx="8713788" cy="5218113"/>
          </a:xfrm>
        </p:spPr>
        <p:txBody>
          <a:bodyPr/>
          <a:lstStyle/>
          <a:p>
            <a:pPr algn="r">
              <a:lnSpc>
                <a:spcPct val="80000"/>
              </a:lnSpc>
            </a:pPr>
            <a:r>
              <a:rPr lang="es-ES_tradnl" sz="1600"/>
              <a:t>Estudio Biográfico</a:t>
            </a:r>
          </a:p>
          <a:p>
            <a:pPr lvl="1">
              <a:lnSpc>
                <a:spcPct val="80000"/>
              </a:lnSpc>
            </a:pPr>
            <a:r>
              <a:rPr lang="es-ES_tradnl" sz="1600"/>
              <a:t>Seleccione el personaje bíblico.  Ej. David.</a:t>
            </a:r>
          </a:p>
          <a:p>
            <a:pPr lvl="1">
              <a:lnSpc>
                <a:spcPct val="80000"/>
              </a:lnSpc>
            </a:pPr>
            <a:r>
              <a:rPr lang="es-ES_tradnl" sz="1600"/>
              <a:t>Usando la Concordancia busque las referencias respectivas</a:t>
            </a:r>
          </a:p>
          <a:p>
            <a:pPr lvl="1">
              <a:lnSpc>
                <a:spcPct val="80000"/>
              </a:lnSpc>
            </a:pPr>
            <a:r>
              <a:rPr lang="es-ES_tradnl" sz="1600"/>
              <a:t>Comente brevemente los hallazgos.</a:t>
            </a:r>
          </a:p>
          <a:p>
            <a:pPr lvl="1">
              <a:lnSpc>
                <a:spcPct val="80000"/>
              </a:lnSpc>
            </a:pPr>
            <a:r>
              <a:rPr lang="es-ES_tradnl" sz="1600"/>
              <a:t>Anota sus impresiones:  sentimientos, pensamientos, afectos, etc.</a:t>
            </a:r>
          </a:p>
          <a:p>
            <a:pPr lvl="1">
              <a:lnSpc>
                <a:spcPct val="80000"/>
              </a:lnSpc>
            </a:pPr>
            <a:r>
              <a:rPr lang="es-ES_tradnl" sz="1600"/>
              <a:t>Ordene los descubrimientos siguiendo un orden vital, por ejemplo:  Vida, Ministerio, Carácter, Pensamiento.</a:t>
            </a:r>
          </a:p>
          <a:p>
            <a:pPr lvl="1">
              <a:lnSpc>
                <a:spcPct val="80000"/>
              </a:lnSpc>
            </a:pPr>
            <a:r>
              <a:rPr lang="es-ES_tradnl" sz="1600"/>
              <a:t>Busque aplicaciones:  lección principal, cualidades del carácter, verdades, aplicación personal</a:t>
            </a:r>
          </a:p>
          <a:p>
            <a:pPr lvl="1">
              <a:lnSpc>
                <a:spcPct val="80000"/>
              </a:lnSpc>
            </a:pPr>
            <a:r>
              <a:rPr lang="es-ES_tradnl" sz="1600"/>
              <a:t>Realice un bosquejo para predicar o enseñar</a:t>
            </a:r>
          </a:p>
          <a:p>
            <a:pPr lvl="1">
              <a:lnSpc>
                <a:spcPct val="80000"/>
              </a:lnSpc>
              <a:buFont typeface="Wingdings" pitchFamily="2" charset="2"/>
              <a:buNone/>
            </a:pPr>
            <a:endParaRPr lang="es-ES_tradnl" sz="1600"/>
          </a:p>
          <a:p>
            <a:pPr>
              <a:lnSpc>
                <a:spcPct val="80000"/>
              </a:lnSpc>
            </a:pPr>
            <a:r>
              <a:rPr lang="es-ES_tradnl" sz="1600"/>
              <a:t>Estudio Devocional</a:t>
            </a:r>
          </a:p>
          <a:p>
            <a:pPr lvl="1">
              <a:lnSpc>
                <a:spcPct val="80000"/>
              </a:lnSpc>
            </a:pPr>
            <a:r>
              <a:rPr lang="es-ES_tradnl" sz="1600"/>
              <a:t>Separe un tiempo y lugar específico</a:t>
            </a:r>
          </a:p>
          <a:p>
            <a:pPr lvl="1">
              <a:lnSpc>
                <a:spcPct val="80000"/>
              </a:lnSpc>
            </a:pPr>
            <a:r>
              <a:rPr lang="es-ES_tradnl" sz="1600"/>
              <a:t>Ore para profundizar en el estudio y meditación de la Palabra de Dios</a:t>
            </a:r>
          </a:p>
          <a:p>
            <a:pPr lvl="1">
              <a:lnSpc>
                <a:spcPct val="80000"/>
              </a:lnSpc>
            </a:pPr>
            <a:r>
              <a:rPr lang="es-ES_tradnl" sz="1600"/>
              <a:t>Estudie la Biblia sistemáticamente, no más de un capítulo diario</a:t>
            </a:r>
          </a:p>
          <a:p>
            <a:pPr lvl="1">
              <a:lnSpc>
                <a:spcPct val="80000"/>
              </a:lnSpc>
            </a:pPr>
            <a:r>
              <a:rPr lang="es-ES_tradnl" sz="1600"/>
              <a:t>Haga dos lecturas, una de observación y otra para meditación</a:t>
            </a:r>
          </a:p>
          <a:p>
            <a:pPr lvl="1">
              <a:lnSpc>
                <a:spcPct val="80000"/>
              </a:lnSpc>
            </a:pPr>
            <a:r>
              <a:rPr lang="es-ES_tradnl" sz="1600"/>
              <a:t>Ore para que el Señor le ilumine una verdad que usted necesita aprehender personalmente</a:t>
            </a:r>
          </a:p>
          <a:p>
            <a:pPr lvl="1">
              <a:lnSpc>
                <a:spcPct val="80000"/>
              </a:lnSpc>
            </a:pPr>
            <a:r>
              <a:rPr lang="es-ES_tradnl" sz="1600"/>
              <a:t>Interróguese a sí mismo, cuestiónese, descúbrase ante Dios</a:t>
            </a:r>
          </a:p>
          <a:p>
            <a:pPr lvl="1">
              <a:lnSpc>
                <a:spcPct val="80000"/>
              </a:lnSpc>
            </a:pPr>
            <a:r>
              <a:rPr lang="es-ES_tradnl" sz="1600"/>
              <a:t>Ore para que usted pueda responder en obediencia a lo que Dios le mostró</a:t>
            </a:r>
          </a:p>
          <a:p>
            <a:pPr lvl="1">
              <a:lnSpc>
                <a:spcPct val="80000"/>
              </a:lnSpc>
            </a:pPr>
            <a:r>
              <a:rPr lang="es-ES_tradnl" sz="1600"/>
              <a:t>De gracias a Dios por la lección que aprendió</a:t>
            </a:r>
          </a:p>
          <a:p>
            <a:pPr lvl="1">
              <a:lnSpc>
                <a:spcPct val="80000"/>
              </a:lnSpc>
            </a:pPr>
            <a:r>
              <a:rPr lang="es-ES_tradnl" sz="1600"/>
              <a:t>Apunte en un diario lo más importante del estudio:  texto, enseñanza, pacto</a:t>
            </a:r>
            <a:endParaRPr lang="es-EC" sz="1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fade">
                                      <p:cBhvr>
                                        <p:cTn id="7" dur="2000"/>
                                        <p:tgtEl>
                                          <p:spTgt spid="28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fade">
                                      <p:cBhvr>
                                        <p:cTn id="12" dur="2000"/>
                                        <p:tgtEl>
                                          <p:spTgt spid="28675">
                                            <p:txEl>
                                              <p:pRg st="0" end="0"/>
                                            </p:txEl>
                                          </p:spTgt>
                                        </p:tgtEl>
                                      </p:cBhvr>
                                    </p:animEffect>
                                  </p:childTnLst>
                                  <p:subTnLst>
                                    <p:animClr clrSpc="rgb" dir="cw">
                                      <p:cBhvr override="childStyle">
                                        <p:cTn dur="1" fill="hold" display="0" masterRel="nextClick" afterEffect="1"/>
                                        <p:tgtEl>
                                          <p:spTgt spid="28675">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28675">
                                            <p:txEl>
                                              <p:pRg st="1" end="1"/>
                                            </p:txEl>
                                          </p:spTgt>
                                        </p:tgtEl>
                                        <p:attrNameLst>
                                          <p:attrName>style.visibility</p:attrName>
                                        </p:attrNameLst>
                                      </p:cBhvr>
                                      <p:to>
                                        <p:strVal val="visible"/>
                                      </p:to>
                                    </p:set>
                                    <p:animEffect transition="in" filter="fade">
                                      <p:cBhvr>
                                        <p:cTn id="15" dur="2000"/>
                                        <p:tgtEl>
                                          <p:spTgt spid="28675">
                                            <p:txEl>
                                              <p:pRg st="1" end="1"/>
                                            </p:txEl>
                                          </p:spTgt>
                                        </p:tgtEl>
                                      </p:cBhvr>
                                    </p:animEffect>
                                  </p:childTnLst>
                                  <p:subTnLst>
                                    <p:animClr clrSpc="rgb" dir="cw">
                                      <p:cBhvr override="childStyle">
                                        <p:cTn dur="1" fill="hold" display="0" masterRel="nextClick" afterEffect="1"/>
                                        <p:tgtEl>
                                          <p:spTgt spid="28675">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28675">
                                            <p:txEl>
                                              <p:pRg st="2" end="2"/>
                                            </p:txEl>
                                          </p:spTgt>
                                        </p:tgtEl>
                                        <p:attrNameLst>
                                          <p:attrName>style.visibility</p:attrName>
                                        </p:attrNameLst>
                                      </p:cBhvr>
                                      <p:to>
                                        <p:strVal val="visible"/>
                                      </p:to>
                                    </p:set>
                                    <p:animEffect transition="in" filter="fade">
                                      <p:cBhvr>
                                        <p:cTn id="18" dur="2000"/>
                                        <p:tgtEl>
                                          <p:spTgt spid="28675">
                                            <p:txEl>
                                              <p:pRg st="2" end="2"/>
                                            </p:txEl>
                                          </p:spTgt>
                                        </p:tgtEl>
                                      </p:cBhvr>
                                    </p:animEffect>
                                  </p:childTnLst>
                                  <p:subTnLst>
                                    <p:animClr clrSpc="rgb" dir="cw">
                                      <p:cBhvr override="childStyle">
                                        <p:cTn dur="1" fill="hold" display="0" masterRel="nextClick" afterEffect="1"/>
                                        <p:tgtEl>
                                          <p:spTgt spid="28675">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28675">
                                            <p:txEl>
                                              <p:pRg st="3" end="3"/>
                                            </p:txEl>
                                          </p:spTgt>
                                        </p:tgtEl>
                                        <p:attrNameLst>
                                          <p:attrName>style.visibility</p:attrName>
                                        </p:attrNameLst>
                                      </p:cBhvr>
                                      <p:to>
                                        <p:strVal val="visible"/>
                                      </p:to>
                                    </p:set>
                                    <p:animEffect transition="in" filter="fade">
                                      <p:cBhvr>
                                        <p:cTn id="21" dur="2000"/>
                                        <p:tgtEl>
                                          <p:spTgt spid="28675">
                                            <p:txEl>
                                              <p:pRg st="3" end="3"/>
                                            </p:txEl>
                                          </p:spTgt>
                                        </p:tgtEl>
                                      </p:cBhvr>
                                    </p:animEffect>
                                  </p:childTnLst>
                                  <p:subTnLst>
                                    <p:animClr clrSpc="rgb" dir="cw">
                                      <p:cBhvr override="childStyle">
                                        <p:cTn dur="1" fill="hold" display="0" masterRel="nextClick" afterEffect="1"/>
                                        <p:tgtEl>
                                          <p:spTgt spid="28675">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28675">
                                            <p:txEl>
                                              <p:pRg st="4" end="4"/>
                                            </p:txEl>
                                          </p:spTgt>
                                        </p:tgtEl>
                                        <p:attrNameLst>
                                          <p:attrName>style.visibility</p:attrName>
                                        </p:attrNameLst>
                                      </p:cBhvr>
                                      <p:to>
                                        <p:strVal val="visible"/>
                                      </p:to>
                                    </p:set>
                                    <p:animEffect transition="in" filter="fade">
                                      <p:cBhvr>
                                        <p:cTn id="24" dur="2000"/>
                                        <p:tgtEl>
                                          <p:spTgt spid="28675">
                                            <p:txEl>
                                              <p:pRg st="4" end="4"/>
                                            </p:txEl>
                                          </p:spTgt>
                                        </p:tgtEl>
                                      </p:cBhvr>
                                    </p:animEffect>
                                  </p:childTnLst>
                                  <p:subTnLst>
                                    <p:animClr clrSpc="rgb" dir="cw">
                                      <p:cBhvr override="childStyle">
                                        <p:cTn dur="1" fill="hold" display="0" masterRel="nextClick" afterEffect="1"/>
                                        <p:tgtEl>
                                          <p:spTgt spid="28675">
                                            <p:txEl>
                                              <p:pRg st="4" end="4"/>
                                            </p:txEl>
                                          </p:spTgt>
                                        </p:tgtEl>
                                        <p:attrNameLst>
                                          <p:attrName>ppt_c</p:attrName>
                                        </p:attrNameLst>
                                      </p:cBhvr>
                                      <p:to>
                                        <a:schemeClr val="bg2"/>
                                      </p:to>
                                    </p:animClr>
                                  </p:subTnLst>
                                </p:cTn>
                              </p:par>
                              <p:par>
                                <p:cTn id="25" presetID="10" presetClass="entr" presetSubtype="0" fill="hold" grpId="0" nodeType="withEffect">
                                  <p:stCondLst>
                                    <p:cond delay="0"/>
                                  </p:stCondLst>
                                  <p:childTnLst>
                                    <p:set>
                                      <p:cBhvr>
                                        <p:cTn id="26" dur="1" fill="hold">
                                          <p:stCondLst>
                                            <p:cond delay="0"/>
                                          </p:stCondLst>
                                        </p:cTn>
                                        <p:tgtEl>
                                          <p:spTgt spid="28675">
                                            <p:txEl>
                                              <p:pRg st="5" end="5"/>
                                            </p:txEl>
                                          </p:spTgt>
                                        </p:tgtEl>
                                        <p:attrNameLst>
                                          <p:attrName>style.visibility</p:attrName>
                                        </p:attrNameLst>
                                      </p:cBhvr>
                                      <p:to>
                                        <p:strVal val="visible"/>
                                      </p:to>
                                    </p:set>
                                    <p:animEffect transition="in" filter="fade">
                                      <p:cBhvr>
                                        <p:cTn id="27" dur="2000"/>
                                        <p:tgtEl>
                                          <p:spTgt spid="28675">
                                            <p:txEl>
                                              <p:pRg st="5" end="5"/>
                                            </p:txEl>
                                          </p:spTgt>
                                        </p:tgtEl>
                                      </p:cBhvr>
                                    </p:animEffect>
                                  </p:childTnLst>
                                  <p:subTnLst>
                                    <p:animClr clrSpc="rgb" dir="cw">
                                      <p:cBhvr override="childStyle">
                                        <p:cTn dur="1" fill="hold" display="0" masterRel="nextClick" afterEffect="1"/>
                                        <p:tgtEl>
                                          <p:spTgt spid="28675">
                                            <p:txEl>
                                              <p:pRg st="5" end="5"/>
                                            </p:txEl>
                                          </p:spTgt>
                                        </p:tgtEl>
                                        <p:attrNameLst>
                                          <p:attrName>ppt_c</p:attrName>
                                        </p:attrNameLst>
                                      </p:cBhvr>
                                      <p:to>
                                        <a:schemeClr val="bg2"/>
                                      </p:to>
                                    </p:animClr>
                                  </p:subTnLst>
                                </p:cTn>
                              </p:par>
                              <p:par>
                                <p:cTn id="28" presetID="10" presetClass="entr" presetSubtype="0" fill="hold" grpId="0" nodeType="withEffect">
                                  <p:stCondLst>
                                    <p:cond delay="0"/>
                                  </p:stCondLst>
                                  <p:childTnLst>
                                    <p:set>
                                      <p:cBhvr>
                                        <p:cTn id="29" dur="1" fill="hold">
                                          <p:stCondLst>
                                            <p:cond delay="0"/>
                                          </p:stCondLst>
                                        </p:cTn>
                                        <p:tgtEl>
                                          <p:spTgt spid="28675">
                                            <p:txEl>
                                              <p:pRg st="6" end="6"/>
                                            </p:txEl>
                                          </p:spTgt>
                                        </p:tgtEl>
                                        <p:attrNameLst>
                                          <p:attrName>style.visibility</p:attrName>
                                        </p:attrNameLst>
                                      </p:cBhvr>
                                      <p:to>
                                        <p:strVal val="visible"/>
                                      </p:to>
                                    </p:set>
                                    <p:animEffect transition="in" filter="fade">
                                      <p:cBhvr>
                                        <p:cTn id="30" dur="2000"/>
                                        <p:tgtEl>
                                          <p:spTgt spid="28675">
                                            <p:txEl>
                                              <p:pRg st="6" end="6"/>
                                            </p:txEl>
                                          </p:spTgt>
                                        </p:tgtEl>
                                      </p:cBhvr>
                                    </p:animEffect>
                                  </p:childTnLst>
                                  <p:subTnLst>
                                    <p:animClr clrSpc="rgb" dir="cw">
                                      <p:cBhvr override="childStyle">
                                        <p:cTn dur="1" fill="hold" display="0" masterRel="nextClick" afterEffect="1"/>
                                        <p:tgtEl>
                                          <p:spTgt spid="28675">
                                            <p:txEl>
                                              <p:pRg st="6" end="6"/>
                                            </p:txEl>
                                          </p:spTgt>
                                        </p:tgtEl>
                                        <p:attrNameLst>
                                          <p:attrName>ppt_c</p:attrName>
                                        </p:attrNameLst>
                                      </p:cBhvr>
                                      <p:to>
                                        <a:schemeClr val="bg2"/>
                                      </p:to>
                                    </p:animClr>
                                  </p:subTnLst>
                                </p:cTn>
                              </p:par>
                              <p:par>
                                <p:cTn id="31" presetID="10" presetClass="entr" presetSubtype="0" fill="hold" grpId="0" nodeType="withEffect">
                                  <p:stCondLst>
                                    <p:cond delay="0"/>
                                  </p:stCondLst>
                                  <p:childTnLst>
                                    <p:set>
                                      <p:cBhvr>
                                        <p:cTn id="32" dur="1" fill="hold">
                                          <p:stCondLst>
                                            <p:cond delay="0"/>
                                          </p:stCondLst>
                                        </p:cTn>
                                        <p:tgtEl>
                                          <p:spTgt spid="28675">
                                            <p:txEl>
                                              <p:pRg st="7" end="7"/>
                                            </p:txEl>
                                          </p:spTgt>
                                        </p:tgtEl>
                                        <p:attrNameLst>
                                          <p:attrName>style.visibility</p:attrName>
                                        </p:attrNameLst>
                                      </p:cBhvr>
                                      <p:to>
                                        <p:strVal val="visible"/>
                                      </p:to>
                                    </p:set>
                                    <p:animEffect transition="in" filter="fade">
                                      <p:cBhvr>
                                        <p:cTn id="33" dur="2000"/>
                                        <p:tgtEl>
                                          <p:spTgt spid="28675">
                                            <p:txEl>
                                              <p:pRg st="7" end="7"/>
                                            </p:txEl>
                                          </p:spTgt>
                                        </p:tgtEl>
                                      </p:cBhvr>
                                    </p:animEffect>
                                  </p:childTnLst>
                                  <p:subTnLst>
                                    <p:animClr clrSpc="rgb" dir="cw">
                                      <p:cBhvr override="childStyle">
                                        <p:cTn dur="1" fill="hold" display="0" masterRel="nextClick" afterEffect="1"/>
                                        <p:tgtEl>
                                          <p:spTgt spid="28675">
                                            <p:txEl>
                                              <p:pRg st="7" end="7"/>
                                            </p:txEl>
                                          </p:spTgt>
                                        </p:tgtEl>
                                        <p:attrNameLst>
                                          <p:attrName>ppt_c</p:attrName>
                                        </p:attrNameLst>
                                      </p:cBhvr>
                                      <p:to>
                                        <a:schemeClr val="bg2"/>
                                      </p:to>
                                    </p:animClr>
                                  </p:sub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8675">
                                            <p:txEl>
                                              <p:pRg st="9" end="9"/>
                                            </p:txEl>
                                          </p:spTgt>
                                        </p:tgtEl>
                                        <p:attrNameLst>
                                          <p:attrName>style.visibility</p:attrName>
                                        </p:attrNameLst>
                                      </p:cBhvr>
                                      <p:to>
                                        <p:strVal val="visible"/>
                                      </p:to>
                                    </p:set>
                                    <p:animEffect transition="in" filter="fade">
                                      <p:cBhvr>
                                        <p:cTn id="38" dur="2000"/>
                                        <p:tgtEl>
                                          <p:spTgt spid="28675">
                                            <p:txEl>
                                              <p:pRg st="9" end="9"/>
                                            </p:txEl>
                                          </p:spTgt>
                                        </p:tgtEl>
                                      </p:cBhvr>
                                    </p:animEffect>
                                  </p:childTnLst>
                                  <p:subTnLst>
                                    <p:animClr clrSpc="rgb" dir="cw">
                                      <p:cBhvr override="childStyle">
                                        <p:cTn dur="1" fill="hold" display="0" masterRel="nextClick" afterEffect="1"/>
                                        <p:tgtEl>
                                          <p:spTgt spid="28675">
                                            <p:txEl>
                                              <p:pRg st="9" end="9"/>
                                            </p:txEl>
                                          </p:spTgt>
                                        </p:tgtEl>
                                        <p:attrNameLst>
                                          <p:attrName>ppt_c</p:attrName>
                                        </p:attrNameLst>
                                      </p:cBhvr>
                                      <p:to>
                                        <a:schemeClr val="bg2"/>
                                      </p:to>
                                    </p:animClr>
                                  </p:subTnLst>
                                </p:cTn>
                              </p:par>
                              <p:par>
                                <p:cTn id="39" presetID="10" presetClass="entr" presetSubtype="0" fill="hold" grpId="0" nodeType="withEffect">
                                  <p:stCondLst>
                                    <p:cond delay="0"/>
                                  </p:stCondLst>
                                  <p:childTnLst>
                                    <p:set>
                                      <p:cBhvr>
                                        <p:cTn id="40" dur="1" fill="hold">
                                          <p:stCondLst>
                                            <p:cond delay="0"/>
                                          </p:stCondLst>
                                        </p:cTn>
                                        <p:tgtEl>
                                          <p:spTgt spid="28675">
                                            <p:txEl>
                                              <p:pRg st="10" end="10"/>
                                            </p:txEl>
                                          </p:spTgt>
                                        </p:tgtEl>
                                        <p:attrNameLst>
                                          <p:attrName>style.visibility</p:attrName>
                                        </p:attrNameLst>
                                      </p:cBhvr>
                                      <p:to>
                                        <p:strVal val="visible"/>
                                      </p:to>
                                    </p:set>
                                    <p:animEffect transition="in" filter="fade">
                                      <p:cBhvr>
                                        <p:cTn id="41" dur="2000"/>
                                        <p:tgtEl>
                                          <p:spTgt spid="28675">
                                            <p:txEl>
                                              <p:pRg st="10" end="10"/>
                                            </p:txEl>
                                          </p:spTgt>
                                        </p:tgtEl>
                                      </p:cBhvr>
                                    </p:animEffect>
                                  </p:childTnLst>
                                  <p:subTnLst>
                                    <p:animClr clrSpc="rgb" dir="cw">
                                      <p:cBhvr override="childStyle">
                                        <p:cTn dur="1" fill="hold" display="0" masterRel="nextClick" afterEffect="1"/>
                                        <p:tgtEl>
                                          <p:spTgt spid="28675">
                                            <p:txEl>
                                              <p:pRg st="10" end="10"/>
                                            </p:txEl>
                                          </p:spTgt>
                                        </p:tgtEl>
                                        <p:attrNameLst>
                                          <p:attrName>ppt_c</p:attrName>
                                        </p:attrNameLst>
                                      </p:cBhvr>
                                      <p:to>
                                        <a:schemeClr val="bg2"/>
                                      </p:to>
                                    </p:animClr>
                                  </p:subTnLst>
                                </p:cTn>
                              </p:par>
                              <p:par>
                                <p:cTn id="42" presetID="10" presetClass="entr" presetSubtype="0" fill="hold" grpId="0" nodeType="withEffect">
                                  <p:stCondLst>
                                    <p:cond delay="0"/>
                                  </p:stCondLst>
                                  <p:childTnLst>
                                    <p:set>
                                      <p:cBhvr>
                                        <p:cTn id="43" dur="1" fill="hold">
                                          <p:stCondLst>
                                            <p:cond delay="0"/>
                                          </p:stCondLst>
                                        </p:cTn>
                                        <p:tgtEl>
                                          <p:spTgt spid="28675">
                                            <p:txEl>
                                              <p:pRg st="11" end="11"/>
                                            </p:txEl>
                                          </p:spTgt>
                                        </p:tgtEl>
                                        <p:attrNameLst>
                                          <p:attrName>style.visibility</p:attrName>
                                        </p:attrNameLst>
                                      </p:cBhvr>
                                      <p:to>
                                        <p:strVal val="visible"/>
                                      </p:to>
                                    </p:set>
                                    <p:animEffect transition="in" filter="fade">
                                      <p:cBhvr>
                                        <p:cTn id="44" dur="2000"/>
                                        <p:tgtEl>
                                          <p:spTgt spid="28675">
                                            <p:txEl>
                                              <p:pRg st="11" end="11"/>
                                            </p:txEl>
                                          </p:spTgt>
                                        </p:tgtEl>
                                      </p:cBhvr>
                                    </p:animEffect>
                                  </p:childTnLst>
                                  <p:subTnLst>
                                    <p:animClr clrSpc="rgb" dir="cw">
                                      <p:cBhvr override="childStyle">
                                        <p:cTn dur="1" fill="hold" display="0" masterRel="nextClick" afterEffect="1"/>
                                        <p:tgtEl>
                                          <p:spTgt spid="28675">
                                            <p:txEl>
                                              <p:pRg st="11" end="11"/>
                                            </p:txEl>
                                          </p:spTgt>
                                        </p:tgtEl>
                                        <p:attrNameLst>
                                          <p:attrName>ppt_c</p:attrName>
                                        </p:attrNameLst>
                                      </p:cBhvr>
                                      <p:to>
                                        <a:schemeClr val="bg2"/>
                                      </p:to>
                                    </p:animClr>
                                  </p:subTnLst>
                                </p:cTn>
                              </p:par>
                              <p:par>
                                <p:cTn id="45" presetID="10" presetClass="entr" presetSubtype="0" fill="hold" grpId="0" nodeType="withEffect">
                                  <p:stCondLst>
                                    <p:cond delay="0"/>
                                  </p:stCondLst>
                                  <p:childTnLst>
                                    <p:set>
                                      <p:cBhvr>
                                        <p:cTn id="46" dur="1" fill="hold">
                                          <p:stCondLst>
                                            <p:cond delay="0"/>
                                          </p:stCondLst>
                                        </p:cTn>
                                        <p:tgtEl>
                                          <p:spTgt spid="28675">
                                            <p:txEl>
                                              <p:pRg st="12" end="12"/>
                                            </p:txEl>
                                          </p:spTgt>
                                        </p:tgtEl>
                                        <p:attrNameLst>
                                          <p:attrName>style.visibility</p:attrName>
                                        </p:attrNameLst>
                                      </p:cBhvr>
                                      <p:to>
                                        <p:strVal val="visible"/>
                                      </p:to>
                                    </p:set>
                                    <p:animEffect transition="in" filter="fade">
                                      <p:cBhvr>
                                        <p:cTn id="47" dur="2000"/>
                                        <p:tgtEl>
                                          <p:spTgt spid="28675">
                                            <p:txEl>
                                              <p:pRg st="12" end="12"/>
                                            </p:txEl>
                                          </p:spTgt>
                                        </p:tgtEl>
                                      </p:cBhvr>
                                    </p:animEffect>
                                  </p:childTnLst>
                                  <p:subTnLst>
                                    <p:animClr clrSpc="rgb" dir="cw">
                                      <p:cBhvr override="childStyle">
                                        <p:cTn dur="1" fill="hold" display="0" masterRel="nextClick" afterEffect="1"/>
                                        <p:tgtEl>
                                          <p:spTgt spid="28675">
                                            <p:txEl>
                                              <p:pRg st="12" end="12"/>
                                            </p:txEl>
                                          </p:spTgt>
                                        </p:tgtEl>
                                        <p:attrNameLst>
                                          <p:attrName>ppt_c</p:attrName>
                                        </p:attrNameLst>
                                      </p:cBhvr>
                                      <p:to>
                                        <a:schemeClr val="bg2"/>
                                      </p:to>
                                    </p:animClr>
                                  </p:subTnLst>
                                </p:cTn>
                              </p:par>
                              <p:par>
                                <p:cTn id="48" presetID="10" presetClass="entr" presetSubtype="0" fill="hold" grpId="0" nodeType="withEffect">
                                  <p:stCondLst>
                                    <p:cond delay="0"/>
                                  </p:stCondLst>
                                  <p:childTnLst>
                                    <p:set>
                                      <p:cBhvr>
                                        <p:cTn id="49" dur="1" fill="hold">
                                          <p:stCondLst>
                                            <p:cond delay="0"/>
                                          </p:stCondLst>
                                        </p:cTn>
                                        <p:tgtEl>
                                          <p:spTgt spid="28675">
                                            <p:txEl>
                                              <p:pRg st="13" end="13"/>
                                            </p:txEl>
                                          </p:spTgt>
                                        </p:tgtEl>
                                        <p:attrNameLst>
                                          <p:attrName>style.visibility</p:attrName>
                                        </p:attrNameLst>
                                      </p:cBhvr>
                                      <p:to>
                                        <p:strVal val="visible"/>
                                      </p:to>
                                    </p:set>
                                    <p:animEffect transition="in" filter="fade">
                                      <p:cBhvr>
                                        <p:cTn id="50" dur="2000"/>
                                        <p:tgtEl>
                                          <p:spTgt spid="28675">
                                            <p:txEl>
                                              <p:pRg st="13" end="13"/>
                                            </p:txEl>
                                          </p:spTgt>
                                        </p:tgtEl>
                                      </p:cBhvr>
                                    </p:animEffect>
                                  </p:childTnLst>
                                  <p:subTnLst>
                                    <p:animClr clrSpc="rgb" dir="cw">
                                      <p:cBhvr override="childStyle">
                                        <p:cTn dur="1" fill="hold" display="0" masterRel="nextClick" afterEffect="1"/>
                                        <p:tgtEl>
                                          <p:spTgt spid="28675">
                                            <p:txEl>
                                              <p:pRg st="13" end="13"/>
                                            </p:txEl>
                                          </p:spTgt>
                                        </p:tgtEl>
                                        <p:attrNameLst>
                                          <p:attrName>ppt_c</p:attrName>
                                        </p:attrNameLst>
                                      </p:cBhvr>
                                      <p:to>
                                        <a:schemeClr val="bg2"/>
                                      </p:to>
                                    </p:animClr>
                                  </p:subTnLst>
                                </p:cTn>
                              </p:par>
                              <p:par>
                                <p:cTn id="51" presetID="10" presetClass="entr" presetSubtype="0" fill="hold" grpId="0" nodeType="withEffect">
                                  <p:stCondLst>
                                    <p:cond delay="0"/>
                                  </p:stCondLst>
                                  <p:childTnLst>
                                    <p:set>
                                      <p:cBhvr>
                                        <p:cTn id="52" dur="1" fill="hold">
                                          <p:stCondLst>
                                            <p:cond delay="0"/>
                                          </p:stCondLst>
                                        </p:cTn>
                                        <p:tgtEl>
                                          <p:spTgt spid="28675">
                                            <p:txEl>
                                              <p:pRg st="14" end="14"/>
                                            </p:txEl>
                                          </p:spTgt>
                                        </p:tgtEl>
                                        <p:attrNameLst>
                                          <p:attrName>style.visibility</p:attrName>
                                        </p:attrNameLst>
                                      </p:cBhvr>
                                      <p:to>
                                        <p:strVal val="visible"/>
                                      </p:to>
                                    </p:set>
                                    <p:animEffect transition="in" filter="fade">
                                      <p:cBhvr>
                                        <p:cTn id="53" dur="2000"/>
                                        <p:tgtEl>
                                          <p:spTgt spid="28675">
                                            <p:txEl>
                                              <p:pRg st="14" end="14"/>
                                            </p:txEl>
                                          </p:spTgt>
                                        </p:tgtEl>
                                      </p:cBhvr>
                                    </p:animEffect>
                                  </p:childTnLst>
                                  <p:subTnLst>
                                    <p:animClr clrSpc="rgb" dir="cw">
                                      <p:cBhvr override="childStyle">
                                        <p:cTn dur="1" fill="hold" display="0" masterRel="nextClick" afterEffect="1"/>
                                        <p:tgtEl>
                                          <p:spTgt spid="28675">
                                            <p:txEl>
                                              <p:pRg st="14" end="14"/>
                                            </p:txEl>
                                          </p:spTgt>
                                        </p:tgtEl>
                                        <p:attrNameLst>
                                          <p:attrName>ppt_c</p:attrName>
                                        </p:attrNameLst>
                                      </p:cBhvr>
                                      <p:to>
                                        <a:schemeClr val="bg2"/>
                                      </p:to>
                                    </p:animClr>
                                  </p:subTnLst>
                                </p:cTn>
                              </p:par>
                              <p:par>
                                <p:cTn id="54" presetID="10" presetClass="entr" presetSubtype="0" fill="hold" grpId="0" nodeType="withEffect">
                                  <p:stCondLst>
                                    <p:cond delay="0"/>
                                  </p:stCondLst>
                                  <p:childTnLst>
                                    <p:set>
                                      <p:cBhvr>
                                        <p:cTn id="55" dur="1" fill="hold">
                                          <p:stCondLst>
                                            <p:cond delay="0"/>
                                          </p:stCondLst>
                                        </p:cTn>
                                        <p:tgtEl>
                                          <p:spTgt spid="28675">
                                            <p:txEl>
                                              <p:pRg st="15" end="15"/>
                                            </p:txEl>
                                          </p:spTgt>
                                        </p:tgtEl>
                                        <p:attrNameLst>
                                          <p:attrName>style.visibility</p:attrName>
                                        </p:attrNameLst>
                                      </p:cBhvr>
                                      <p:to>
                                        <p:strVal val="visible"/>
                                      </p:to>
                                    </p:set>
                                    <p:animEffect transition="in" filter="fade">
                                      <p:cBhvr>
                                        <p:cTn id="56" dur="2000"/>
                                        <p:tgtEl>
                                          <p:spTgt spid="28675">
                                            <p:txEl>
                                              <p:pRg st="15" end="15"/>
                                            </p:txEl>
                                          </p:spTgt>
                                        </p:tgtEl>
                                      </p:cBhvr>
                                    </p:animEffect>
                                  </p:childTnLst>
                                  <p:subTnLst>
                                    <p:animClr clrSpc="rgb" dir="cw">
                                      <p:cBhvr override="childStyle">
                                        <p:cTn dur="1" fill="hold" display="0" masterRel="nextClick" afterEffect="1"/>
                                        <p:tgtEl>
                                          <p:spTgt spid="28675">
                                            <p:txEl>
                                              <p:pRg st="15" end="15"/>
                                            </p:txEl>
                                          </p:spTgt>
                                        </p:tgtEl>
                                        <p:attrNameLst>
                                          <p:attrName>ppt_c</p:attrName>
                                        </p:attrNameLst>
                                      </p:cBhvr>
                                      <p:to>
                                        <a:schemeClr val="bg2"/>
                                      </p:to>
                                    </p:animClr>
                                  </p:subTnLst>
                                </p:cTn>
                              </p:par>
                              <p:par>
                                <p:cTn id="57" presetID="10" presetClass="entr" presetSubtype="0" fill="hold" grpId="0" nodeType="withEffect">
                                  <p:stCondLst>
                                    <p:cond delay="0"/>
                                  </p:stCondLst>
                                  <p:childTnLst>
                                    <p:set>
                                      <p:cBhvr>
                                        <p:cTn id="58" dur="1" fill="hold">
                                          <p:stCondLst>
                                            <p:cond delay="0"/>
                                          </p:stCondLst>
                                        </p:cTn>
                                        <p:tgtEl>
                                          <p:spTgt spid="28675">
                                            <p:txEl>
                                              <p:pRg st="16" end="16"/>
                                            </p:txEl>
                                          </p:spTgt>
                                        </p:tgtEl>
                                        <p:attrNameLst>
                                          <p:attrName>style.visibility</p:attrName>
                                        </p:attrNameLst>
                                      </p:cBhvr>
                                      <p:to>
                                        <p:strVal val="visible"/>
                                      </p:to>
                                    </p:set>
                                    <p:animEffect transition="in" filter="fade">
                                      <p:cBhvr>
                                        <p:cTn id="59" dur="2000"/>
                                        <p:tgtEl>
                                          <p:spTgt spid="28675">
                                            <p:txEl>
                                              <p:pRg st="16" end="16"/>
                                            </p:txEl>
                                          </p:spTgt>
                                        </p:tgtEl>
                                      </p:cBhvr>
                                    </p:animEffect>
                                  </p:childTnLst>
                                  <p:subTnLst>
                                    <p:animClr clrSpc="rgb" dir="cw">
                                      <p:cBhvr override="childStyle">
                                        <p:cTn dur="1" fill="hold" display="0" masterRel="nextClick" afterEffect="1"/>
                                        <p:tgtEl>
                                          <p:spTgt spid="28675">
                                            <p:txEl>
                                              <p:pRg st="16" end="16"/>
                                            </p:txEl>
                                          </p:spTgt>
                                        </p:tgtEl>
                                        <p:attrNameLst>
                                          <p:attrName>ppt_c</p:attrName>
                                        </p:attrNameLst>
                                      </p:cBhvr>
                                      <p:to>
                                        <a:schemeClr val="bg2"/>
                                      </p:to>
                                    </p:animClr>
                                  </p:subTnLst>
                                </p:cTn>
                              </p:par>
                              <p:par>
                                <p:cTn id="60" presetID="10" presetClass="entr" presetSubtype="0" fill="hold" grpId="0" nodeType="withEffect">
                                  <p:stCondLst>
                                    <p:cond delay="0"/>
                                  </p:stCondLst>
                                  <p:childTnLst>
                                    <p:set>
                                      <p:cBhvr>
                                        <p:cTn id="61" dur="1" fill="hold">
                                          <p:stCondLst>
                                            <p:cond delay="0"/>
                                          </p:stCondLst>
                                        </p:cTn>
                                        <p:tgtEl>
                                          <p:spTgt spid="28675">
                                            <p:txEl>
                                              <p:pRg st="17" end="17"/>
                                            </p:txEl>
                                          </p:spTgt>
                                        </p:tgtEl>
                                        <p:attrNameLst>
                                          <p:attrName>style.visibility</p:attrName>
                                        </p:attrNameLst>
                                      </p:cBhvr>
                                      <p:to>
                                        <p:strVal val="visible"/>
                                      </p:to>
                                    </p:set>
                                    <p:animEffect transition="in" filter="fade">
                                      <p:cBhvr>
                                        <p:cTn id="62" dur="2000"/>
                                        <p:tgtEl>
                                          <p:spTgt spid="28675">
                                            <p:txEl>
                                              <p:pRg st="17" end="17"/>
                                            </p:txEl>
                                          </p:spTgt>
                                        </p:tgtEl>
                                      </p:cBhvr>
                                    </p:animEffect>
                                  </p:childTnLst>
                                  <p:subTnLst>
                                    <p:animClr clrSpc="rgb" dir="cw">
                                      <p:cBhvr override="childStyle">
                                        <p:cTn dur="1" fill="hold" display="0" masterRel="nextClick" afterEffect="1"/>
                                        <p:tgtEl>
                                          <p:spTgt spid="28675">
                                            <p:txEl>
                                              <p:pRg st="17" end="17"/>
                                            </p:txEl>
                                          </p:spTgt>
                                        </p:tgtEl>
                                        <p:attrNameLst>
                                          <p:attrName>ppt_c</p:attrName>
                                        </p:attrNameLst>
                                      </p:cBhvr>
                                      <p:to>
                                        <a:schemeClr val="bg2"/>
                                      </p:to>
                                    </p:animClr>
                                  </p:subTnLst>
                                </p:cTn>
                              </p:par>
                              <p:par>
                                <p:cTn id="63" presetID="10" presetClass="entr" presetSubtype="0" fill="hold" grpId="0" nodeType="withEffect">
                                  <p:stCondLst>
                                    <p:cond delay="0"/>
                                  </p:stCondLst>
                                  <p:childTnLst>
                                    <p:set>
                                      <p:cBhvr>
                                        <p:cTn id="64" dur="1" fill="hold">
                                          <p:stCondLst>
                                            <p:cond delay="0"/>
                                          </p:stCondLst>
                                        </p:cTn>
                                        <p:tgtEl>
                                          <p:spTgt spid="28675">
                                            <p:txEl>
                                              <p:pRg st="18" end="18"/>
                                            </p:txEl>
                                          </p:spTgt>
                                        </p:tgtEl>
                                        <p:attrNameLst>
                                          <p:attrName>style.visibility</p:attrName>
                                        </p:attrNameLst>
                                      </p:cBhvr>
                                      <p:to>
                                        <p:strVal val="visible"/>
                                      </p:to>
                                    </p:set>
                                    <p:animEffect transition="in" filter="fade">
                                      <p:cBhvr>
                                        <p:cTn id="65" dur="2000"/>
                                        <p:tgtEl>
                                          <p:spTgt spid="28675">
                                            <p:txEl>
                                              <p:pRg st="18" end="18"/>
                                            </p:txEl>
                                          </p:spTgt>
                                        </p:tgtEl>
                                      </p:cBhvr>
                                    </p:animEffect>
                                  </p:childTnLst>
                                  <p:subTnLst>
                                    <p:animClr clrSpc="rgb" dir="cw">
                                      <p:cBhvr override="childStyle">
                                        <p:cTn dur="1" fill="hold" display="0" masterRel="nextClick" afterEffect="1"/>
                                        <p:tgtEl>
                                          <p:spTgt spid="28675">
                                            <p:txEl>
                                              <p:pRg st="18" end="18"/>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95D5F94A-128E-4D9D-BC6D-EBE25D4F91A2}" type="slidenum">
              <a:rPr lang="es-EC"/>
              <a:pPr/>
              <a:t>3</a:t>
            </a:fld>
            <a:endParaRPr lang="es-EC"/>
          </a:p>
        </p:txBody>
      </p:sp>
      <p:sp>
        <p:nvSpPr>
          <p:cNvPr id="5122" name="Rectangle 2"/>
          <p:cNvSpPr>
            <a:spLocks noGrp="1" noChangeArrowheads="1"/>
          </p:cNvSpPr>
          <p:nvPr>
            <p:ph type="title"/>
          </p:nvPr>
        </p:nvSpPr>
        <p:spPr/>
        <p:txBody>
          <a:bodyPr/>
          <a:lstStyle/>
          <a:p>
            <a:pPr algn="r"/>
            <a:r>
              <a:rPr lang="es-ES_tradnl"/>
              <a:t>1. Introducción</a:t>
            </a:r>
            <a:endParaRPr lang="es-EC"/>
          </a:p>
        </p:txBody>
      </p:sp>
      <p:sp>
        <p:nvSpPr>
          <p:cNvPr id="5124" name="Rectangle 4"/>
          <p:cNvSpPr>
            <a:spLocks noGrp="1" noChangeArrowheads="1"/>
          </p:cNvSpPr>
          <p:nvPr>
            <p:ph type="body" idx="1"/>
          </p:nvPr>
        </p:nvSpPr>
        <p:spPr>
          <a:xfrm>
            <a:off x="395288" y="1628775"/>
            <a:ext cx="8497887" cy="4679950"/>
          </a:xfrm>
          <a:noFill/>
          <a:ln/>
        </p:spPr>
        <p:txBody>
          <a:bodyPr/>
          <a:lstStyle/>
          <a:p>
            <a:pPr>
              <a:lnSpc>
                <a:spcPct val="80000"/>
              </a:lnSpc>
            </a:pPr>
            <a:r>
              <a:rPr lang="es-ES_tradnl" sz="2000"/>
              <a:t>La HERMENÉUTICA es la ciencia de la interpretación del Texto Bíblico.  Del verbo Gr. </a:t>
            </a:r>
            <a:r>
              <a:rPr lang="es-ES_tradnl" sz="2000" i="1"/>
              <a:t>Hermeneúo</a:t>
            </a:r>
            <a:r>
              <a:rPr lang="es-ES_tradnl" sz="2000"/>
              <a:t> = interpretar.  (Hermes, mitología griega) Cf., Hch. 14:11-15</a:t>
            </a:r>
          </a:p>
          <a:p>
            <a:pPr>
              <a:lnSpc>
                <a:spcPct val="80000"/>
              </a:lnSpc>
            </a:pPr>
            <a:r>
              <a:rPr lang="es-ES_tradnl" sz="2000"/>
              <a:t>EXÉGESIS:  ¿Cuál es el significado original del Texto bíblico?  HERMENÉUTICA:  ¿Cuál es el significado del Texto hoy?</a:t>
            </a:r>
          </a:p>
          <a:p>
            <a:pPr>
              <a:lnSpc>
                <a:spcPct val="80000"/>
              </a:lnSpc>
            </a:pPr>
            <a:r>
              <a:rPr lang="es-ES_tradnl" sz="2000"/>
              <a:t>FASES DE LA INTERPRETACIÓN.  Escudriñamos la Biblia para:</a:t>
            </a:r>
          </a:p>
          <a:p>
            <a:pPr lvl="1">
              <a:lnSpc>
                <a:spcPct val="80000"/>
              </a:lnSpc>
            </a:pPr>
            <a:r>
              <a:rPr lang="es-ES_tradnl" sz="1900"/>
              <a:t>OBSERVAR</a:t>
            </a:r>
          </a:p>
          <a:p>
            <a:pPr lvl="2">
              <a:lnSpc>
                <a:spcPct val="80000"/>
              </a:lnSpc>
            </a:pPr>
            <a:r>
              <a:rPr lang="es-ES_tradnl" sz="1500"/>
              <a:t>La Palabra de Dios para </a:t>
            </a:r>
            <a:r>
              <a:rPr lang="es-ES_tradnl" sz="1500" b="1"/>
              <a:t>conocer</a:t>
            </a:r>
            <a:r>
              <a:rPr lang="es-ES_tradnl" sz="1500"/>
              <a:t> lo que dice  ¿Qué dice?</a:t>
            </a:r>
          </a:p>
          <a:p>
            <a:pPr lvl="1">
              <a:lnSpc>
                <a:spcPct val="80000"/>
              </a:lnSpc>
            </a:pPr>
            <a:r>
              <a:rPr lang="es-ES_tradnl" sz="1900"/>
              <a:t>INTERPRETAR</a:t>
            </a:r>
          </a:p>
          <a:p>
            <a:pPr lvl="2">
              <a:lnSpc>
                <a:spcPct val="80000"/>
              </a:lnSpc>
            </a:pPr>
            <a:r>
              <a:rPr lang="es-ES_tradnl" sz="1500"/>
              <a:t>La Palabra de Dios para </a:t>
            </a:r>
            <a:r>
              <a:rPr lang="es-ES_tradnl" sz="1500" b="1"/>
              <a:t>entender</a:t>
            </a:r>
            <a:r>
              <a:rPr lang="es-ES_tradnl" sz="1500"/>
              <a:t> lo que dice  ¿Qué significa?</a:t>
            </a:r>
          </a:p>
          <a:p>
            <a:pPr lvl="1">
              <a:lnSpc>
                <a:spcPct val="80000"/>
              </a:lnSpc>
            </a:pPr>
            <a:r>
              <a:rPr lang="es-ES_tradnl" sz="1900"/>
              <a:t>APLICAR</a:t>
            </a:r>
          </a:p>
          <a:p>
            <a:pPr lvl="2">
              <a:lnSpc>
                <a:spcPct val="80000"/>
              </a:lnSpc>
            </a:pPr>
            <a:r>
              <a:rPr lang="es-ES_tradnl" sz="1500"/>
              <a:t>La Palabra de Dios para </a:t>
            </a:r>
            <a:r>
              <a:rPr lang="es-ES_tradnl" sz="1500" b="1"/>
              <a:t>vivir</a:t>
            </a:r>
            <a:r>
              <a:rPr lang="es-ES_tradnl" sz="1500"/>
              <a:t> lo que dice  ¿Qué debo hacer?</a:t>
            </a:r>
          </a:p>
          <a:p>
            <a:pPr>
              <a:lnSpc>
                <a:spcPct val="80000"/>
              </a:lnSpc>
            </a:pPr>
            <a:r>
              <a:rPr lang="es-ES_tradnl" sz="2000"/>
              <a:t>PROPÓSITO FUNDAMENTAL DE LA HERMENÉUTICA:</a:t>
            </a:r>
          </a:p>
          <a:p>
            <a:pPr lvl="1">
              <a:lnSpc>
                <a:spcPct val="80000"/>
              </a:lnSpc>
            </a:pPr>
            <a:r>
              <a:rPr lang="es-ES_tradnl" sz="1900" b="1"/>
              <a:t>Obedecer</a:t>
            </a:r>
            <a:r>
              <a:rPr lang="es-ES_tradnl" sz="1900"/>
              <a:t> la Santa Palabra de Dios.</a:t>
            </a:r>
          </a:p>
          <a:p>
            <a:pPr lvl="1">
              <a:lnSpc>
                <a:spcPct val="80000"/>
              </a:lnSpc>
            </a:pPr>
            <a:r>
              <a:rPr lang="es-ES_tradnl" sz="1900"/>
              <a:t>No es el mero conocimiento de la Escritura.</a:t>
            </a:r>
          </a:p>
          <a:p>
            <a:pPr lvl="1">
              <a:lnSpc>
                <a:spcPct val="80000"/>
              </a:lnSpc>
            </a:pPr>
            <a:r>
              <a:rPr lang="es-ES_tradnl" sz="1900"/>
              <a:t>Leer la Biblia es </a:t>
            </a:r>
            <a:r>
              <a:rPr lang="es-ES_tradnl" sz="1900" b="1"/>
              <a:t>bueno</a:t>
            </a:r>
            <a:r>
              <a:rPr lang="es-ES_tradnl" sz="1900"/>
              <a:t>, estudiarla es </a:t>
            </a:r>
            <a:r>
              <a:rPr lang="es-ES_tradnl" sz="1900" b="1"/>
              <a:t>mejor</a:t>
            </a:r>
            <a:r>
              <a:rPr lang="es-ES_tradnl" sz="1900"/>
              <a:t>, vivirla es </a:t>
            </a:r>
            <a:r>
              <a:rPr lang="es-ES_tradnl" sz="1900" b="1"/>
              <a:t>excelente</a:t>
            </a:r>
            <a:endParaRPr lang="es-EC" sz="19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20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4">
                                            <p:txEl>
                                              <p:pRg st="0" end="0"/>
                                            </p:txEl>
                                          </p:spTgt>
                                        </p:tgtEl>
                                        <p:attrNameLst>
                                          <p:attrName>style.visibility</p:attrName>
                                        </p:attrNameLst>
                                      </p:cBhvr>
                                      <p:to>
                                        <p:strVal val="visible"/>
                                      </p:to>
                                    </p:set>
                                    <p:animEffect transition="in" filter="fade">
                                      <p:cBhvr>
                                        <p:cTn id="12" dur="2000"/>
                                        <p:tgtEl>
                                          <p:spTgt spid="5124">
                                            <p:txEl>
                                              <p:pRg st="0" end="0"/>
                                            </p:txEl>
                                          </p:spTgt>
                                        </p:tgtEl>
                                      </p:cBhvr>
                                    </p:animEffect>
                                  </p:childTnLst>
                                  <p:subTnLst>
                                    <p:animClr clrSpc="rgb" dir="cw">
                                      <p:cBhvr override="childStyle">
                                        <p:cTn dur="1" fill="hold" display="0" masterRel="nextClick" afterEffect="1"/>
                                        <p:tgtEl>
                                          <p:spTgt spid="5124">
                                            <p:txEl>
                                              <p:pRg st="0" end="0"/>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4">
                                            <p:txEl>
                                              <p:pRg st="1" end="1"/>
                                            </p:txEl>
                                          </p:spTgt>
                                        </p:tgtEl>
                                        <p:attrNameLst>
                                          <p:attrName>style.visibility</p:attrName>
                                        </p:attrNameLst>
                                      </p:cBhvr>
                                      <p:to>
                                        <p:strVal val="visible"/>
                                      </p:to>
                                    </p:set>
                                    <p:animEffect transition="in" filter="fade">
                                      <p:cBhvr>
                                        <p:cTn id="17" dur="2000"/>
                                        <p:tgtEl>
                                          <p:spTgt spid="5124">
                                            <p:txEl>
                                              <p:pRg st="1" end="1"/>
                                            </p:txEl>
                                          </p:spTgt>
                                        </p:tgtEl>
                                      </p:cBhvr>
                                    </p:animEffect>
                                  </p:childTnLst>
                                  <p:subTnLst>
                                    <p:animClr clrSpc="rgb" dir="cw">
                                      <p:cBhvr override="childStyle">
                                        <p:cTn dur="1" fill="hold" display="0" masterRel="nextClick" afterEffect="1"/>
                                        <p:tgtEl>
                                          <p:spTgt spid="5124">
                                            <p:txEl>
                                              <p:pRg st="1" end="1"/>
                                            </p:txEl>
                                          </p:spTgt>
                                        </p:tgtEl>
                                        <p:attrNameLst>
                                          <p:attrName>ppt_c</p:attrName>
                                        </p:attrNameLst>
                                      </p:cBhvr>
                                      <p:to>
                                        <a:schemeClr val="bg2"/>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4">
                                            <p:txEl>
                                              <p:pRg st="2" end="2"/>
                                            </p:txEl>
                                          </p:spTgt>
                                        </p:tgtEl>
                                        <p:attrNameLst>
                                          <p:attrName>style.visibility</p:attrName>
                                        </p:attrNameLst>
                                      </p:cBhvr>
                                      <p:to>
                                        <p:strVal val="visible"/>
                                      </p:to>
                                    </p:set>
                                    <p:animEffect transition="in" filter="fade">
                                      <p:cBhvr>
                                        <p:cTn id="22" dur="2000"/>
                                        <p:tgtEl>
                                          <p:spTgt spid="5124">
                                            <p:txEl>
                                              <p:pRg st="2" end="2"/>
                                            </p:txEl>
                                          </p:spTgt>
                                        </p:tgtEl>
                                      </p:cBhvr>
                                    </p:animEffect>
                                  </p:childTnLst>
                                  <p:subTnLst>
                                    <p:animClr clrSpc="rgb" dir="cw">
                                      <p:cBhvr override="childStyle">
                                        <p:cTn dur="1" fill="hold" display="0" masterRel="nextClick" afterEffect="1"/>
                                        <p:tgtEl>
                                          <p:spTgt spid="5124">
                                            <p:txEl>
                                              <p:pRg st="2" end="2"/>
                                            </p:txEl>
                                          </p:spTgt>
                                        </p:tgtEl>
                                        <p:attrNameLst>
                                          <p:attrName>ppt_c</p:attrName>
                                        </p:attrNameLst>
                                      </p:cBhvr>
                                      <p:to>
                                        <a:schemeClr val="bg2"/>
                                      </p:to>
                                    </p:animClr>
                                  </p:subTnLst>
                                </p:cTn>
                              </p:par>
                              <p:par>
                                <p:cTn id="23" presetID="10" presetClass="entr" presetSubtype="0" fill="hold" grpId="0" nodeType="withEffect">
                                  <p:stCondLst>
                                    <p:cond delay="0"/>
                                  </p:stCondLst>
                                  <p:childTnLst>
                                    <p:set>
                                      <p:cBhvr>
                                        <p:cTn id="24" dur="1" fill="hold">
                                          <p:stCondLst>
                                            <p:cond delay="0"/>
                                          </p:stCondLst>
                                        </p:cTn>
                                        <p:tgtEl>
                                          <p:spTgt spid="5124">
                                            <p:txEl>
                                              <p:pRg st="3" end="3"/>
                                            </p:txEl>
                                          </p:spTgt>
                                        </p:tgtEl>
                                        <p:attrNameLst>
                                          <p:attrName>style.visibility</p:attrName>
                                        </p:attrNameLst>
                                      </p:cBhvr>
                                      <p:to>
                                        <p:strVal val="visible"/>
                                      </p:to>
                                    </p:set>
                                    <p:animEffect transition="in" filter="fade">
                                      <p:cBhvr>
                                        <p:cTn id="25" dur="2000"/>
                                        <p:tgtEl>
                                          <p:spTgt spid="5124">
                                            <p:txEl>
                                              <p:pRg st="3" end="3"/>
                                            </p:txEl>
                                          </p:spTgt>
                                        </p:tgtEl>
                                      </p:cBhvr>
                                    </p:animEffect>
                                  </p:childTnLst>
                                  <p:subTnLst>
                                    <p:animClr clrSpc="rgb" dir="cw">
                                      <p:cBhvr override="childStyle">
                                        <p:cTn dur="1" fill="hold" display="0" masterRel="nextClick" afterEffect="1"/>
                                        <p:tgtEl>
                                          <p:spTgt spid="5124">
                                            <p:txEl>
                                              <p:pRg st="3" end="3"/>
                                            </p:txEl>
                                          </p:spTgt>
                                        </p:tgtEl>
                                        <p:attrNameLst>
                                          <p:attrName>ppt_c</p:attrName>
                                        </p:attrNameLst>
                                      </p:cBhvr>
                                      <p:to>
                                        <a:schemeClr val="bg2"/>
                                      </p:to>
                                    </p:animClr>
                                  </p:subTnLst>
                                </p:cTn>
                              </p:par>
                              <p:par>
                                <p:cTn id="26" presetID="10" presetClass="entr" presetSubtype="0" fill="hold" grpId="0" nodeType="withEffect">
                                  <p:stCondLst>
                                    <p:cond delay="0"/>
                                  </p:stCondLst>
                                  <p:childTnLst>
                                    <p:set>
                                      <p:cBhvr>
                                        <p:cTn id="27" dur="1" fill="hold">
                                          <p:stCondLst>
                                            <p:cond delay="0"/>
                                          </p:stCondLst>
                                        </p:cTn>
                                        <p:tgtEl>
                                          <p:spTgt spid="5124">
                                            <p:txEl>
                                              <p:pRg st="4" end="4"/>
                                            </p:txEl>
                                          </p:spTgt>
                                        </p:tgtEl>
                                        <p:attrNameLst>
                                          <p:attrName>style.visibility</p:attrName>
                                        </p:attrNameLst>
                                      </p:cBhvr>
                                      <p:to>
                                        <p:strVal val="visible"/>
                                      </p:to>
                                    </p:set>
                                    <p:animEffect transition="in" filter="fade">
                                      <p:cBhvr>
                                        <p:cTn id="28" dur="2000"/>
                                        <p:tgtEl>
                                          <p:spTgt spid="5124">
                                            <p:txEl>
                                              <p:pRg st="4" end="4"/>
                                            </p:txEl>
                                          </p:spTgt>
                                        </p:tgtEl>
                                      </p:cBhvr>
                                    </p:animEffect>
                                  </p:childTnLst>
                                  <p:subTnLst>
                                    <p:animClr clrSpc="rgb" dir="cw">
                                      <p:cBhvr override="childStyle">
                                        <p:cTn dur="1" fill="hold" display="0" masterRel="nextClick" afterEffect="1"/>
                                        <p:tgtEl>
                                          <p:spTgt spid="5124">
                                            <p:txEl>
                                              <p:pRg st="4" end="4"/>
                                            </p:txEl>
                                          </p:spTgt>
                                        </p:tgtEl>
                                        <p:attrNameLst>
                                          <p:attrName>ppt_c</p:attrName>
                                        </p:attrNameLst>
                                      </p:cBhvr>
                                      <p:to>
                                        <a:schemeClr val="bg2"/>
                                      </p:to>
                                    </p:animClr>
                                  </p:subTnLst>
                                </p:cTn>
                              </p:par>
                              <p:par>
                                <p:cTn id="29" presetID="10" presetClass="entr" presetSubtype="0" fill="hold" grpId="0" nodeType="withEffect">
                                  <p:stCondLst>
                                    <p:cond delay="0"/>
                                  </p:stCondLst>
                                  <p:childTnLst>
                                    <p:set>
                                      <p:cBhvr>
                                        <p:cTn id="30" dur="1" fill="hold">
                                          <p:stCondLst>
                                            <p:cond delay="0"/>
                                          </p:stCondLst>
                                        </p:cTn>
                                        <p:tgtEl>
                                          <p:spTgt spid="5124">
                                            <p:txEl>
                                              <p:pRg st="5" end="5"/>
                                            </p:txEl>
                                          </p:spTgt>
                                        </p:tgtEl>
                                        <p:attrNameLst>
                                          <p:attrName>style.visibility</p:attrName>
                                        </p:attrNameLst>
                                      </p:cBhvr>
                                      <p:to>
                                        <p:strVal val="visible"/>
                                      </p:to>
                                    </p:set>
                                    <p:animEffect transition="in" filter="fade">
                                      <p:cBhvr>
                                        <p:cTn id="31" dur="2000"/>
                                        <p:tgtEl>
                                          <p:spTgt spid="5124">
                                            <p:txEl>
                                              <p:pRg st="5" end="5"/>
                                            </p:txEl>
                                          </p:spTgt>
                                        </p:tgtEl>
                                      </p:cBhvr>
                                    </p:animEffect>
                                  </p:childTnLst>
                                  <p:subTnLst>
                                    <p:animClr clrSpc="rgb" dir="cw">
                                      <p:cBhvr override="childStyle">
                                        <p:cTn dur="1" fill="hold" display="0" masterRel="nextClick" afterEffect="1"/>
                                        <p:tgtEl>
                                          <p:spTgt spid="5124">
                                            <p:txEl>
                                              <p:pRg st="5" end="5"/>
                                            </p:txEl>
                                          </p:spTgt>
                                        </p:tgtEl>
                                        <p:attrNameLst>
                                          <p:attrName>ppt_c</p:attrName>
                                        </p:attrNameLst>
                                      </p:cBhvr>
                                      <p:to>
                                        <a:schemeClr val="bg2"/>
                                      </p:to>
                                    </p:animClr>
                                  </p:subTnLst>
                                </p:cTn>
                              </p:par>
                              <p:par>
                                <p:cTn id="32" presetID="10" presetClass="entr" presetSubtype="0" fill="hold" grpId="0" nodeType="withEffect">
                                  <p:stCondLst>
                                    <p:cond delay="0"/>
                                  </p:stCondLst>
                                  <p:childTnLst>
                                    <p:set>
                                      <p:cBhvr>
                                        <p:cTn id="33" dur="1" fill="hold">
                                          <p:stCondLst>
                                            <p:cond delay="0"/>
                                          </p:stCondLst>
                                        </p:cTn>
                                        <p:tgtEl>
                                          <p:spTgt spid="5124">
                                            <p:txEl>
                                              <p:pRg st="6" end="6"/>
                                            </p:txEl>
                                          </p:spTgt>
                                        </p:tgtEl>
                                        <p:attrNameLst>
                                          <p:attrName>style.visibility</p:attrName>
                                        </p:attrNameLst>
                                      </p:cBhvr>
                                      <p:to>
                                        <p:strVal val="visible"/>
                                      </p:to>
                                    </p:set>
                                    <p:animEffect transition="in" filter="fade">
                                      <p:cBhvr>
                                        <p:cTn id="34" dur="2000"/>
                                        <p:tgtEl>
                                          <p:spTgt spid="5124">
                                            <p:txEl>
                                              <p:pRg st="6" end="6"/>
                                            </p:txEl>
                                          </p:spTgt>
                                        </p:tgtEl>
                                      </p:cBhvr>
                                    </p:animEffect>
                                  </p:childTnLst>
                                  <p:subTnLst>
                                    <p:animClr clrSpc="rgb" dir="cw">
                                      <p:cBhvr override="childStyle">
                                        <p:cTn dur="1" fill="hold" display="0" masterRel="nextClick" afterEffect="1"/>
                                        <p:tgtEl>
                                          <p:spTgt spid="5124">
                                            <p:txEl>
                                              <p:pRg st="6" end="6"/>
                                            </p:txEl>
                                          </p:spTgt>
                                        </p:tgtEl>
                                        <p:attrNameLst>
                                          <p:attrName>ppt_c</p:attrName>
                                        </p:attrNameLst>
                                      </p:cBhvr>
                                      <p:to>
                                        <a:schemeClr val="bg2"/>
                                      </p:to>
                                    </p:animClr>
                                  </p:subTnLst>
                                </p:cTn>
                              </p:par>
                              <p:par>
                                <p:cTn id="35" presetID="10" presetClass="entr" presetSubtype="0" fill="hold" grpId="0" nodeType="withEffect">
                                  <p:stCondLst>
                                    <p:cond delay="0"/>
                                  </p:stCondLst>
                                  <p:childTnLst>
                                    <p:set>
                                      <p:cBhvr>
                                        <p:cTn id="36" dur="1" fill="hold">
                                          <p:stCondLst>
                                            <p:cond delay="0"/>
                                          </p:stCondLst>
                                        </p:cTn>
                                        <p:tgtEl>
                                          <p:spTgt spid="5124">
                                            <p:txEl>
                                              <p:pRg st="7" end="7"/>
                                            </p:txEl>
                                          </p:spTgt>
                                        </p:tgtEl>
                                        <p:attrNameLst>
                                          <p:attrName>style.visibility</p:attrName>
                                        </p:attrNameLst>
                                      </p:cBhvr>
                                      <p:to>
                                        <p:strVal val="visible"/>
                                      </p:to>
                                    </p:set>
                                    <p:animEffect transition="in" filter="fade">
                                      <p:cBhvr>
                                        <p:cTn id="37" dur="2000"/>
                                        <p:tgtEl>
                                          <p:spTgt spid="5124">
                                            <p:txEl>
                                              <p:pRg st="7" end="7"/>
                                            </p:txEl>
                                          </p:spTgt>
                                        </p:tgtEl>
                                      </p:cBhvr>
                                    </p:animEffect>
                                  </p:childTnLst>
                                  <p:subTnLst>
                                    <p:animClr clrSpc="rgb" dir="cw">
                                      <p:cBhvr override="childStyle">
                                        <p:cTn dur="1" fill="hold" display="0" masterRel="nextClick" afterEffect="1"/>
                                        <p:tgtEl>
                                          <p:spTgt spid="5124">
                                            <p:txEl>
                                              <p:pRg st="7" end="7"/>
                                            </p:txEl>
                                          </p:spTgt>
                                        </p:tgtEl>
                                        <p:attrNameLst>
                                          <p:attrName>ppt_c</p:attrName>
                                        </p:attrNameLst>
                                      </p:cBhvr>
                                      <p:to>
                                        <a:schemeClr val="bg2"/>
                                      </p:to>
                                    </p:animClr>
                                  </p:subTnLst>
                                </p:cTn>
                              </p:par>
                              <p:par>
                                <p:cTn id="38" presetID="10" presetClass="entr" presetSubtype="0" fill="hold" grpId="0" nodeType="withEffect">
                                  <p:stCondLst>
                                    <p:cond delay="0"/>
                                  </p:stCondLst>
                                  <p:childTnLst>
                                    <p:set>
                                      <p:cBhvr>
                                        <p:cTn id="39" dur="1" fill="hold">
                                          <p:stCondLst>
                                            <p:cond delay="0"/>
                                          </p:stCondLst>
                                        </p:cTn>
                                        <p:tgtEl>
                                          <p:spTgt spid="5124">
                                            <p:txEl>
                                              <p:pRg st="8" end="8"/>
                                            </p:txEl>
                                          </p:spTgt>
                                        </p:tgtEl>
                                        <p:attrNameLst>
                                          <p:attrName>style.visibility</p:attrName>
                                        </p:attrNameLst>
                                      </p:cBhvr>
                                      <p:to>
                                        <p:strVal val="visible"/>
                                      </p:to>
                                    </p:set>
                                    <p:animEffect transition="in" filter="fade">
                                      <p:cBhvr>
                                        <p:cTn id="40" dur="2000"/>
                                        <p:tgtEl>
                                          <p:spTgt spid="5124">
                                            <p:txEl>
                                              <p:pRg st="8" end="8"/>
                                            </p:txEl>
                                          </p:spTgt>
                                        </p:tgtEl>
                                      </p:cBhvr>
                                    </p:animEffect>
                                  </p:childTnLst>
                                  <p:subTnLst>
                                    <p:animClr clrSpc="rgb" dir="cw">
                                      <p:cBhvr override="childStyle">
                                        <p:cTn dur="1" fill="hold" display="0" masterRel="nextClick" afterEffect="1"/>
                                        <p:tgtEl>
                                          <p:spTgt spid="5124">
                                            <p:txEl>
                                              <p:pRg st="8" end="8"/>
                                            </p:txEl>
                                          </p:spTgt>
                                        </p:tgtEl>
                                        <p:attrNameLst>
                                          <p:attrName>ppt_c</p:attrName>
                                        </p:attrNameLst>
                                      </p:cBhvr>
                                      <p:to>
                                        <a:schemeClr val="bg2"/>
                                      </p:to>
                                    </p:animClr>
                                  </p:sub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124">
                                            <p:txEl>
                                              <p:pRg st="9" end="9"/>
                                            </p:txEl>
                                          </p:spTgt>
                                        </p:tgtEl>
                                        <p:attrNameLst>
                                          <p:attrName>style.visibility</p:attrName>
                                        </p:attrNameLst>
                                      </p:cBhvr>
                                      <p:to>
                                        <p:strVal val="visible"/>
                                      </p:to>
                                    </p:set>
                                    <p:animEffect transition="in" filter="fade">
                                      <p:cBhvr>
                                        <p:cTn id="45" dur="2000"/>
                                        <p:tgtEl>
                                          <p:spTgt spid="5124">
                                            <p:txEl>
                                              <p:pRg st="9" end="9"/>
                                            </p:txEl>
                                          </p:spTgt>
                                        </p:tgtEl>
                                      </p:cBhvr>
                                    </p:animEffect>
                                  </p:childTnLst>
                                  <p:subTnLst>
                                    <p:animClr clrSpc="rgb" dir="cw">
                                      <p:cBhvr override="childStyle">
                                        <p:cTn dur="1" fill="hold" display="0" masterRel="nextClick" afterEffect="1"/>
                                        <p:tgtEl>
                                          <p:spTgt spid="5124">
                                            <p:txEl>
                                              <p:pRg st="9" end="9"/>
                                            </p:txEl>
                                          </p:spTgt>
                                        </p:tgtEl>
                                        <p:attrNameLst>
                                          <p:attrName>ppt_c</p:attrName>
                                        </p:attrNameLst>
                                      </p:cBhvr>
                                      <p:to>
                                        <a:schemeClr val="bg2"/>
                                      </p:to>
                                    </p:animClr>
                                  </p:subTnLst>
                                </p:cTn>
                              </p:par>
                              <p:par>
                                <p:cTn id="46" presetID="10" presetClass="entr" presetSubtype="0" fill="hold" grpId="0" nodeType="withEffect">
                                  <p:stCondLst>
                                    <p:cond delay="0"/>
                                  </p:stCondLst>
                                  <p:childTnLst>
                                    <p:set>
                                      <p:cBhvr>
                                        <p:cTn id="47" dur="1" fill="hold">
                                          <p:stCondLst>
                                            <p:cond delay="0"/>
                                          </p:stCondLst>
                                        </p:cTn>
                                        <p:tgtEl>
                                          <p:spTgt spid="5124">
                                            <p:txEl>
                                              <p:pRg st="10" end="10"/>
                                            </p:txEl>
                                          </p:spTgt>
                                        </p:tgtEl>
                                        <p:attrNameLst>
                                          <p:attrName>style.visibility</p:attrName>
                                        </p:attrNameLst>
                                      </p:cBhvr>
                                      <p:to>
                                        <p:strVal val="visible"/>
                                      </p:to>
                                    </p:set>
                                    <p:animEffect transition="in" filter="fade">
                                      <p:cBhvr>
                                        <p:cTn id="48" dur="2000"/>
                                        <p:tgtEl>
                                          <p:spTgt spid="5124">
                                            <p:txEl>
                                              <p:pRg st="10" end="10"/>
                                            </p:txEl>
                                          </p:spTgt>
                                        </p:tgtEl>
                                      </p:cBhvr>
                                    </p:animEffect>
                                  </p:childTnLst>
                                  <p:subTnLst>
                                    <p:animClr clrSpc="rgb" dir="cw">
                                      <p:cBhvr override="childStyle">
                                        <p:cTn dur="1" fill="hold" display="0" masterRel="nextClick" afterEffect="1"/>
                                        <p:tgtEl>
                                          <p:spTgt spid="5124">
                                            <p:txEl>
                                              <p:pRg st="10" end="10"/>
                                            </p:txEl>
                                          </p:spTgt>
                                        </p:tgtEl>
                                        <p:attrNameLst>
                                          <p:attrName>ppt_c</p:attrName>
                                        </p:attrNameLst>
                                      </p:cBhvr>
                                      <p:to>
                                        <a:schemeClr val="bg2"/>
                                      </p:to>
                                    </p:animClr>
                                  </p:subTnLst>
                                </p:cTn>
                              </p:par>
                              <p:par>
                                <p:cTn id="49" presetID="10" presetClass="entr" presetSubtype="0" fill="hold" grpId="0" nodeType="withEffect">
                                  <p:stCondLst>
                                    <p:cond delay="0"/>
                                  </p:stCondLst>
                                  <p:childTnLst>
                                    <p:set>
                                      <p:cBhvr>
                                        <p:cTn id="50" dur="1" fill="hold">
                                          <p:stCondLst>
                                            <p:cond delay="0"/>
                                          </p:stCondLst>
                                        </p:cTn>
                                        <p:tgtEl>
                                          <p:spTgt spid="5124">
                                            <p:txEl>
                                              <p:pRg st="11" end="11"/>
                                            </p:txEl>
                                          </p:spTgt>
                                        </p:tgtEl>
                                        <p:attrNameLst>
                                          <p:attrName>style.visibility</p:attrName>
                                        </p:attrNameLst>
                                      </p:cBhvr>
                                      <p:to>
                                        <p:strVal val="visible"/>
                                      </p:to>
                                    </p:set>
                                    <p:animEffect transition="in" filter="fade">
                                      <p:cBhvr>
                                        <p:cTn id="51" dur="2000"/>
                                        <p:tgtEl>
                                          <p:spTgt spid="5124">
                                            <p:txEl>
                                              <p:pRg st="11" end="11"/>
                                            </p:txEl>
                                          </p:spTgt>
                                        </p:tgtEl>
                                      </p:cBhvr>
                                    </p:animEffect>
                                  </p:childTnLst>
                                  <p:subTnLst>
                                    <p:animClr clrSpc="rgb" dir="cw">
                                      <p:cBhvr override="childStyle">
                                        <p:cTn dur="1" fill="hold" display="0" masterRel="nextClick" afterEffect="1"/>
                                        <p:tgtEl>
                                          <p:spTgt spid="5124">
                                            <p:txEl>
                                              <p:pRg st="11" end="11"/>
                                            </p:txEl>
                                          </p:spTgt>
                                        </p:tgtEl>
                                        <p:attrNameLst>
                                          <p:attrName>ppt_c</p:attrName>
                                        </p:attrNameLst>
                                      </p:cBhvr>
                                      <p:to>
                                        <a:schemeClr val="bg2"/>
                                      </p:to>
                                    </p:animClr>
                                  </p:subTnLst>
                                </p:cTn>
                              </p:par>
                              <p:par>
                                <p:cTn id="52" presetID="10" presetClass="entr" presetSubtype="0" fill="hold" grpId="0" nodeType="withEffect">
                                  <p:stCondLst>
                                    <p:cond delay="0"/>
                                  </p:stCondLst>
                                  <p:childTnLst>
                                    <p:set>
                                      <p:cBhvr>
                                        <p:cTn id="53" dur="1" fill="hold">
                                          <p:stCondLst>
                                            <p:cond delay="0"/>
                                          </p:stCondLst>
                                        </p:cTn>
                                        <p:tgtEl>
                                          <p:spTgt spid="5124">
                                            <p:txEl>
                                              <p:pRg st="12" end="12"/>
                                            </p:txEl>
                                          </p:spTgt>
                                        </p:tgtEl>
                                        <p:attrNameLst>
                                          <p:attrName>style.visibility</p:attrName>
                                        </p:attrNameLst>
                                      </p:cBhvr>
                                      <p:to>
                                        <p:strVal val="visible"/>
                                      </p:to>
                                    </p:set>
                                    <p:animEffect transition="in" filter="fade">
                                      <p:cBhvr>
                                        <p:cTn id="54" dur="2000"/>
                                        <p:tgtEl>
                                          <p:spTgt spid="5124">
                                            <p:txEl>
                                              <p:pRg st="12" end="12"/>
                                            </p:txEl>
                                          </p:spTgt>
                                        </p:tgtEl>
                                      </p:cBhvr>
                                    </p:animEffect>
                                  </p:childTnLst>
                                  <p:subTnLst>
                                    <p:animClr clrSpc="rgb" dir="cw">
                                      <p:cBhvr override="childStyle">
                                        <p:cTn dur="1" fill="hold" display="0" masterRel="nextClick" afterEffect="1"/>
                                        <p:tgtEl>
                                          <p:spTgt spid="5124">
                                            <p:txEl>
                                              <p:pRg st="12" end="1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ooter Placeholder 3"/>
          <p:cNvSpPr>
            <a:spLocks noGrp="1"/>
          </p:cNvSpPr>
          <p:nvPr>
            <p:ph type="ftr" sz="quarter" idx="11"/>
          </p:nvPr>
        </p:nvSpPr>
        <p:spPr/>
        <p:txBody>
          <a:bodyPr/>
          <a:lstStyle/>
          <a:p>
            <a:r>
              <a:rPr lang="es-EC"/>
              <a:t>Hermenéutica; Dr. Joselito Orellana, PhD</a:t>
            </a:r>
          </a:p>
        </p:txBody>
      </p:sp>
      <p:sp>
        <p:nvSpPr>
          <p:cNvPr id="26" name="Slide Number Placeholder 4"/>
          <p:cNvSpPr>
            <a:spLocks noGrp="1"/>
          </p:cNvSpPr>
          <p:nvPr>
            <p:ph type="sldNum" sz="quarter" idx="12"/>
          </p:nvPr>
        </p:nvSpPr>
        <p:spPr/>
        <p:txBody>
          <a:bodyPr/>
          <a:lstStyle/>
          <a:p>
            <a:fld id="{7ED69E58-B05E-4ABB-A87C-A67A599BA022}" type="slidenum">
              <a:rPr lang="es-EC"/>
              <a:pPr/>
              <a:t>30</a:t>
            </a:fld>
            <a:endParaRPr lang="es-EC"/>
          </a:p>
        </p:txBody>
      </p:sp>
      <p:sp>
        <p:nvSpPr>
          <p:cNvPr id="49154" name="Rectangle 2"/>
          <p:cNvSpPr>
            <a:spLocks noGrp="1" noChangeArrowheads="1"/>
          </p:cNvSpPr>
          <p:nvPr>
            <p:ph type="title"/>
          </p:nvPr>
        </p:nvSpPr>
        <p:spPr>
          <a:xfrm>
            <a:off x="1331913" y="152400"/>
            <a:ext cx="7632700" cy="900113"/>
          </a:xfrm>
        </p:spPr>
        <p:txBody>
          <a:bodyPr/>
          <a:lstStyle/>
          <a:p>
            <a:pPr algn="r"/>
            <a:r>
              <a:rPr lang="en-US" sz="3800"/>
              <a:t>15. El Car</a:t>
            </a:r>
            <a:r>
              <a:rPr lang="en-US" sz="3800">
                <a:cs typeface="Times New Roman" pitchFamily="18" charset="0"/>
              </a:rPr>
              <a:t>á</a:t>
            </a:r>
            <a:r>
              <a:rPr lang="en-US" sz="3800"/>
              <a:t>cter Absoluto de la Escritura</a:t>
            </a:r>
          </a:p>
        </p:txBody>
      </p:sp>
      <p:sp>
        <p:nvSpPr>
          <p:cNvPr id="49155" name="Rectangle 3"/>
          <p:cNvSpPr>
            <a:spLocks noChangeArrowheads="1"/>
          </p:cNvSpPr>
          <p:nvPr/>
        </p:nvSpPr>
        <p:spPr bwMode="auto">
          <a:xfrm>
            <a:off x="663575" y="4565650"/>
            <a:ext cx="9144000"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_tradnl" sz="900">
                <a:latin typeface="Bookman Old Style" pitchFamily="18" charset="0"/>
              </a:rPr>
              <a:t> </a:t>
            </a:r>
            <a:endParaRPr lang="es-EC" sz="1200">
              <a:latin typeface="Times New Roman" pitchFamily="18" charset="0"/>
              <a:cs typeface="Times New Roman" pitchFamily="18" charset="0"/>
            </a:endParaRPr>
          </a:p>
          <a:p>
            <a:pPr algn="l" eaLnBrk="0" hangingPunct="0"/>
            <a:endParaRPr lang="es-EC" sz="2400">
              <a:latin typeface="Times New Roman" pitchFamily="18" charset="0"/>
            </a:endParaRPr>
          </a:p>
        </p:txBody>
      </p:sp>
      <p:graphicFrame>
        <p:nvGraphicFramePr>
          <p:cNvPr id="49184" name="Group 32"/>
          <p:cNvGraphicFramePr>
            <a:graphicFrameLocks noGrp="1"/>
          </p:cNvGraphicFramePr>
          <p:nvPr/>
        </p:nvGraphicFramePr>
        <p:xfrm>
          <a:off x="1042988" y="2133600"/>
          <a:ext cx="8027987" cy="4068763"/>
        </p:xfrm>
        <a:graphic>
          <a:graphicData uri="http://schemas.openxmlformats.org/drawingml/2006/table">
            <a:tbl>
              <a:tblPr/>
              <a:tblGrid>
                <a:gridCol w="2676525"/>
                <a:gridCol w="2674937"/>
                <a:gridCol w="2676525"/>
              </a:tblGrid>
              <a:tr h="13541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s-ES_tradnl" sz="2600" b="0" i="0" u="none" strike="noStrike" cap="none" normalizeH="0" baseline="0" smtClean="0">
                        <a:ln>
                          <a:noFill/>
                        </a:ln>
                        <a:solidFill>
                          <a:schemeClr val="tx2"/>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200" b="0" i="0" u="none" strike="noStrike" cap="none" normalizeH="0" baseline="0" smtClean="0">
                        <a:ln>
                          <a:noFill/>
                        </a:ln>
                        <a:solidFill>
                          <a:schemeClr val="tx2"/>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200" b="0" i="0" u="none" strike="noStrike" cap="none" normalizeH="0" baseline="0" smtClean="0">
                          <a:ln>
                            <a:noFill/>
                          </a:ln>
                          <a:solidFill>
                            <a:schemeClr val="tx2"/>
                          </a:solidFill>
                          <a:effectLst/>
                          <a:latin typeface="Arial" charset="0"/>
                        </a:rPr>
                        <a:t>RELATIVISMO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200" b="0" i="0" u="none" strike="noStrike" cap="none" normalizeH="0" baseline="0" smtClean="0">
                        <a:ln>
                          <a:noFill/>
                        </a:ln>
                        <a:solidFill>
                          <a:schemeClr val="tx2"/>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200" b="0" i="0" u="none" strike="noStrike" cap="none" normalizeH="0" baseline="0" smtClean="0">
                          <a:ln>
                            <a:noFill/>
                          </a:ln>
                          <a:solidFill>
                            <a:schemeClr val="tx2"/>
                          </a:solidFill>
                          <a:effectLst/>
                          <a:latin typeface="Arial" charset="0"/>
                        </a:rPr>
                        <a:t>ABSOLUTISMO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25">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200" b="0" i="0" u="none" strike="noStrike" cap="none" normalizeH="0" baseline="0" smtClean="0">
                        <a:ln>
                          <a:noFill/>
                        </a:ln>
                        <a:solidFill>
                          <a:schemeClr val="tx2"/>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200" b="0" i="0" u="none" strike="noStrike" cap="none" normalizeH="0" baseline="0" smtClean="0">
                          <a:ln>
                            <a:noFill/>
                          </a:ln>
                          <a:solidFill>
                            <a:schemeClr val="tx2"/>
                          </a:solidFill>
                          <a:effectLst/>
                          <a:latin typeface="Arial" charset="0"/>
                        </a:rPr>
                        <a:t>ABSOLUTISMO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smtClean="0">
                          <a:ln>
                            <a:noFill/>
                          </a:ln>
                          <a:solidFill>
                            <a:schemeClr val="tx2"/>
                          </a:solidFill>
                          <a:effectLst/>
                          <a:latin typeface="Arial" charset="0"/>
                          <a:cs typeface="Times New Roman" pitchFamily="18" charset="0"/>
                        </a:rPr>
                        <a:t>É</a:t>
                      </a:r>
                      <a:r>
                        <a:rPr kumimoji="0" lang="en-US" sz="2600" b="0" i="0" u="none" strike="noStrike" cap="none" normalizeH="0" baseline="0" smtClean="0">
                          <a:ln>
                            <a:noFill/>
                          </a:ln>
                          <a:solidFill>
                            <a:schemeClr val="tx2"/>
                          </a:solidFill>
                          <a:effectLst/>
                          <a:latin typeface="Arial" charset="0"/>
                        </a:rPr>
                        <a:t>tica de la Situaci</a:t>
                      </a:r>
                      <a:r>
                        <a:rPr kumimoji="0" lang="en-US" sz="2600" b="0" i="0" u="none" strike="noStrike" cap="none" normalizeH="0" baseline="0" smtClean="0">
                          <a:ln>
                            <a:noFill/>
                          </a:ln>
                          <a:solidFill>
                            <a:schemeClr val="tx2"/>
                          </a:solidFill>
                          <a:effectLst/>
                          <a:latin typeface="Arial" charset="0"/>
                          <a:cs typeface="Times New Roman" pitchFamily="18" charset="0"/>
                        </a:rPr>
                        <a:t>ó</a:t>
                      </a:r>
                      <a:r>
                        <a:rPr kumimoji="0" lang="en-US" sz="2600" b="0" i="0" u="none" strike="noStrike" cap="none" normalizeH="0" baseline="0" smtClean="0">
                          <a:ln>
                            <a:noFill/>
                          </a:ln>
                          <a:solidFill>
                            <a:schemeClr val="tx2"/>
                          </a:solidFill>
                          <a:effectLst/>
                          <a:latin typeface="Arial" charset="0"/>
                        </a:rPr>
                        <a:t>n</a:t>
                      </a:r>
                    </a:p>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Arial" charset="0"/>
                        </a:rPr>
                        <a:t>C / 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200" b="0" i="0" u="none" strike="noStrike" cap="none" normalizeH="0" baseline="0" smtClean="0">
                        <a:ln>
                          <a:noFill/>
                        </a:ln>
                        <a:solidFill>
                          <a:schemeClr val="tx2"/>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200" b="0" i="0" u="none" strike="noStrike" cap="none" normalizeH="0" baseline="0" smtClean="0">
                          <a:ln>
                            <a:noFill/>
                          </a:ln>
                          <a:solidFill>
                            <a:schemeClr val="tx2"/>
                          </a:solidFill>
                          <a:effectLst/>
                          <a:latin typeface="Arial" charset="0"/>
                        </a:rPr>
                        <a:t>Tradicionalismo</a:t>
                      </a:r>
                    </a:p>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Arial" charset="0"/>
                        </a:rPr>
                        <a:t>C =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4138">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200" b="0" i="0" u="none" strike="noStrike" cap="none" normalizeH="0" baseline="0" smtClean="0">
                        <a:ln>
                          <a:noFill/>
                        </a:ln>
                        <a:solidFill>
                          <a:schemeClr val="tx2"/>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200" b="0" i="0" u="none" strike="noStrike" cap="none" normalizeH="0" baseline="0" smtClean="0">
                          <a:ln>
                            <a:noFill/>
                          </a:ln>
                          <a:solidFill>
                            <a:schemeClr val="tx2"/>
                          </a:solidFill>
                          <a:effectLst/>
                          <a:latin typeface="Arial" charset="0"/>
                        </a:rPr>
                        <a:t>RELATIVISMO</a:t>
                      </a:r>
                    </a:p>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200" b="0" i="0" u="none" strike="noStrike" cap="none" normalizeH="0" baseline="0" smtClean="0">
                        <a:ln>
                          <a:noFill/>
                        </a:ln>
                        <a:solidFill>
                          <a:schemeClr val="tx2"/>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200" b="0" i="0" u="none" strike="noStrike" cap="none" normalizeH="0" baseline="0" smtClean="0">
                          <a:ln>
                            <a:noFill/>
                          </a:ln>
                          <a:solidFill>
                            <a:schemeClr val="tx2"/>
                          </a:solidFill>
                          <a:effectLst/>
                          <a:latin typeface="Arial" charset="0"/>
                        </a:rPr>
                        <a:t>Antinomianismo</a:t>
                      </a:r>
                    </a:p>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Arial" charset="0"/>
                        </a:rPr>
                        <a:t>C      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smtClean="0">
                          <a:ln>
                            <a:noFill/>
                          </a:ln>
                          <a:solidFill>
                            <a:schemeClr val="tx2"/>
                          </a:solidFill>
                          <a:effectLst/>
                          <a:latin typeface="Arial" charset="0"/>
                        </a:rPr>
                        <a:t>Respeto</a:t>
                      </a:r>
                    </a:p>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smtClean="0">
                          <a:ln>
                            <a:noFill/>
                          </a:ln>
                          <a:solidFill>
                            <a:schemeClr val="tx2"/>
                          </a:solidFill>
                          <a:effectLst/>
                          <a:latin typeface="Arial" charset="0"/>
                        </a:rPr>
                        <a:t>Mutuo, </a:t>
                      </a:r>
                      <a:r>
                        <a:rPr kumimoji="0" lang="en-US" sz="2600" b="1" i="0" u="none" strike="noStrike" cap="none" normalizeH="0" baseline="0" smtClean="0">
                          <a:ln>
                            <a:noFill/>
                          </a:ln>
                          <a:solidFill>
                            <a:schemeClr val="tx2"/>
                          </a:solidFill>
                          <a:effectLst/>
                          <a:latin typeface="Arial" charset="0"/>
                        </a:rPr>
                        <a:t>B / 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9174" name="Oval 22"/>
          <p:cNvSpPr>
            <a:spLocks noChangeArrowheads="1"/>
          </p:cNvSpPr>
          <p:nvPr/>
        </p:nvSpPr>
        <p:spPr bwMode="auto">
          <a:xfrm>
            <a:off x="5181600" y="1052513"/>
            <a:ext cx="2362200" cy="914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3200" b="1">
                <a:effectLst>
                  <a:outerShdw blurRad="38100" dist="38100" dir="2700000" algn="tl">
                    <a:srgbClr val="000000"/>
                  </a:outerShdw>
                </a:effectLst>
                <a:latin typeface="Times New Roman" pitchFamily="18" charset="0"/>
              </a:rPr>
              <a:t>BIBLIA</a:t>
            </a:r>
          </a:p>
        </p:txBody>
      </p:sp>
      <p:sp>
        <p:nvSpPr>
          <p:cNvPr id="49175" name="Oval 23"/>
          <p:cNvSpPr>
            <a:spLocks noChangeArrowheads="1"/>
          </p:cNvSpPr>
          <p:nvPr/>
        </p:nvSpPr>
        <p:spPr bwMode="auto">
          <a:xfrm>
            <a:off x="107950" y="3357563"/>
            <a:ext cx="838200" cy="3048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b="1">
                <a:effectLst>
                  <a:outerShdw blurRad="38100" dist="38100" dir="2700000" algn="tl">
                    <a:srgbClr val="000000"/>
                  </a:outerShdw>
                </a:effectLst>
                <a:latin typeface="Times New Roman" pitchFamily="18" charset="0"/>
              </a:rPr>
              <a:t>C</a:t>
            </a:r>
          </a:p>
          <a:p>
            <a:pPr algn="ctr"/>
            <a:r>
              <a:rPr lang="en-US" sz="2800" b="1">
                <a:effectLst>
                  <a:outerShdw blurRad="38100" dist="38100" dir="2700000" algn="tl">
                    <a:srgbClr val="000000"/>
                  </a:outerShdw>
                </a:effectLst>
                <a:latin typeface="Times New Roman" pitchFamily="18" charset="0"/>
              </a:rPr>
              <a:t>U</a:t>
            </a:r>
          </a:p>
          <a:p>
            <a:pPr algn="ctr"/>
            <a:r>
              <a:rPr lang="en-US" sz="2800" b="1">
                <a:effectLst>
                  <a:outerShdw blurRad="38100" dist="38100" dir="2700000" algn="tl">
                    <a:srgbClr val="000000"/>
                  </a:outerShdw>
                </a:effectLst>
                <a:latin typeface="Times New Roman" pitchFamily="18" charset="0"/>
              </a:rPr>
              <a:t>L</a:t>
            </a:r>
          </a:p>
          <a:p>
            <a:pPr algn="ctr"/>
            <a:r>
              <a:rPr lang="en-US" sz="2800" b="1">
                <a:effectLst>
                  <a:outerShdw blurRad="38100" dist="38100" dir="2700000" algn="tl">
                    <a:srgbClr val="000000"/>
                  </a:outerShdw>
                </a:effectLst>
                <a:latin typeface="Times New Roman" pitchFamily="18" charset="0"/>
              </a:rPr>
              <a:t>T</a:t>
            </a:r>
          </a:p>
          <a:p>
            <a:pPr algn="ctr"/>
            <a:r>
              <a:rPr lang="en-US" sz="2800" b="1">
                <a:effectLst>
                  <a:outerShdw blurRad="38100" dist="38100" dir="2700000" algn="tl">
                    <a:srgbClr val="000000"/>
                  </a:outerShdw>
                </a:effectLst>
                <a:latin typeface="Times New Roman" pitchFamily="18" charset="0"/>
              </a:rPr>
              <a:t>U</a:t>
            </a:r>
          </a:p>
          <a:p>
            <a:pPr algn="ctr"/>
            <a:r>
              <a:rPr lang="en-US" sz="2800" b="1">
                <a:effectLst>
                  <a:outerShdw blurRad="38100" dist="38100" dir="2700000" algn="tl">
                    <a:srgbClr val="000000"/>
                  </a:outerShdw>
                </a:effectLst>
                <a:latin typeface="Times New Roman" pitchFamily="18" charset="0"/>
              </a:rPr>
              <a:t>R</a:t>
            </a:r>
          </a:p>
          <a:p>
            <a:pPr algn="ctr"/>
            <a:r>
              <a:rPr lang="en-US" sz="2800" b="1">
                <a:effectLst>
                  <a:outerShdw blurRad="38100" dist="38100" dir="2700000" algn="tl">
                    <a:srgbClr val="000000"/>
                  </a:outerShdw>
                </a:effectLst>
                <a:latin typeface="Times New Roman" pitchFamily="18" charset="0"/>
              </a:rPr>
              <a:t>A</a:t>
            </a:r>
          </a:p>
        </p:txBody>
      </p:sp>
      <p:sp>
        <p:nvSpPr>
          <p:cNvPr id="49176" name="Line 24"/>
          <p:cNvSpPr>
            <a:spLocks noChangeShapeType="1"/>
          </p:cNvSpPr>
          <p:nvPr/>
        </p:nvSpPr>
        <p:spPr bwMode="auto">
          <a:xfrm>
            <a:off x="4800600" y="5661025"/>
            <a:ext cx="4572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s-EC"/>
              <a:t>Hermenéutica; Dr. Joselito Orellana, PhD</a:t>
            </a:r>
          </a:p>
        </p:txBody>
      </p:sp>
      <p:sp>
        <p:nvSpPr>
          <p:cNvPr id="9" name="Slide Number Placeholder 5"/>
          <p:cNvSpPr>
            <a:spLocks noGrp="1"/>
          </p:cNvSpPr>
          <p:nvPr>
            <p:ph type="sldNum" sz="quarter" idx="12"/>
          </p:nvPr>
        </p:nvSpPr>
        <p:spPr/>
        <p:txBody>
          <a:bodyPr/>
          <a:lstStyle/>
          <a:p>
            <a:fld id="{3D7D0EFB-C70F-4477-ADAE-1F75F25FE06C}" type="slidenum">
              <a:rPr lang="es-EC"/>
              <a:pPr/>
              <a:t>31</a:t>
            </a:fld>
            <a:endParaRPr lang="es-EC"/>
          </a:p>
        </p:txBody>
      </p:sp>
      <p:sp>
        <p:nvSpPr>
          <p:cNvPr id="80898" name="Rectangle 2"/>
          <p:cNvSpPr>
            <a:spLocks noGrp="1" noChangeArrowheads="1"/>
          </p:cNvSpPr>
          <p:nvPr>
            <p:ph type="title"/>
          </p:nvPr>
        </p:nvSpPr>
        <p:spPr>
          <a:xfrm>
            <a:off x="1524000" y="115888"/>
            <a:ext cx="7369175" cy="1527175"/>
          </a:xfrm>
        </p:spPr>
        <p:txBody>
          <a:bodyPr/>
          <a:lstStyle/>
          <a:p>
            <a:pPr algn="r"/>
            <a:r>
              <a:rPr lang="es-ES_tradnl" sz="3200" b="1">
                <a:effectLst>
                  <a:outerShdw blurRad="38100" dist="38100" dir="2700000" algn="tl">
                    <a:srgbClr val="C0C0C0"/>
                  </a:outerShdw>
                </a:effectLst>
              </a:rPr>
              <a:t>16. La Tesis Bíblica</a:t>
            </a:r>
            <a:r>
              <a:rPr lang="es-ES_tradnl" sz="3200"/>
              <a:t> = Corazón del Sermón</a:t>
            </a:r>
            <a:br>
              <a:rPr lang="es-ES_tradnl" sz="3200"/>
            </a:br>
            <a:r>
              <a:rPr lang="es-ES_tradnl" sz="3200"/>
              <a:t>Proposición que afirmamos o negamos</a:t>
            </a:r>
            <a:endParaRPr lang="es-EC" sz="3200"/>
          </a:p>
        </p:txBody>
      </p:sp>
      <p:grpSp>
        <p:nvGrpSpPr>
          <p:cNvPr id="2" name="Organization Chart 3"/>
          <p:cNvGrpSpPr>
            <a:grpSpLocks/>
          </p:cNvGrpSpPr>
          <p:nvPr/>
        </p:nvGrpSpPr>
        <p:grpSpPr bwMode="auto">
          <a:xfrm>
            <a:off x="431800" y="1700213"/>
            <a:ext cx="8256588" cy="4608512"/>
            <a:chOff x="272" y="1071"/>
            <a:chExt cx="5201" cy="2903"/>
          </a:xfrm>
        </p:grpSpPr>
        <p:graphicFrame>
          <p:nvGraphicFramePr>
            <p:cNvPr id="4" name="Diagram 3"/>
            <p:cNvGraphicFramePr/>
            <p:nvPr/>
          </p:nvGraphicFramePr>
          <p:xfrm>
            <a:off x="272" y="1071"/>
            <a:ext cx="5201" cy="29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AutoShape 18"/>
            <p:cNvSpPr>
              <a:spLocks/>
            </p:cNvSpPr>
            <p:nvPr/>
          </p:nvSpPr>
          <p:spPr bwMode="auto">
            <a:xfrm rot="5400000">
              <a:off x="2744" y="1389"/>
              <a:ext cx="363" cy="3901"/>
            </a:xfrm>
            <a:prstGeom prst="rightBrace">
              <a:avLst>
                <a:gd name="adj1" fmla="val 89555"/>
                <a:gd name="adj2" fmla="val 50000"/>
              </a:avLst>
            </a:prstGeom>
            <a:noFill/>
            <a:ln w="571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grpSp>
      <p:sp>
        <p:nvSpPr>
          <p:cNvPr id="80915" name="Rectangle 19"/>
          <p:cNvSpPr>
            <a:spLocks noChangeArrowheads="1"/>
          </p:cNvSpPr>
          <p:nvPr/>
        </p:nvSpPr>
        <p:spPr bwMode="auto">
          <a:xfrm>
            <a:off x="1116013" y="1844675"/>
            <a:ext cx="7200900" cy="431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sz="2800"/>
              <a:t>Estructura Lógica de una Tesis Argumentada</a:t>
            </a:r>
            <a:endParaRPr lang="es-EC" sz="2800"/>
          </a:p>
        </p:txBody>
      </p:sp>
      <p:sp>
        <p:nvSpPr>
          <p:cNvPr id="80916" name="Oval 20"/>
          <p:cNvSpPr>
            <a:spLocks noChangeArrowheads="1"/>
          </p:cNvSpPr>
          <p:nvPr/>
        </p:nvSpPr>
        <p:spPr bwMode="auto">
          <a:xfrm>
            <a:off x="3492500" y="5661025"/>
            <a:ext cx="2232025" cy="647700"/>
          </a:xfrm>
          <a:prstGeom prst="ellipse">
            <a:avLst/>
          </a:prstGeom>
          <a:solidFill>
            <a:schemeClr val="accent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sz="2400" b="1"/>
              <a:t>Conclusión</a:t>
            </a:r>
            <a:endParaRPr lang="es-EC" sz="2400" b="1"/>
          </a:p>
        </p:txBody>
      </p:sp>
      <p:sp>
        <p:nvSpPr>
          <p:cNvPr id="80917" name="Line 21"/>
          <p:cNvSpPr>
            <a:spLocks noChangeShapeType="1"/>
          </p:cNvSpPr>
          <p:nvPr/>
        </p:nvSpPr>
        <p:spPr bwMode="auto">
          <a:xfrm>
            <a:off x="5724525" y="5949950"/>
            <a:ext cx="6477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0918" name="AutoShape 22"/>
          <p:cNvSpPr>
            <a:spLocks noChangeArrowheads="1"/>
          </p:cNvSpPr>
          <p:nvPr/>
        </p:nvSpPr>
        <p:spPr bwMode="auto">
          <a:xfrm>
            <a:off x="6372225" y="5589588"/>
            <a:ext cx="1511300" cy="790575"/>
          </a:xfrm>
          <a:prstGeom prst="flowChartDocumen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_tradnl" b="1"/>
              <a:t>Aplicación</a:t>
            </a:r>
          </a:p>
          <a:p>
            <a:pPr algn="ctr"/>
            <a:r>
              <a:rPr lang="es-ES_tradnl" b="1"/>
              <a:t>Práctica</a:t>
            </a:r>
            <a:endParaRPr lang="es-EC" b="1"/>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80898"/>
                                        </p:tgtEl>
                                        <p:attrNameLst>
                                          <p:attrName>style.visibility</p:attrName>
                                        </p:attrNameLst>
                                      </p:cBhvr>
                                      <p:to>
                                        <p:strVal val="visible"/>
                                      </p:to>
                                    </p:set>
                                    <p:animEffect transition="in" filter="fade">
                                      <p:cBhvr>
                                        <p:cTn id="7" dur="800" decel="100000"/>
                                        <p:tgtEl>
                                          <p:spTgt spid="80898"/>
                                        </p:tgtEl>
                                      </p:cBhvr>
                                    </p:animEffect>
                                    <p:anim calcmode="lin" valueType="num">
                                      <p:cBhvr>
                                        <p:cTn id="8" dur="800" decel="100000" fill="hold"/>
                                        <p:tgtEl>
                                          <p:spTgt spid="80898"/>
                                        </p:tgtEl>
                                        <p:attrNameLst>
                                          <p:attrName>style.rotation</p:attrName>
                                        </p:attrNameLst>
                                      </p:cBhvr>
                                      <p:tavLst>
                                        <p:tav tm="0">
                                          <p:val>
                                            <p:fltVal val="-90"/>
                                          </p:val>
                                        </p:tav>
                                        <p:tav tm="100000">
                                          <p:val>
                                            <p:fltVal val="0"/>
                                          </p:val>
                                        </p:tav>
                                      </p:tavLst>
                                    </p:anim>
                                    <p:anim calcmode="lin" valueType="num">
                                      <p:cBhvr>
                                        <p:cTn id="9" dur="800" decel="100000" fill="hold"/>
                                        <p:tgtEl>
                                          <p:spTgt spid="80898"/>
                                        </p:tgtEl>
                                        <p:attrNameLst>
                                          <p:attrName>ppt_x</p:attrName>
                                        </p:attrNameLst>
                                      </p:cBhvr>
                                      <p:tavLst>
                                        <p:tav tm="0">
                                          <p:val>
                                            <p:strVal val="#ppt_x+0.4"/>
                                          </p:val>
                                        </p:tav>
                                        <p:tav tm="100000">
                                          <p:val>
                                            <p:strVal val="#ppt_x-0.05"/>
                                          </p:val>
                                        </p:tav>
                                      </p:tavLst>
                                    </p:anim>
                                    <p:anim calcmode="lin" valueType="num">
                                      <p:cBhvr>
                                        <p:cTn id="10" dur="800" decel="100000" fill="hold"/>
                                        <p:tgtEl>
                                          <p:spTgt spid="808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08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089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8E8DBEEB-473D-4E15-A158-EA88699DB5BA}" type="slidenum">
              <a:rPr lang="es-EC"/>
              <a:pPr/>
              <a:t>32</a:t>
            </a:fld>
            <a:endParaRPr lang="es-EC"/>
          </a:p>
        </p:txBody>
      </p:sp>
      <p:sp>
        <p:nvSpPr>
          <p:cNvPr id="19458" name="Rectangle 2"/>
          <p:cNvSpPr>
            <a:spLocks noGrp="1" noChangeArrowheads="1"/>
          </p:cNvSpPr>
          <p:nvPr>
            <p:ph type="title"/>
          </p:nvPr>
        </p:nvSpPr>
        <p:spPr>
          <a:xfrm>
            <a:off x="1738313" y="190500"/>
            <a:ext cx="7010400" cy="1150938"/>
          </a:xfrm>
        </p:spPr>
        <p:txBody>
          <a:bodyPr/>
          <a:lstStyle/>
          <a:p>
            <a:pPr algn="r"/>
            <a:r>
              <a:rPr lang="es-ES_tradnl"/>
              <a:t>17. Ejercicios y Tareas</a:t>
            </a:r>
            <a:endParaRPr lang="es-EC"/>
          </a:p>
        </p:txBody>
      </p:sp>
      <p:sp>
        <p:nvSpPr>
          <p:cNvPr id="19459" name="Rectangle 3"/>
          <p:cNvSpPr>
            <a:spLocks noGrp="1" noChangeArrowheads="1"/>
          </p:cNvSpPr>
          <p:nvPr>
            <p:ph type="body" idx="1"/>
          </p:nvPr>
        </p:nvSpPr>
        <p:spPr>
          <a:xfrm>
            <a:off x="323850" y="1628775"/>
            <a:ext cx="8569325" cy="4679950"/>
          </a:xfrm>
        </p:spPr>
        <p:txBody>
          <a:bodyPr/>
          <a:lstStyle/>
          <a:p>
            <a:pPr>
              <a:lnSpc>
                <a:spcPct val="90000"/>
              </a:lnSpc>
            </a:pPr>
            <a:r>
              <a:rPr lang="es-ES_tradnl" sz="2500"/>
              <a:t>Ejercicios en Clase:</a:t>
            </a:r>
          </a:p>
          <a:p>
            <a:pPr lvl="1">
              <a:lnSpc>
                <a:spcPct val="90000"/>
              </a:lnSpc>
            </a:pPr>
            <a:r>
              <a:rPr lang="es-ES_tradnl" sz="2400"/>
              <a:t>Interpretar la Parábola de El sembrador</a:t>
            </a:r>
          </a:p>
          <a:p>
            <a:pPr lvl="1">
              <a:lnSpc>
                <a:spcPct val="90000"/>
              </a:lnSpc>
            </a:pPr>
            <a:r>
              <a:rPr lang="es-ES_tradnl" sz="2400"/>
              <a:t>Interpretar Ap. 4</a:t>
            </a:r>
          </a:p>
          <a:p>
            <a:pPr lvl="1">
              <a:lnSpc>
                <a:spcPct val="90000"/>
              </a:lnSpc>
            </a:pPr>
            <a:r>
              <a:rPr lang="es-ES_tradnl" sz="2400"/>
              <a:t>Realizar un estudio teológico de Dan. 2:20-22</a:t>
            </a:r>
          </a:p>
          <a:p>
            <a:pPr>
              <a:lnSpc>
                <a:spcPct val="90000"/>
              </a:lnSpc>
            </a:pPr>
            <a:r>
              <a:rPr lang="es-ES_tradnl" sz="2500"/>
              <a:t>Tareas para la Casa:</a:t>
            </a:r>
          </a:p>
          <a:p>
            <a:pPr lvl="1">
              <a:lnSpc>
                <a:spcPct val="90000"/>
              </a:lnSpc>
            </a:pPr>
            <a:r>
              <a:rPr lang="es-ES_tradnl" sz="2400"/>
              <a:t>Leer detenidamente todo el libro de texto</a:t>
            </a:r>
          </a:p>
          <a:p>
            <a:pPr lvl="1">
              <a:lnSpc>
                <a:spcPct val="90000"/>
              </a:lnSpc>
            </a:pPr>
            <a:r>
              <a:rPr lang="es-ES_tradnl" sz="2400"/>
              <a:t>Prepararse para el examen, dentro de un mes</a:t>
            </a:r>
          </a:p>
          <a:p>
            <a:pPr lvl="1">
              <a:lnSpc>
                <a:spcPct val="90000"/>
              </a:lnSpc>
            </a:pPr>
            <a:r>
              <a:rPr lang="es-ES_tradnl" sz="2400"/>
              <a:t>Traer su trabajo escrito sobre un estudio temático sobre la amistad en Proverbios</a:t>
            </a:r>
          </a:p>
          <a:p>
            <a:pPr lvl="1">
              <a:lnSpc>
                <a:spcPct val="90000"/>
              </a:lnSpc>
            </a:pPr>
            <a:r>
              <a:rPr lang="es-ES_tradnl" sz="2400"/>
              <a:t>Estudiar todo el AT, como requisito previo para el siguiente curso</a:t>
            </a:r>
            <a:endParaRPr lang="es-EC"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fade">
                                      <p:cBhvr>
                                        <p:cTn id="7" dur="20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fade">
                                      <p:cBhvr>
                                        <p:cTn id="12" dur="2000"/>
                                        <p:tgtEl>
                                          <p:spTgt spid="1945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9459">
                                            <p:txEl>
                                              <p:pRg st="1" end="1"/>
                                            </p:txEl>
                                          </p:spTgt>
                                        </p:tgtEl>
                                        <p:attrNameLst>
                                          <p:attrName>style.visibility</p:attrName>
                                        </p:attrNameLst>
                                      </p:cBhvr>
                                      <p:to>
                                        <p:strVal val="visible"/>
                                      </p:to>
                                    </p:set>
                                    <p:animEffect transition="in" filter="fade">
                                      <p:cBhvr>
                                        <p:cTn id="15" dur="2000"/>
                                        <p:tgtEl>
                                          <p:spTgt spid="1945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9459">
                                            <p:txEl>
                                              <p:pRg st="2" end="2"/>
                                            </p:txEl>
                                          </p:spTgt>
                                        </p:tgtEl>
                                        <p:attrNameLst>
                                          <p:attrName>style.visibility</p:attrName>
                                        </p:attrNameLst>
                                      </p:cBhvr>
                                      <p:to>
                                        <p:strVal val="visible"/>
                                      </p:to>
                                    </p:set>
                                    <p:animEffect transition="in" filter="fade">
                                      <p:cBhvr>
                                        <p:cTn id="18" dur="2000"/>
                                        <p:tgtEl>
                                          <p:spTgt spid="1945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459">
                                            <p:txEl>
                                              <p:pRg st="3" end="3"/>
                                            </p:txEl>
                                          </p:spTgt>
                                        </p:tgtEl>
                                        <p:attrNameLst>
                                          <p:attrName>style.visibility</p:attrName>
                                        </p:attrNameLst>
                                      </p:cBhvr>
                                      <p:to>
                                        <p:strVal val="visible"/>
                                      </p:to>
                                    </p:set>
                                    <p:animEffect transition="in" filter="fade">
                                      <p:cBhvr>
                                        <p:cTn id="21" dur="2000"/>
                                        <p:tgtEl>
                                          <p:spTgt spid="19459">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9459">
                                            <p:txEl>
                                              <p:pRg st="4" end="4"/>
                                            </p:txEl>
                                          </p:spTgt>
                                        </p:tgtEl>
                                        <p:attrNameLst>
                                          <p:attrName>style.visibility</p:attrName>
                                        </p:attrNameLst>
                                      </p:cBhvr>
                                      <p:to>
                                        <p:strVal val="visible"/>
                                      </p:to>
                                    </p:set>
                                    <p:animEffect transition="in" filter="fade">
                                      <p:cBhvr>
                                        <p:cTn id="26" dur="2000"/>
                                        <p:tgtEl>
                                          <p:spTgt spid="19459">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9459">
                                            <p:txEl>
                                              <p:pRg st="5" end="5"/>
                                            </p:txEl>
                                          </p:spTgt>
                                        </p:tgtEl>
                                        <p:attrNameLst>
                                          <p:attrName>style.visibility</p:attrName>
                                        </p:attrNameLst>
                                      </p:cBhvr>
                                      <p:to>
                                        <p:strVal val="visible"/>
                                      </p:to>
                                    </p:set>
                                    <p:animEffect transition="in" filter="fade">
                                      <p:cBhvr>
                                        <p:cTn id="29" dur="2000"/>
                                        <p:tgtEl>
                                          <p:spTgt spid="19459">
                                            <p:txEl>
                                              <p:pRg st="5" end="5"/>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9459">
                                            <p:txEl>
                                              <p:pRg st="6" end="6"/>
                                            </p:txEl>
                                          </p:spTgt>
                                        </p:tgtEl>
                                        <p:attrNameLst>
                                          <p:attrName>style.visibility</p:attrName>
                                        </p:attrNameLst>
                                      </p:cBhvr>
                                      <p:to>
                                        <p:strVal val="visible"/>
                                      </p:to>
                                    </p:set>
                                    <p:animEffect transition="in" filter="fade">
                                      <p:cBhvr>
                                        <p:cTn id="32" dur="2000"/>
                                        <p:tgtEl>
                                          <p:spTgt spid="19459">
                                            <p:txEl>
                                              <p:pRg st="6" end="6"/>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9459">
                                            <p:txEl>
                                              <p:pRg st="7" end="7"/>
                                            </p:txEl>
                                          </p:spTgt>
                                        </p:tgtEl>
                                        <p:attrNameLst>
                                          <p:attrName>style.visibility</p:attrName>
                                        </p:attrNameLst>
                                      </p:cBhvr>
                                      <p:to>
                                        <p:strVal val="visible"/>
                                      </p:to>
                                    </p:set>
                                    <p:animEffect transition="in" filter="fade">
                                      <p:cBhvr>
                                        <p:cTn id="35" dur="2000"/>
                                        <p:tgtEl>
                                          <p:spTgt spid="19459">
                                            <p:txEl>
                                              <p:pRg st="7" end="7"/>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9459">
                                            <p:txEl>
                                              <p:pRg st="8" end="8"/>
                                            </p:txEl>
                                          </p:spTgt>
                                        </p:tgtEl>
                                        <p:attrNameLst>
                                          <p:attrName>style.visibility</p:attrName>
                                        </p:attrNameLst>
                                      </p:cBhvr>
                                      <p:to>
                                        <p:strVal val="visible"/>
                                      </p:to>
                                    </p:set>
                                    <p:animEffect transition="in" filter="fade">
                                      <p:cBhvr>
                                        <p:cTn id="38" dur="2000"/>
                                        <p:tgtEl>
                                          <p:spTgt spid="194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5B545A19-5235-4A39-B7B2-CAA66AD33876}" type="slidenum">
              <a:rPr lang="es-EC"/>
              <a:pPr/>
              <a:t>33</a:t>
            </a:fld>
            <a:endParaRPr lang="es-EC"/>
          </a:p>
        </p:txBody>
      </p:sp>
      <p:sp>
        <p:nvSpPr>
          <p:cNvPr id="36866" name="Rectangle 2"/>
          <p:cNvSpPr>
            <a:spLocks noGrp="1" noChangeArrowheads="1"/>
          </p:cNvSpPr>
          <p:nvPr>
            <p:ph type="title"/>
          </p:nvPr>
        </p:nvSpPr>
        <p:spPr>
          <a:xfrm>
            <a:off x="1524000" y="190500"/>
            <a:ext cx="7369175" cy="938213"/>
          </a:xfrm>
        </p:spPr>
        <p:txBody>
          <a:bodyPr/>
          <a:lstStyle/>
          <a:p>
            <a:pPr algn="r"/>
            <a:r>
              <a:rPr lang="es-ES_tradnl" sz="3800"/>
              <a:t>18. Patrón de Análisis Hermenéutico</a:t>
            </a:r>
            <a:endParaRPr lang="es-EC" sz="3800"/>
          </a:p>
        </p:txBody>
      </p:sp>
      <p:sp>
        <p:nvSpPr>
          <p:cNvPr id="36867" name="Rectangle 3"/>
          <p:cNvSpPr>
            <a:spLocks noGrp="1" noChangeArrowheads="1"/>
          </p:cNvSpPr>
          <p:nvPr>
            <p:ph type="body" idx="1"/>
          </p:nvPr>
        </p:nvSpPr>
        <p:spPr>
          <a:xfrm>
            <a:off x="250825" y="1125538"/>
            <a:ext cx="8713788" cy="5327650"/>
          </a:xfrm>
        </p:spPr>
        <p:txBody>
          <a:bodyPr/>
          <a:lstStyle/>
          <a:p>
            <a:pPr marL="571500" indent="-571500">
              <a:lnSpc>
                <a:spcPct val="90000"/>
              </a:lnSpc>
              <a:buFont typeface="Wingdings" pitchFamily="2" charset="2"/>
              <a:buAutoNum type="arabicPeriod"/>
            </a:pPr>
            <a:r>
              <a:rPr lang="es-ES_tradnl" sz="2400"/>
              <a:t>Texto bíblico (al menos en tres versiones diferentes)</a:t>
            </a:r>
          </a:p>
          <a:p>
            <a:pPr marL="571500" indent="-571500">
              <a:lnSpc>
                <a:spcPct val="90000"/>
              </a:lnSpc>
              <a:buFont typeface="Wingdings" pitchFamily="2" charset="2"/>
              <a:buAutoNum type="arabicPeriod"/>
            </a:pPr>
            <a:r>
              <a:rPr lang="es-ES_tradnl" sz="2400"/>
              <a:t>Tipo de literatura</a:t>
            </a:r>
          </a:p>
          <a:p>
            <a:pPr marL="571500" indent="-571500">
              <a:lnSpc>
                <a:spcPct val="90000"/>
              </a:lnSpc>
              <a:buFont typeface="Wingdings" pitchFamily="2" charset="2"/>
              <a:buAutoNum type="arabicPeriod"/>
            </a:pPr>
            <a:r>
              <a:rPr lang="es-ES_tradnl" sz="2400"/>
              <a:t>Autor</a:t>
            </a:r>
          </a:p>
          <a:p>
            <a:pPr marL="571500" indent="-571500">
              <a:lnSpc>
                <a:spcPct val="90000"/>
              </a:lnSpc>
              <a:buFont typeface="Wingdings" pitchFamily="2" charset="2"/>
              <a:buAutoNum type="arabicPeriod"/>
            </a:pPr>
            <a:r>
              <a:rPr lang="es-ES_tradnl" sz="2400"/>
              <a:t>Destinatarios (los oyentes originales)</a:t>
            </a:r>
          </a:p>
          <a:p>
            <a:pPr marL="571500" indent="-571500">
              <a:lnSpc>
                <a:spcPct val="90000"/>
              </a:lnSpc>
              <a:buFont typeface="Wingdings" pitchFamily="2" charset="2"/>
              <a:buAutoNum type="arabicPeriod"/>
            </a:pPr>
            <a:r>
              <a:rPr lang="es-ES_tradnl" sz="2400"/>
              <a:t>Contexto inmediato (el texto que circunda al pasaje seleccionado)</a:t>
            </a:r>
          </a:p>
          <a:p>
            <a:pPr marL="571500" indent="-571500">
              <a:lnSpc>
                <a:spcPct val="90000"/>
              </a:lnSpc>
              <a:buFont typeface="Wingdings" pitchFamily="2" charset="2"/>
              <a:buAutoNum type="arabicPeriod"/>
            </a:pPr>
            <a:r>
              <a:rPr lang="es-ES_tradnl" sz="2400"/>
              <a:t>Palabras claves (que resaltan en el texto)</a:t>
            </a:r>
          </a:p>
          <a:p>
            <a:pPr marL="571500" indent="-571500">
              <a:lnSpc>
                <a:spcPct val="90000"/>
              </a:lnSpc>
              <a:buFont typeface="Wingdings" pitchFamily="2" charset="2"/>
              <a:buAutoNum type="arabicPeriod"/>
            </a:pPr>
            <a:r>
              <a:rPr lang="es-ES_tradnl" sz="2400"/>
              <a:t>Figuras retóricas</a:t>
            </a:r>
          </a:p>
          <a:p>
            <a:pPr marL="571500" indent="-571500">
              <a:lnSpc>
                <a:spcPct val="90000"/>
              </a:lnSpc>
              <a:buFont typeface="Wingdings" pitchFamily="2" charset="2"/>
              <a:buAutoNum type="arabicPeriod"/>
            </a:pPr>
            <a:r>
              <a:rPr lang="es-ES_tradnl" sz="2400"/>
              <a:t>Bosquejo del texto</a:t>
            </a:r>
          </a:p>
          <a:p>
            <a:pPr marL="571500" indent="-571500">
              <a:lnSpc>
                <a:spcPct val="90000"/>
              </a:lnSpc>
              <a:buFont typeface="Wingdings" pitchFamily="2" charset="2"/>
              <a:buAutoNum type="arabicPeriod"/>
            </a:pPr>
            <a:r>
              <a:rPr lang="es-ES_tradnl" sz="2400"/>
              <a:t>Proposición central (es la tesis que concentra la propuesta conceptual)</a:t>
            </a:r>
          </a:p>
          <a:p>
            <a:pPr marL="571500" indent="-571500">
              <a:lnSpc>
                <a:spcPct val="90000"/>
              </a:lnSpc>
              <a:buFont typeface="Wingdings" pitchFamily="2" charset="2"/>
              <a:buAutoNum type="arabicPeriod"/>
            </a:pPr>
            <a:r>
              <a:rPr lang="es-ES_tradnl" sz="2400"/>
              <a:t>Enseñanzas claves derivadas</a:t>
            </a:r>
          </a:p>
          <a:p>
            <a:pPr marL="571500" indent="-571500">
              <a:lnSpc>
                <a:spcPct val="90000"/>
              </a:lnSpc>
              <a:buFont typeface="Wingdings" pitchFamily="2" charset="2"/>
              <a:buAutoNum type="arabicPeriod"/>
            </a:pPr>
            <a:r>
              <a:rPr lang="es-ES_tradnl" sz="2400"/>
              <a:t>Pasajes paralelos (ayudan a entender el sentido del texto desde otra perspectiva)</a:t>
            </a:r>
            <a:endParaRPr lang="es-EC"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fade">
                                      <p:cBhvr>
                                        <p:cTn id="7" dur="2000"/>
                                        <p:tgtEl>
                                          <p:spTgt spid="36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Effect transition="in" filter="fade">
                                      <p:cBhvr>
                                        <p:cTn id="12" dur="2000"/>
                                        <p:tgtEl>
                                          <p:spTgt spid="36867">
                                            <p:txEl>
                                              <p:pRg st="0" end="0"/>
                                            </p:txEl>
                                          </p:spTgt>
                                        </p:tgtEl>
                                      </p:cBhvr>
                                    </p:animEffect>
                                  </p:childTnLst>
                                  <p:subTnLst>
                                    <p:animClr clrSpc="rgb" dir="cw">
                                      <p:cBhvr override="childStyle">
                                        <p:cTn dur="1" fill="hold" display="0" masterRel="nextClick" afterEffect="1"/>
                                        <p:tgtEl>
                                          <p:spTgt spid="36867">
                                            <p:txEl>
                                              <p:pRg st="0" end="0"/>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867">
                                            <p:txEl>
                                              <p:pRg st="1" end="1"/>
                                            </p:txEl>
                                          </p:spTgt>
                                        </p:tgtEl>
                                        <p:attrNameLst>
                                          <p:attrName>style.visibility</p:attrName>
                                        </p:attrNameLst>
                                      </p:cBhvr>
                                      <p:to>
                                        <p:strVal val="visible"/>
                                      </p:to>
                                    </p:set>
                                    <p:animEffect transition="in" filter="fade">
                                      <p:cBhvr>
                                        <p:cTn id="17" dur="2000"/>
                                        <p:tgtEl>
                                          <p:spTgt spid="36867">
                                            <p:txEl>
                                              <p:pRg st="1" end="1"/>
                                            </p:txEl>
                                          </p:spTgt>
                                        </p:tgtEl>
                                      </p:cBhvr>
                                    </p:animEffect>
                                  </p:childTnLst>
                                  <p:subTnLst>
                                    <p:animClr clrSpc="rgb" dir="cw">
                                      <p:cBhvr override="childStyle">
                                        <p:cTn dur="1" fill="hold" display="0" masterRel="nextClick" afterEffect="1"/>
                                        <p:tgtEl>
                                          <p:spTgt spid="36867">
                                            <p:txEl>
                                              <p:pRg st="1" end="1"/>
                                            </p:txEl>
                                          </p:spTgt>
                                        </p:tgtEl>
                                        <p:attrNameLst>
                                          <p:attrName>ppt_c</p:attrName>
                                        </p:attrNameLst>
                                      </p:cBhvr>
                                      <p:to>
                                        <a:schemeClr val="bg2"/>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867">
                                            <p:txEl>
                                              <p:pRg st="2" end="2"/>
                                            </p:txEl>
                                          </p:spTgt>
                                        </p:tgtEl>
                                        <p:attrNameLst>
                                          <p:attrName>style.visibility</p:attrName>
                                        </p:attrNameLst>
                                      </p:cBhvr>
                                      <p:to>
                                        <p:strVal val="visible"/>
                                      </p:to>
                                    </p:set>
                                    <p:animEffect transition="in" filter="fade">
                                      <p:cBhvr>
                                        <p:cTn id="22" dur="2000"/>
                                        <p:tgtEl>
                                          <p:spTgt spid="36867">
                                            <p:txEl>
                                              <p:pRg st="2" end="2"/>
                                            </p:txEl>
                                          </p:spTgt>
                                        </p:tgtEl>
                                      </p:cBhvr>
                                    </p:animEffect>
                                  </p:childTnLst>
                                  <p:subTnLst>
                                    <p:animClr clrSpc="rgb" dir="cw">
                                      <p:cBhvr override="childStyle">
                                        <p:cTn dur="1" fill="hold" display="0" masterRel="nextClick" afterEffect="1"/>
                                        <p:tgtEl>
                                          <p:spTgt spid="36867">
                                            <p:txEl>
                                              <p:pRg st="2" end="2"/>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867">
                                            <p:txEl>
                                              <p:pRg st="3" end="3"/>
                                            </p:txEl>
                                          </p:spTgt>
                                        </p:tgtEl>
                                        <p:attrNameLst>
                                          <p:attrName>style.visibility</p:attrName>
                                        </p:attrNameLst>
                                      </p:cBhvr>
                                      <p:to>
                                        <p:strVal val="visible"/>
                                      </p:to>
                                    </p:set>
                                    <p:animEffect transition="in" filter="fade">
                                      <p:cBhvr>
                                        <p:cTn id="27" dur="2000"/>
                                        <p:tgtEl>
                                          <p:spTgt spid="36867">
                                            <p:txEl>
                                              <p:pRg st="3" end="3"/>
                                            </p:txEl>
                                          </p:spTgt>
                                        </p:tgtEl>
                                      </p:cBhvr>
                                    </p:animEffect>
                                  </p:childTnLst>
                                  <p:subTnLst>
                                    <p:animClr clrSpc="rgb" dir="cw">
                                      <p:cBhvr override="childStyle">
                                        <p:cTn dur="1" fill="hold" display="0" masterRel="nextClick" afterEffect="1"/>
                                        <p:tgtEl>
                                          <p:spTgt spid="36867">
                                            <p:txEl>
                                              <p:pRg st="3" end="3"/>
                                            </p:txEl>
                                          </p:spTgt>
                                        </p:tgtEl>
                                        <p:attrNameLst>
                                          <p:attrName>ppt_c</p:attrName>
                                        </p:attrNameLst>
                                      </p:cBhvr>
                                      <p:to>
                                        <a:schemeClr val="bg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6867">
                                            <p:txEl>
                                              <p:pRg st="4" end="4"/>
                                            </p:txEl>
                                          </p:spTgt>
                                        </p:tgtEl>
                                        <p:attrNameLst>
                                          <p:attrName>style.visibility</p:attrName>
                                        </p:attrNameLst>
                                      </p:cBhvr>
                                      <p:to>
                                        <p:strVal val="visible"/>
                                      </p:to>
                                    </p:set>
                                    <p:animEffect transition="in" filter="fade">
                                      <p:cBhvr>
                                        <p:cTn id="32" dur="2000"/>
                                        <p:tgtEl>
                                          <p:spTgt spid="36867">
                                            <p:txEl>
                                              <p:pRg st="4" end="4"/>
                                            </p:txEl>
                                          </p:spTgt>
                                        </p:tgtEl>
                                      </p:cBhvr>
                                    </p:animEffect>
                                  </p:childTnLst>
                                  <p:subTnLst>
                                    <p:animClr clrSpc="rgb" dir="cw">
                                      <p:cBhvr override="childStyle">
                                        <p:cTn dur="1" fill="hold" display="0" masterRel="nextClick" afterEffect="1"/>
                                        <p:tgtEl>
                                          <p:spTgt spid="36867">
                                            <p:txEl>
                                              <p:pRg st="4" end="4"/>
                                            </p:txEl>
                                          </p:spTgt>
                                        </p:tgtEl>
                                        <p:attrNameLst>
                                          <p:attrName>ppt_c</p:attrName>
                                        </p:attrNameLst>
                                      </p:cBhvr>
                                      <p:to>
                                        <a:schemeClr val="bg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6867">
                                            <p:txEl>
                                              <p:pRg st="5" end="5"/>
                                            </p:txEl>
                                          </p:spTgt>
                                        </p:tgtEl>
                                        <p:attrNameLst>
                                          <p:attrName>style.visibility</p:attrName>
                                        </p:attrNameLst>
                                      </p:cBhvr>
                                      <p:to>
                                        <p:strVal val="visible"/>
                                      </p:to>
                                    </p:set>
                                    <p:animEffect transition="in" filter="fade">
                                      <p:cBhvr>
                                        <p:cTn id="37" dur="2000"/>
                                        <p:tgtEl>
                                          <p:spTgt spid="36867">
                                            <p:txEl>
                                              <p:pRg st="5" end="5"/>
                                            </p:txEl>
                                          </p:spTgt>
                                        </p:tgtEl>
                                      </p:cBhvr>
                                    </p:animEffect>
                                  </p:childTnLst>
                                  <p:subTnLst>
                                    <p:animClr clrSpc="rgb" dir="cw">
                                      <p:cBhvr override="childStyle">
                                        <p:cTn dur="1" fill="hold" display="0" masterRel="nextClick" afterEffect="1"/>
                                        <p:tgtEl>
                                          <p:spTgt spid="36867">
                                            <p:txEl>
                                              <p:pRg st="5" end="5"/>
                                            </p:txEl>
                                          </p:spTgt>
                                        </p:tgtEl>
                                        <p:attrNameLst>
                                          <p:attrName>ppt_c</p:attrName>
                                        </p:attrNameLst>
                                      </p:cBhvr>
                                      <p:to>
                                        <a:schemeClr val="bg2"/>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6867">
                                            <p:txEl>
                                              <p:pRg st="6" end="6"/>
                                            </p:txEl>
                                          </p:spTgt>
                                        </p:tgtEl>
                                        <p:attrNameLst>
                                          <p:attrName>style.visibility</p:attrName>
                                        </p:attrNameLst>
                                      </p:cBhvr>
                                      <p:to>
                                        <p:strVal val="visible"/>
                                      </p:to>
                                    </p:set>
                                    <p:animEffect transition="in" filter="fade">
                                      <p:cBhvr>
                                        <p:cTn id="42" dur="2000"/>
                                        <p:tgtEl>
                                          <p:spTgt spid="36867">
                                            <p:txEl>
                                              <p:pRg st="6" end="6"/>
                                            </p:txEl>
                                          </p:spTgt>
                                        </p:tgtEl>
                                      </p:cBhvr>
                                    </p:animEffect>
                                  </p:childTnLst>
                                  <p:subTnLst>
                                    <p:animClr clrSpc="rgb" dir="cw">
                                      <p:cBhvr override="childStyle">
                                        <p:cTn dur="1" fill="hold" display="0" masterRel="nextClick" afterEffect="1"/>
                                        <p:tgtEl>
                                          <p:spTgt spid="36867">
                                            <p:txEl>
                                              <p:pRg st="6" end="6"/>
                                            </p:txEl>
                                          </p:spTgt>
                                        </p:tgtEl>
                                        <p:attrNameLst>
                                          <p:attrName>ppt_c</p:attrName>
                                        </p:attrNameLst>
                                      </p:cBhvr>
                                      <p:to>
                                        <a:schemeClr val="bg2"/>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6867">
                                            <p:txEl>
                                              <p:pRg st="7" end="7"/>
                                            </p:txEl>
                                          </p:spTgt>
                                        </p:tgtEl>
                                        <p:attrNameLst>
                                          <p:attrName>style.visibility</p:attrName>
                                        </p:attrNameLst>
                                      </p:cBhvr>
                                      <p:to>
                                        <p:strVal val="visible"/>
                                      </p:to>
                                    </p:set>
                                    <p:animEffect transition="in" filter="fade">
                                      <p:cBhvr>
                                        <p:cTn id="47" dur="2000"/>
                                        <p:tgtEl>
                                          <p:spTgt spid="36867">
                                            <p:txEl>
                                              <p:pRg st="7" end="7"/>
                                            </p:txEl>
                                          </p:spTgt>
                                        </p:tgtEl>
                                      </p:cBhvr>
                                    </p:animEffect>
                                  </p:childTnLst>
                                  <p:subTnLst>
                                    <p:animClr clrSpc="rgb" dir="cw">
                                      <p:cBhvr override="childStyle">
                                        <p:cTn dur="1" fill="hold" display="0" masterRel="nextClick" afterEffect="1"/>
                                        <p:tgtEl>
                                          <p:spTgt spid="36867">
                                            <p:txEl>
                                              <p:pRg st="7" end="7"/>
                                            </p:txEl>
                                          </p:spTgt>
                                        </p:tgtEl>
                                        <p:attrNameLst>
                                          <p:attrName>ppt_c</p:attrName>
                                        </p:attrNameLst>
                                      </p:cBhvr>
                                      <p:to>
                                        <a:schemeClr val="bg2"/>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6867">
                                            <p:txEl>
                                              <p:pRg st="8" end="8"/>
                                            </p:txEl>
                                          </p:spTgt>
                                        </p:tgtEl>
                                        <p:attrNameLst>
                                          <p:attrName>style.visibility</p:attrName>
                                        </p:attrNameLst>
                                      </p:cBhvr>
                                      <p:to>
                                        <p:strVal val="visible"/>
                                      </p:to>
                                    </p:set>
                                    <p:animEffect transition="in" filter="fade">
                                      <p:cBhvr>
                                        <p:cTn id="52" dur="2000"/>
                                        <p:tgtEl>
                                          <p:spTgt spid="36867">
                                            <p:txEl>
                                              <p:pRg st="8" end="8"/>
                                            </p:txEl>
                                          </p:spTgt>
                                        </p:tgtEl>
                                      </p:cBhvr>
                                    </p:animEffect>
                                  </p:childTnLst>
                                  <p:subTnLst>
                                    <p:animClr clrSpc="rgb" dir="cw">
                                      <p:cBhvr override="childStyle">
                                        <p:cTn dur="1" fill="hold" display="0" masterRel="nextClick" afterEffect="1"/>
                                        <p:tgtEl>
                                          <p:spTgt spid="36867">
                                            <p:txEl>
                                              <p:pRg st="8" end="8"/>
                                            </p:txEl>
                                          </p:spTgt>
                                        </p:tgtEl>
                                        <p:attrNameLst>
                                          <p:attrName>ppt_c</p:attrName>
                                        </p:attrNameLst>
                                      </p:cBhvr>
                                      <p:to>
                                        <a:schemeClr val="bg2"/>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6867">
                                            <p:txEl>
                                              <p:pRg st="9" end="9"/>
                                            </p:txEl>
                                          </p:spTgt>
                                        </p:tgtEl>
                                        <p:attrNameLst>
                                          <p:attrName>style.visibility</p:attrName>
                                        </p:attrNameLst>
                                      </p:cBhvr>
                                      <p:to>
                                        <p:strVal val="visible"/>
                                      </p:to>
                                    </p:set>
                                    <p:animEffect transition="in" filter="fade">
                                      <p:cBhvr>
                                        <p:cTn id="57" dur="2000"/>
                                        <p:tgtEl>
                                          <p:spTgt spid="36867">
                                            <p:txEl>
                                              <p:pRg st="9" end="9"/>
                                            </p:txEl>
                                          </p:spTgt>
                                        </p:tgtEl>
                                      </p:cBhvr>
                                    </p:animEffect>
                                  </p:childTnLst>
                                  <p:subTnLst>
                                    <p:animClr clrSpc="rgb" dir="cw">
                                      <p:cBhvr override="childStyle">
                                        <p:cTn dur="1" fill="hold" display="0" masterRel="nextClick" afterEffect="1"/>
                                        <p:tgtEl>
                                          <p:spTgt spid="36867">
                                            <p:txEl>
                                              <p:pRg st="9" end="9"/>
                                            </p:txEl>
                                          </p:spTgt>
                                        </p:tgtEl>
                                        <p:attrNameLst>
                                          <p:attrName>ppt_c</p:attrName>
                                        </p:attrNameLst>
                                      </p:cBhvr>
                                      <p:to>
                                        <a:schemeClr val="bg2"/>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6867">
                                            <p:txEl>
                                              <p:pRg st="10" end="10"/>
                                            </p:txEl>
                                          </p:spTgt>
                                        </p:tgtEl>
                                        <p:attrNameLst>
                                          <p:attrName>style.visibility</p:attrName>
                                        </p:attrNameLst>
                                      </p:cBhvr>
                                      <p:to>
                                        <p:strVal val="visible"/>
                                      </p:to>
                                    </p:set>
                                    <p:animEffect transition="in" filter="fade">
                                      <p:cBhvr>
                                        <p:cTn id="62" dur="2000"/>
                                        <p:tgtEl>
                                          <p:spTgt spid="36867">
                                            <p:txEl>
                                              <p:pRg st="10" end="10"/>
                                            </p:txEl>
                                          </p:spTgt>
                                        </p:tgtEl>
                                      </p:cBhvr>
                                    </p:animEffect>
                                  </p:childTnLst>
                                  <p:subTnLst>
                                    <p:animClr clrSpc="rgb" dir="cw">
                                      <p:cBhvr override="childStyle">
                                        <p:cTn dur="1" fill="hold" display="0" masterRel="nextClick" afterEffect="1"/>
                                        <p:tgtEl>
                                          <p:spTgt spid="36867">
                                            <p:txEl>
                                              <p:pRg st="10" end="1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s-EC"/>
              <a:t>Hermenéutica; Dr. Joselito Orellana, PhD</a:t>
            </a:r>
          </a:p>
        </p:txBody>
      </p:sp>
      <p:sp>
        <p:nvSpPr>
          <p:cNvPr id="6" name="Slide Number Placeholder 6"/>
          <p:cNvSpPr>
            <a:spLocks noGrp="1"/>
          </p:cNvSpPr>
          <p:nvPr>
            <p:ph type="sldNum" sz="quarter" idx="12"/>
          </p:nvPr>
        </p:nvSpPr>
        <p:spPr/>
        <p:txBody>
          <a:bodyPr/>
          <a:lstStyle/>
          <a:p>
            <a:fld id="{1CD39F3E-42E2-48B7-BE29-DD7FE000ECB2}" type="slidenum">
              <a:rPr lang="es-EC"/>
              <a:pPr/>
              <a:t>34</a:t>
            </a:fld>
            <a:endParaRPr lang="es-EC"/>
          </a:p>
        </p:txBody>
      </p:sp>
      <p:sp>
        <p:nvSpPr>
          <p:cNvPr id="78850" name="Rectangle 2"/>
          <p:cNvSpPr>
            <a:spLocks noGrp="1" noChangeArrowheads="1"/>
          </p:cNvSpPr>
          <p:nvPr>
            <p:ph type="title"/>
          </p:nvPr>
        </p:nvSpPr>
        <p:spPr>
          <a:xfrm>
            <a:off x="1047750" y="228600"/>
            <a:ext cx="7772400" cy="1143000"/>
          </a:xfrm>
        </p:spPr>
        <p:txBody>
          <a:bodyPr/>
          <a:lstStyle/>
          <a:p>
            <a:pPr algn="r"/>
            <a:r>
              <a:rPr lang="en-US" sz="3600"/>
              <a:t>19. Ensayo:</a:t>
            </a:r>
            <a:br>
              <a:rPr lang="en-US" sz="3600"/>
            </a:br>
            <a:r>
              <a:rPr lang="en-US" sz="3600"/>
              <a:t>¿Qui</a:t>
            </a:r>
            <a:r>
              <a:rPr lang="en-US" sz="3600">
                <a:cs typeface="Times New Roman" pitchFamily="18" charset="0"/>
              </a:rPr>
              <a:t>é</a:t>
            </a:r>
            <a:r>
              <a:rPr lang="en-US" sz="3600"/>
              <a:t>n es Jes</a:t>
            </a:r>
            <a:r>
              <a:rPr lang="en-US" sz="3600">
                <a:cs typeface="Times New Roman" pitchFamily="18" charset="0"/>
              </a:rPr>
              <a:t>ú</a:t>
            </a:r>
            <a:r>
              <a:rPr lang="en-US" sz="3600"/>
              <a:t>s para T</a:t>
            </a:r>
            <a:r>
              <a:rPr lang="en-US" sz="3600">
                <a:cs typeface="Times New Roman" pitchFamily="18" charset="0"/>
              </a:rPr>
              <a:t>í</a:t>
            </a:r>
            <a:r>
              <a:rPr lang="en-US" sz="3600"/>
              <a:t>? Jn. 9:1ss</a:t>
            </a:r>
          </a:p>
        </p:txBody>
      </p:sp>
      <p:sp>
        <p:nvSpPr>
          <p:cNvPr id="78851" name="Rectangle 3"/>
          <p:cNvSpPr>
            <a:spLocks noGrp="1" noChangeArrowheads="1"/>
          </p:cNvSpPr>
          <p:nvPr>
            <p:ph type="body" sz="half" idx="1"/>
          </p:nvPr>
        </p:nvSpPr>
        <p:spPr>
          <a:xfrm>
            <a:off x="304800" y="1676400"/>
            <a:ext cx="4843463" cy="4705350"/>
          </a:xfrm>
        </p:spPr>
        <p:txBody>
          <a:bodyPr/>
          <a:lstStyle/>
          <a:p>
            <a:pPr>
              <a:lnSpc>
                <a:spcPct val="90000"/>
              </a:lnSpc>
              <a:buFontTx/>
              <a:buChar char="•"/>
            </a:pPr>
            <a:r>
              <a:rPr lang="en-US" sz="4800"/>
              <a:t>HOMBRE</a:t>
            </a:r>
          </a:p>
          <a:p>
            <a:pPr>
              <a:lnSpc>
                <a:spcPct val="90000"/>
              </a:lnSpc>
              <a:buFontTx/>
              <a:buChar char="•"/>
            </a:pPr>
            <a:r>
              <a:rPr lang="en-US" sz="4800"/>
              <a:t>PROFETA</a:t>
            </a:r>
          </a:p>
          <a:p>
            <a:pPr>
              <a:lnSpc>
                <a:spcPct val="90000"/>
              </a:lnSpc>
              <a:buFontTx/>
              <a:buChar char="•"/>
            </a:pPr>
            <a:r>
              <a:rPr lang="en-US" sz="4800"/>
              <a:t>MAESTRO</a:t>
            </a:r>
          </a:p>
          <a:p>
            <a:pPr>
              <a:lnSpc>
                <a:spcPct val="90000"/>
              </a:lnSpc>
              <a:buFontTx/>
              <a:buChar char="•"/>
            </a:pPr>
            <a:r>
              <a:rPr lang="en-US" sz="4800"/>
              <a:t>MES</a:t>
            </a:r>
            <a:r>
              <a:rPr lang="en-US" sz="4800">
                <a:cs typeface="Times New Roman" pitchFamily="18" charset="0"/>
              </a:rPr>
              <a:t>Í</a:t>
            </a:r>
            <a:r>
              <a:rPr lang="en-US" sz="4800"/>
              <a:t>AS</a:t>
            </a:r>
          </a:p>
          <a:p>
            <a:pPr>
              <a:lnSpc>
                <a:spcPct val="90000"/>
              </a:lnSpc>
              <a:buFontTx/>
              <a:buChar char="•"/>
            </a:pPr>
            <a:r>
              <a:rPr lang="en-US" sz="7800" b="1" i="1" u="sng">
                <a:effectLst>
                  <a:outerShdw blurRad="38100" dist="38100" dir="2700000" algn="tl">
                    <a:srgbClr val="C0C0C0"/>
                  </a:outerShdw>
                </a:effectLst>
              </a:rPr>
              <a:t>SE</a:t>
            </a:r>
            <a:r>
              <a:rPr lang="en-US" sz="7800" b="1" i="1" u="sng">
                <a:effectLst>
                  <a:outerShdw blurRad="38100" dist="38100" dir="2700000" algn="tl">
                    <a:srgbClr val="C0C0C0"/>
                  </a:outerShdw>
                </a:effectLst>
                <a:cs typeface="Times New Roman" pitchFamily="18" charset="0"/>
              </a:rPr>
              <a:t>Ñ</a:t>
            </a:r>
            <a:r>
              <a:rPr lang="en-US" sz="7800" b="1" i="1" u="sng">
                <a:effectLst>
                  <a:outerShdw blurRad="38100" dist="38100" dir="2700000" algn="tl">
                    <a:srgbClr val="C0C0C0"/>
                  </a:outerShdw>
                </a:effectLst>
              </a:rPr>
              <a:t>OR</a:t>
            </a:r>
          </a:p>
        </p:txBody>
      </p:sp>
      <p:pic>
        <p:nvPicPr>
          <p:cNvPr id="78852" name="Picture 4" descr="S2400062"/>
          <p:cNvPicPr>
            <a:picLocks noGrp="1" noChangeAspect="1" noChangeArrowheads="1"/>
          </p:cNvPicPr>
          <p:nvPr>
            <p:ph type="clipArt" sz="half" idx="2"/>
          </p:nvPr>
        </p:nvPicPr>
        <p:blipFill>
          <a:blip r:embed="rId4">
            <a:extLst>
              <a:ext uri="{28A0092B-C50C-407E-A947-70E740481C1C}">
                <a14:useLocalDpi xmlns:a14="http://schemas.microsoft.com/office/drawing/2010/main" val="0"/>
              </a:ext>
            </a:extLst>
          </a:blip>
          <a:srcRect/>
          <a:stretch>
            <a:fillRect/>
          </a:stretch>
        </p:blipFill>
        <p:spPr>
          <a:xfrm>
            <a:off x="5364163" y="1371600"/>
            <a:ext cx="3475037" cy="5257800"/>
          </a:xfrm>
          <a:ln/>
          <a:extLst>
            <a:ext uri="{91240B29-F687-4F45-9708-019B960494DF}">
              <a14:hiddenLine xmlns:a14="http://schemas.microsoft.com/office/drawing/2010/main" w="12700" cap="sq">
                <a:solidFill>
                  <a:schemeClr val="tx1"/>
                </a:solidFill>
                <a:miter lim="800000"/>
                <a:headEnd type="none" w="sm" len="sm"/>
                <a:tailEnd type="none" w="sm" len="sm"/>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8852"/>
                                        </p:tgtEl>
                                        <p:attrNameLst>
                                          <p:attrName>style.visibility</p:attrName>
                                        </p:attrNameLst>
                                      </p:cBhvr>
                                      <p:to>
                                        <p:strVal val="visible"/>
                                      </p:to>
                                    </p:set>
                                    <p:anim calcmode="lin" valueType="num">
                                      <p:cBhvr additive="base">
                                        <p:cTn id="7" dur="500" fill="hold"/>
                                        <p:tgtEl>
                                          <p:spTgt spid="78852"/>
                                        </p:tgtEl>
                                        <p:attrNameLst>
                                          <p:attrName>ppt_x</p:attrName>
                                        </p:attrNameLst>
                                      </p:cBhvr>
                                      <p:tavLst>
                                        <p:tav tm="0">
                                          <p:val>
                                            <p:strVal val="0-#ppt_w/2"/>
                                          </p:val>
                                        </p:tav>
                                        <p:tav tm="100000">
                                          <p:val>
                                            <p:strVal val="#ppt_x"/>
                                          </p:val>
                                        </p:tav>
                                      </p:tavLst>
                                    </p:anim>
                                    <p:anim calcmode="lin" valueType="num">
                                      <p:cBhvr additive="base">
                                        <p:cTn id="8" dur="500" fill="hold"/>
                                        <p:tgtEl>
                                          <p:spTgt spid="7885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8851">
                                            <p:txEl>
                                              <p:pRg st="0" end="0"/>
                                            </p:txEl>
                                          </p:spTgt>
                                        </p:tgtEl>
                                        <p:attrNameLst>
                                          <p:attrName>style.visibility</p:attrName>
                                        </p:attrNameLst>
                                      </p:cBhvr>
                                      <p:to>
                                        <p:strVal val="visible"/>
                                      </p:to>
                                    </p:set>
                                    <p:anim calcmode="lin" valueType="num">
                                      <p:cBhvr additive="base">
                                        <p:cTn id="13" dur="500" fill="hold"/>
                                        <p:tgtEl>
                                          <p:spTgt spid="788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885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8851">
                                            <p:txEl>
                                              <p:pRg st="1" end="1"/>
                                            </p:txEl>
                                          </p:spTgt>
                                        </p:tgtEl>
                                        <p:attrNameLst>
                                          <p:attrName>style.visibility</p:attrName>
                                        </p:attrNameLst>
                                      </p:cBhvr>
                                      <p:to>
                                        <p:strVal val="visible"/>
                                      </p:to>
                                    </p:set>
                                    <p:anim calcmode="lin" valueType="num">
                                      <p:cBhvr additive="base">
                                        <p:cTn id="19" dur="500" fill="hold"/>
                                        <p:tgtEl>
                                          <p:spTgt spid="7885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885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8851">
                                            <p:txEl>
                                              <p:pRg st="2" end="2"/>
                                            </p:txEl>
                                          </p:spTgt>
                                        </p:tgtEl>
                                        <p:attrNameLst>
                                          <p:attrName>style.visibility</p:attrName>
                                        </p:attrNameLst>
                                      </p:cBhvr>
                                      <p:to>
                                        <p:strVal val="visible"/>
                                      </p:to>
                                    </p:set>
                                    <p:anim calcmode="lin" valueType="num">
                                      <p:cBhvr additive="base">
                                        <p:cTn id="25" dur="500" fill="hold"/>
                                        <p:tgtEl>
                                          <p:spTgt spid="7885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885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8851">
                                            <p:txEl>
                                              <p:pRg st="3" end="3"/>
                                            </p:txEl>
                                          </p:spTgt>
                                        </p:tgtEl>
                                        <p:attrNameLst>
                                          <p:attrName>style.visibility</p:attrName>
                                        </p:attrNameLst>
                                      </p:cBhvr>
                                      <p:to>
                                        <p:strVal val="visible"/>
                                      </p:to>
                                    </p:set>
                                    <p:anim calcmode="lin" valueType="num">
                                      <p:cBhvr additive="base">
                                        <p:cTn id="31" dur="500" fill="hold"/>
                                        <p:tgtEl>
                                          <p:spTgt spid="7885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885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8851">
                                            <p:txEl>
                                              <p:pRg st="4" end="4"/>
                                            </p:txEl>
                                          </p:spTgt>
                                        </p:tgtEl>
                                        <p:attrNameLst>
                                          <p:attrName>style.visibility</p:attrName>
                                        </p:attrNameLst>
                                      </p:cBhvr>
                                      <p:to>
                                        <p:strVal val="visible"/>
                                      </p:to>
                                    </p:set>
                                    <p:anim calcmode="lin" valueType="num">
                                      <p:cBhvr additive="base">
                                        <p:cTn id="37" dur="500" fill="hold"/>
                                        <p:tgtEl>
                                          <p:spTgt spid="7885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885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E87F6604-04F0-4B52-A507-B7761555627C}" type="slidenum">
              <a:rPr lang="es-EC"/>
              <a:pPr/>
              <a:t>35</a:t>
            </a:fld>
            <a:endParaRPr lang="es-EC"/>
          </a:p>
        </p:txBody>
      </p:sp>
      <p:sp>
        <p:nvSpPr>
          <p:cNvPr id="20482" name="Rectangle 2"/>
          <p:cNvSpPr>
            <a:spLocks noGrp="1" noChangeArrowheads="1"/>
          </p:cNvSpPr>
          <p:nvPr>
            <p:ph type="title"/>
          </p:nvPr>
        </p:nvSpPr>
        <p:spPr/>
        <p:txBody>
          <a:bodyPr/>
          <a:lstStyle/>
          <a:p>
            <a:pPr algn="r"/>
            <a:r>
              <a:rPr lang="es-ES_tradnl"/>
              <a:t>20. Conclusión</a:t>
            </a:r>
            <a:endParaRPr lang="es-EC"/>
          </a:p>
        </p:txBody>
      </p:sp>
      <p:sp>
        <p:nvSpPr>
          <p:cNvPr id="20483" name="Rectangle 3"/>
          <p:cNvSpPr>
            <a:spLocks noGrp="1" noChangeArrowheads="1"/>
          </p:cNvSpPr>
          <p:nvPr>
            <p:ph type="body" idx="1"/>
          </p:nvPr>
        </p:nvSpPr>
        <p:spPr>
          <a:xfrm>
            <a:off x="179388" y="1701800"/>
            <a:ext cx="8785225" cy="4679950"/>
          </a:xfrm>
        </p:spPr>
        <p:txBody>
          <a:bodyPr/>
          <a:lstStyle/>
          <a:p>
            <a:pPr>
              <a:lnSpc>
                <a:spcPct val="80000"/>
              </a:lnSpc>
            </a:pPr>
            <a:r>
              <a:rPr lang="es-ES_tradnl" sz="2500"/>
              <a:t>La meta del hermeneuta es dejar que la Biblia diga lo que tiene que decir aquí y ahora (Juan Calvino), muy a pesar incluso de mis propios conceptos, intereses o ideales.</a:t>
            </a:r>
          </a:p>
          <a:p>
            <a:pPr>
              <a:lnSpc>
                <a:spcPct val="80000"/>
              </a:lnSpc>
            </a:pPr>
            <a:r>
              <a:rPr lang="es-ES_tradnl" sz="2500"/>
              <a:t>Por lo tanto, no debemos imponerle significados arbitrariamente.</a:t>
            </a:r>
          </a:p>
          <a:p>
            <a:pPr>
              <a:lnSpc>
                <a:spcPct val="80000"/>
              </a:lnSpc>
            </a:pPr>
            <a:r>
              <a:rPr lang="es-ES_tradnl" sz="2500"/>
              <a:t>Algunos Peligros en la Interpretación</a:t>
            </a:r>
          </a:p>
          <a:p>
            <a:pPr lvl="1">
              <a:lnSpc>
                <a:spcPct val="80000"/>
              </a:lnSpc>
            </a:pPr>
            <a:r>
              <a:rPr lang="es-ES_tradnl" sz="2400"/>
              <a:t>Interpretación </a:t>
            </a:r>
            <a:r>
              <a:rPr lang="es-ES_tradnl" sz="2400" b="1">
                <a:solidFill>
                  <a:srgbClr val="000099"/>
                </a:solidFill>
              </a:rPr>
              <a:t>incompleta</a:t>
            </a:r>
            <a:r>
              <a:rPr lang="es-ES_tradnl" sz="2400"/>
              <a:t>.  Cuando no hacemos una correcta observación de todo el texto, y pasamos por alto detalles importantes.</a:t>
            </a:r>
          </a:p>
          <a:p>
            <a:pPr lvl="1">
              <a:lnSpc>
                <a:spcPct val="80000"/>
              </a:lnSpc>
            </a:pPr>
            <a:r>
              <a:rPr lang="es-ES_tradnl" sz="2400"/>
              <a:t>Interpretación </a:t>
            </a:r>
            <a:r>
              <a:rPr lang="es-ES_tradnl" sz="2400" b="1">
                <a:solidFill>
                  <a:srgbClr val="000099"/>
                </a:solidFill>
              </a:rPr>
              <a:t>exagerada</a:t>
            </a:r>
            <a:r>
              <a:rPr lang="es-ES_tradnl" sz="2400"/>
              <a:t>.  Cuando leemos en el texto algo que no está allí.</a:t>
            </a:r>
          </a:p>
          <a:p>
            <a:pPr lvl="1">
              <a:lnSpc>
                <a:spcPct val="80000"/>
              </a:lnSpc>
            </a:pPr>
            <a:r>
              <a:rPr lang="es-ES_tradnl" sz="2400"/>
              <a:t>Interpretación </a:t>
            </a:r>
            <a:r>
              <a:rPr lang="es-ES_tradnl" sz="2400" b="1">
                <a:solidFill>
                  <a:srgbClr val="000099"/>
                </a:solidFill>
              </a:rPr>
              <a:t>inexacta</a:t>
            </a:r>
            <a:r>
              <a:rPr lang="es-ES_tradnl" sz="2400"/>
              <a:t>.  Cuando se obtiene una conclusión y significado equivocado, por falta de estudio, observación o simplemente arrogancia.</a:t>
            </a:r>
            <a:endParaRPr lang="es-EC"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fade">
                                      <p:cBhvr>
                                        <p:cTn id="7" dur="20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fade">
                                      <p:cBhvr>
                                        <p:cTn id="12" dur="2000"/>
                                        <p:tgtEl>
                                          <p:spTgt spid="204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3">
                                            <p:txEl>
                                              <p:pRg st="1" end="1"/>
                                            </p:txEl>
                                          </p:spTgt>
                                        </p:tgtEl>
                                        <p:attrNameLst>
                                          <p:attrName>style.visibility</p:attrName>
                                        </p:attrNameLst>
                                      </p:cBhvr>
                                      <p:to>
                                        <p:strVal val="visible"/>
                                      </p:to>
                                    </p:set>
                                    <p:animEffect transition="in" filter="fade">
                                      <p:cBhvr>
                                        <p:cTn id="17" dur="2000"/>
                                        <p:tgtEl>
                                          <p:spTgt spid="2048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483">
                                            <p:txEl>
                                              <p:pRg st="2" end="2"/>
                                            </p:txEl>
                                          </p:spTgt>
                                        </p:tgtEl>
                                        <p:attrNameLst>
                                          <p:attrName>style.visibility</p:attrName>
                                        </p:attrNameLst>
                                      </p:cBhvr>
                                      <p:to>
                                        <p:strVal val="visible"/>
                                      </p:to>
                                    </p:set>
                                    <p:animEffect transition="in" filter="fade">
                                      <p:cBhvr>
                                        <p:cTn id="22" dur="2000"/>
                                        <p:tgtEl>
                                          <p:spTgt spid="2048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Effect transition="in" filter="fade">
                                      <p:cBhvr>
                                        <p:cTn id="25" dur="2000"/>
                                        <p:tgtEl>
                                          <p:spTgt spid="20483">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0483">
                                            <p:txEl>
                                              <p:pRg st="4" end="4"/>
                                            </p:txEl>
                                          </p:spTgt>
                                        </p:tgtEl>
                                        <p:attrNameLst>
                                          <p:attrName>style.visibility</p:attrName>
                                        </p:attrNameLst>
                                      </p:cBhvr>
                                      <p:to>
                                        <p:strVal val="visible"/>
                                      </p:to>
                                    </p:set>
                                    <p:animEffect transition="in" filter="fade">
                                      <p:cBhvr>
                                        <p:cTn id="28" dur="2000"/>
                                        <p:tgtEl>
                                          <p:spTgt spid="20483">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0483">
                                            <p:txEl>
                                              <p:pRg st="5" end="5"/>
                                            </p:txEl>
                                          </p:spTgt>
                                        </p:tgtEl>
                                        <p:attrNameLst>
                                          <p:attrName>style.visibility</p:attrName>
                                        </p:attrNameLst>
                                      </p:cBhvr>
                                      <p:to>
                                        <p:strVal val="visible"/>
                                      </p:to>
                                    </p:set>
                                    <p:animEffect transition="in" filter="fade">
                                      <p:cBhvr>
                                        <p:cTn id="31" dur="20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2744DC81-5B55-4415-BA9B-318B580CFA1F}" type="slidenum">
              <a:rPr lang="es-EC"/>
              <a:pPr/>
              <a:t>36</a:t>
            </a:fld>
            <a:endParaRPr lang="es-EC"/>
          </a:p>
        </p:txBody>
      </p:sp>
      <p:sp>
        <p:nvSpPr>
          <p:cNvPr id="3074" name="Rectangle 2"/>
          <p:cNvSpPr>
            <a:spLocks noGrp="1" noChangeArrowheads="1"/>
          </p:cNvSpPr>
          <p:nvPr>
            <p:ph type="title"/>
          </p:nvPr>
        </p:nvSpPr>
        <p:spPr>
          <a:xfrm>
            <a:off x="1665288" y="190500"/>
            <a:ext cx="7010400" cy="1222375"/>
          </a:xfrm>
        </p:spPr>
        <p:txBody>
          <a:bodyPr/>
          <a:lstStyle/>
          <a:p>
            <a:pPr algn="r"/>
            <a:r>
              <a:rPr lang="es-ES_tradnl"/>
              <a:t>21. Resumen del Curso</a:t>
            </a:r>
            <a:endParaRPr lang="es-EC"/>
          </a:p>
        </p:txBody>
      </p:sp>
      <p:sp>
        <p:nvSpPr>
          <p:cNvPr id="3075" name="Rectangle 3"/>
          <p:cNvSpPr>
            <a:spLocks noGrp="1" noChangeArrowheads="1"/>
          </p:cNvSpPr>
          <p:nvPr>
            <p:ph type="body" idx="1"/>
          </p:nvPr>
        </p:nvSpPr>
        <p:spPr>
          <a:xfrm>
            <a:off x="250825" y="1557338"/>
            <a:ext cx="8713788" cy="4824412"/>
          </a:xfrm>
        </p:spPr>
        <p:txBody>
          <a:bodyPr/>
          <a:lstStyle/>
          <a:p>
            <a:pPr>
              <a:lnSpc>
                <a:spcPct val="90000"/>
              </a:lnSpc>
            </a:pPr>
            <a:r>
              <a:rPr lang="es-ES_tradnl" sz="2100"/>
              <a:t>La HERMENÉUTICA es la ciencia de la interpretación del Texto Bíblico.  Para:</a:t>
            </a:r>
          </a:p>
          <a:p>
            <a:pPr>
              <a:lnSpc>
                <a:spcPct val="90000"/>
              </a:lnSpc>
            </a:pPr>
            <a:r>
              <a:rPr lang="es-ES_tradnl" sz="2100" b="1"/>
              <a:t>OBSERVAR</a:t>
            </a:r>
          </a:p>
          <a:p>
            <a:pPr lvl="1">
              <a:lnSpc>
                <a:spcPct val="90000"/>
              </a:lnSpc>
            </a:pPr>
            <a:r>
              <a:rPr lang="es-ES_tradnl" sz="2000"/>
              <a:t>La Palabra de Dios para </a:t>
            </a:r>
            <a:r>
              <a:rPr lang="es-ES_tradnl" sz="2000" b="1">
                <a:solidFill>
                  <a:srgbClr val="000099"/>
                </a:solidFill>
              </a:rPr>
              <a:t>conocer</a:t>
            </a:r>
            <a:r>
              <a:rPr lang="es-ES_tradnl" sz="2000"/>
              <a:t> lo que dice</a:t>
            </a:r>
          </a:p>
          <a:p>
            <a:pPr>
              <a:lnSpc>
                <a:spcPct val="90000"/>
              </a:lnSpc>
            </a:pPr>
            <a:r>
              <a:rPr lang="es-ES_tradnl" sz="2100" b="1"/>
              <a:t>INTERPRETAR</a:t>
            </a:r>
          </a:p>
          <a:p>
            <a:pPr lvl="1">
              <a:lnSpc>
                <a:spcPct val="90000"/>
              </a:lnSpc>
            </a:pPr>
            <a:r>
              <a:rPr lang="es-ES_tradnl" sz="2000"/>
              <a:t>La Palabra de Dios para </a:t>
            </a:r>
            <a:r>
              <a:rPr lang="es-ES_tradnl" sz="2000" b="1">
                <a:solidFill>
                  <a:srgbClr val="000099"/>
                </a:solidFill>
              </a:rPr>
              <a:t>entender</a:t>
            </a:r>
            <a:r>
              <a:rPr lang="es-ES_tradnl" sz="2000"/>
              <a:t> lo que dice</a:t>
            </a:r>
          </a:p>
          <a:p>
            <a:pPr>
              <a:lnSpc>
                <a:spcPct val="90000"/>
              </a:lnSpc>
            </a:pPr>
            <a:r>
              <a:rPr lang="es-ES_tradnl" sz="2100" b="1"/>
              <a:t>APLICAR</a:t>
            </a:r>
          </a:p>
          <a:p>
            <a:pPr lvl="1">
              <a:lnSpc>
                <a:spcPct val="90000"/>
              </a:lnSpc>
            </a:pPr>
            <a:r>
              <a:rPr lang="es-ES_tradnl" sz="2000"/>
              <a:t>La Palabra de Dios para </a:t>
            </a:r>
            <a:r>
              <a:rPr lang="es-ES_tradnl" sz="2000" b="1">
                <a:solidFill>
                  <a:srgbClr val="000099"/>
                </a:solidFill>
              </a:rPr>
              <a:t>vivir</a:t>
            </a:r>
            <a:r>
              <a:rPr lang="es-ES_tradnl" sz="2000"/>
              <a:t> lo que dice</a:t>
            </a:r>
          </a:p>
          <a:p>
            <a:pPr>
              <a:lnSpc>
                <a:spcPct val="90000"/>
              </a:lnSpc>
            </a:pPr>
            <a:r>
              <a:rPr lang="es-ES_tradnl" sz="2100"/>
              <a:t>PROPÓSITO FUNDAMENTAL DE LA HERMENÉUTICA:</a:t>
            </a:r>
          </a:p>
          <a:p>
            <a:pPr lvl="1">
              <a:lnSpc>
                <a:spcPct val="90000"/>
              </a:lnSpc>
            </a:pPr>
            <a:r>
              <a:rPr lang="es-ES_tradnl" sz="2000" b="1"/>
              <a:t>Obedecer</a:t>
            </a:r>
            <a:r>
              <a:rPr lang="es-ES_tradnl" sz="2000"/>
              <a:t> la Santa Palabra de Dios.</a:t>
            </a:r>
          </a:p>
          <a:p>
            <a:pPr lvl="1">
              <a:lnSpc>
                <a:spcPct val="90000"/>
              </a:lnSpc>
            </a:pPr>
            <a:r>
              <a:rPr lang="es-ES_tradnl" sz="2000"/>
              <a:t>No es el mero conocimiento de la Escritura.</a:t>
            </a:r>
          </a:p>
          <a:p>
            <a:pPr lvl="1">
              <a:lnSpc>
                <a:spcPct val="90000"/>
              </a:lnSpc>
            </a:pPr>
            <a:r>
              <a:rPr lang="es-ES_tradnl" sz="2000"/>
              <a:t>Leer la Biblia es </a:t>
            </a:r>
            <a:r>
              <a:rPr lang="es-ES_tradnl" sz="2000" b="1"/>
              <a:t>bueno</a:t>
            </a:r>
            <a:r>
              <a:rPr lang="es-ES_tradnl" sz="2000"/>
              <a:t>, estudiarla es </a:t>
            </a:r>
            <a:r>
              <a:rPr lang="es-ES_tradnl" sz="2000" b="1"/>
              <a:t>mejor</a:t>
            </a:r>
            <a:r>
              <a:rPr lang="es-ES_tradnl" sz="2000"/>
              <a:t>, vivirla es </a:t>
            </a:r>
            <a:r>
              <a:rPr lang="es-ES_tradnl" sz="2000" b="1"/>
              <a:t>excelente</a:t>
            </a:r>
          </a:p>
          <a:p>
            <a:pPr lvl="1">
              <a:lnSpc>
                <a:spcPct val="90000"/>
              </a:lnSpc>
            </a:pPr>
            <a:r>
              <a:rPr lang="es-ES_tradnl" sz="2000"/>
              <a:t>Por cada vez que la Biblia habla de “conocer” la voluntad de Dios, la misma Biblia habla cuatro veces más de “</a:t>
            </a:r>
            <a:r>
              <a:rPr lang="es-ES_tradnl" sz="2000" b="1" i="1"/>
              <a:t>hacer</a:t>
            </a:r>
            <a:r>
              <a:rPr lang="es-ES_tradnl" sz="2000"/>
              <a:t>” la voluntad de Dios.</a:t>
            </a:r>
            <a:endParaRPr lang="es-EC"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fade">
                                      <p:cBhvr>
                                        <p:cTn id="12" dur="2000"/>
                                        <p:tgtEl>
                                          <p:spTgt spid="30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1" end="1"/>
                                            </p:txEl>
                                          </p:spTgt>
                                        </p:tgtEl>
                                        <p:attrNameLst>
                                          <p:attrName>style.visibility</p:attrName>
                                        </p:attrNameLst>
                                      </p:cBhvr>
                                      <p:to>
                                        <p:strVal val="visible"/>
                                      </p:to>
                                    </p:set>
                                    <p:animEffect transition="in" filter="fade">
                                      <p:cBhvr>
                                        <p:cTn id="17" dur="2000"/>
                                        <p:tgtEl>
                                          <p:spTgt spid="3075">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075">
                                            <p:txEl>
                                              <p:pRg st="2" end="2"/>
                                            </p:txEl>
                                          </p:spTgt>
                                        </p:tgtEl>
                                        <p:attrNameLst>
                                          <p:attrName>style.visibility</p:attrName>
                                        </p:attrNameLst>
                                      </p:cBhvr>
                                      <p:to>
                                        <p:strVal val="visible"/>
                                      </p:to>
                                    </p:set>
                                    <p:animEffect transition="in" filter="fade">
                                      <p:cBhvr>
                                        <p:cTn id="20" dur="2000"/>
                                        <p:tgtEl>
                                          <p:spTgt spid="3075">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Effect transition="in" filter="fade">
                                      <p:cBhvr>
                                        <p:cTn id="25" dur="2000"/>
                                        <p:tgtEl>
                                          <p:spTgt spid="3075">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075">
                                            <p:txEl>
                                              <p:pRg st="4" end="4"/>
                                            </p:txEl>
                                          </p:spTgt>
                                        </p:tgtEl>
                                        <p:attrNameLst>
                                          <p:attrName>style.visibility</p:attrName>
                                        </p:attrNameLst>
                                      </p:cBhvr>
                                      <p:to>
                                        <p:strVal val="visible"/>
                                      </p:to>
                                    </p:set>
                                    <p:animEffect transition="in" filter="fade">
                                      <p:cBhvr>
                                        <p:cTn id="28" dur="2000"/>
                                        <p:tgtEl>
                                          <p:spTgt spid="3075">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075">
                                            <p:txEl>
                                              <p:pRg st="5" end="5"/>
                                            </p:txEl>
                                          </p:spTgt>
                                        </p:tgtEl>
                                        <p:attrNameLst>
                                          <p:attrName>style.visibility</p:attrName>
                                        </p:attrNameLst>
                                      </p:cBhvr>
                                      <p:to>
                                        <p:strVal val="visible"/>
                                      </p:to>
                                    </p:set>
                                    <p:animEffect transition="in" filter="fade">
                                      <p:cBhvr>
                                        <p:cTn id="33" dur="2000"/>
                                        <p:tgtEl>
                                          <p:spTgt spid="3075">
                                            <p:txEl>
                                              <p:pRg st="5" end="5"/>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075">
                                            <p:txEl>
                                              <p:pRg st="6" end="6"/>
                                            </p:txEl>
                                          </p:spTgt>
                                        </p:tgtEl>
                                        <p:attrNameLst>
                                          <p:attrName>style.visibility</p:attrName>
                                        </p:attrNameLst>
                                      </p:cBhvr>
                                      <p:to>
                                        <p:strVal val="visible"/>
                                      </p:to>
                                    </p:set>
                                    <p:animEffect transition="in" filter="fade">
                                      <p:cBhvr>
                                        <p:cTn id="36" dur="2000"/>
                                        <p:tgtEl>
                                          <p:spTgt spid="3075">
                                            <p:txEl>
                                              <p:pRg st="6" end="6"/>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075">
                                            <p:txEl>
                                              <p:pRg st="7" end="7"/>
                                            </p:txEl>
                                          </p:spTgt>
                                        </p:tgtEl>
                                        <p:attrNameLst>
                                          <p:attrName>style.visibility</p:attrName>
                                        </p:attrNameLst>
                                      </p:cBhvr>
                                      <p:to>
                                        <p:strVal val="visible"/>
                                      </p:to>
                                    </p:set>
                                    <p:animEffect transition="in" filter="fade">
                                      <p:cBhvr>
                                        <p:cTn id="41" dur="2000"/>
                                        <p:tgtEl>
                                          <p:spTgt spid="3075">
                                            <p:txEl>
                                              <p:pRg st="7" end="7"/>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075">
                                            <p:txEl>
                                              <p:pRg st="8" end="8"/>
                                            </p:txEl>
                                          </p:spTgt>
                                        </p:tgtEl>
                                        <p:attrNameLst>
                                          <p:attrName>style.visibility</p:attrName>
                                        </p:attrNameLst>
                                      </p:cBhvr>
                                      <p:to>
                                        <p:strVal val="visible"/>
                                      </p:to>
                                    </p:set>
                                    <p:animEffect transition="in" filter="fade">
                                      <p:cBhvr>
                                        <p:cTn id="44" dur="2000"/>
                                        <p:tgtEl>
                                          <p:spTgt spid="3075">
                                            <p:txEl>
                                              <p:pRg st="8" end="8"/>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075">
                                            <p:txEl>
                                              <p:pRg st="9" end="9"/>
                                            </p:txEl>
                                          </p:spTgt>
                                        </p:tgtEl>
                                        <p:attrNameLst>
                                          <p:attrName>style.visibility</p:attrName>
                                        </p:attrNameLst>
                                      </p:cBhvr>
                                      <p:to>
                                        <p:strVal val="visible"/>
                                      </p:to>
                                    </p:set>
                                    <p:animEffect transition="in" filter="fade">
                                      <p:cBhvr>
                                        <p:cTn id="47" dur="2000"/>
                                        <p:tgtEl>
                                          <p:spTgt spid="3075">
                                            <p:txEl>
                                              <p:pRg st="9" end="9"/>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075">
                                            <p:txEl>
                                              <p:pRg st="10" end="10"/>
                                            </p:txEl>
                                          </p:spTgt>
                                        </p:tgtEl>
                                        <p:attrNameLst>
                                          <p:attrName>style.visibility</p:attrName>
                                        </p:attrNameLst>
                                      </p:cBhvr>
                                      <p:to>
                                        <p:strVal val="visible"/>
                                      </p:to>
                                    </p:set>
                                    <p:animEffect transition="in" filter="fade">
                                      <p:cBhvr>
                                        <p:cTn id="50" dur="2000"/>
                                        <p:tgtEl>
                                          <p:spTgt spid="3075">
                                            <p:txEl>
                                              <p:pRg st="10" end="10"/>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075">
                                            <p:txEl>
                                              <p:pRg st="11" end="11"/>
                                            </p:txEl>
                                          </p:spTgt>
                                        </p:tgtEl>
                                        <p:attrNameLst>
                                          <p:attrName>style.visibility</p:attrName>
                                        </p:attrNameLst>
                                      </p:cBhvr>
                                      <p:to>
                                        <p:strVal val="visible"/>
                                      </p:to>
                                    </p:set>
                                    <p:animEffect transition="in" filter="fade">
                                      <p:cBhvr>
                                        <p:cTn id="53" dur="2000"/>
                                        <p:tgtEl>
                                          <p:spTgt spid="307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16B088E5-6FF0-4B80-8803-08DCFAC3F5D5}" type="slidenum">
              <a:rPr lang="es-EC"/>
              <a:pPr/>
              <a:t>37</a:t>
            </a:fld>
            <a:endParaRPr lang="es-EC"/>
          </a:p>
        </p:txBody>
      </p:sp>
      <p:sp>
        <p:nvSpPr>
          <p:cNvPr id="29698" name="Rectangle 2"/>
          <p:cNvSpPr>
            <a:spLocks noGrp="1" noChangeArrowheads="1"/>
          </p:cNvSpPr>
          <p:nvPr>
            <p:ph type="title"/>
          </p:nvPr>
        </p:nvSpPr>
        <p:spPr>
          <a:xfrm>
            <a:off x="1524000" y="190500"/>
            <a:ext cx="7010400" cy="1077913"/>
          </a:xfrm>
        </p:spPr>
        <p:txBody>
          <a:bodyPr/>
          <a:lstStyle/>
          <a:p>
            <a:pPr algn="r"/>
            <a:r>
              <a:rPr lang="es-ES_tradnl"/>
              <a:t>22. Bibliografía Referencial</a:t>
            </a:r>
            <a:endParaRPr lang="es-EC"/>
          </a:p>
        </p:txBody>
      </p:sp>
      <p:sp>
        <p:nvSpPr>
          <p:cNvPr id="29699" name="Rectangle 3"/>
          <p:cNvSpPr>
            <a:spLocks noGrp="1" noChangeArrowheads="1"/>
          </p:cNvSpPr>
          <p:nvPr>
            <p:ph type="body" idx="1"/>
          </p:nvPr>
        </p:nvSpPr>
        <p:spPr>
          <a:xfrm>
            <a:off x="179388" y="1484313"/>
            <a:ext cx="8785225" cy="5040312"/>
          </a:xfrm>
        </p:spPr>
        <p:txBody>
          <a:bodyPr/>
          <a:lstStyle/>
          <a:p>
            <a:pPr>
              <a:lnSpc>
                <a:spcPct val="80000"/>
              </a:lnSpc>
            </a:pPr>
            <a:r>
              <a:rPr lang="es-ES_tradnl" sz="1800" b="1"/>
              <a:t>DANA</a:t>
            </a:r>
            <a:r>
              <a:rPr lang="es-ES_tradnl" sz="1800"/>
              <a:t> H.E. (1946): </a:t>
            </a:r>
            <a:r>
              <a:rPr lang="es-ES_tradnl" sz="1800" i="1"/>
              <a:t>Escudriñando las Escrituras.</a:t>
            </a:r>
            <a:r>
              <a:rPr lang="es-ES_tradnl" sz="1800"/>
              <a:t> El Paso, Tx, CBP, pp. 262.</a:t>
            </a:r>
          </a:p>
          <a:p>
            <a:pPr>
              <a:lnSpc>
                <a:spcPct val="80000"/>
              </a:lnSpc>
            </a:pPr>
            <a:r>
              <a:rPr lang="es-ES_tradnl" sz="1800" b="1"/>
              <a:t>FEE, </a:t>
            </a:r>
            <a:r>
              <a:rPr lang="es-ES_tradnl" sz="1800"/>
              <a:t>Gordon: (1992). Exégesis del Nuevo Testamento. Deerfield, FL: Editorial Vida, pp. 139.</a:t>
            </a:r>
          </a:p>
          <a:p>
            <a:pPr>
              <a:lnSpc>
                <a:spcPct val="80000"/>
              </a:lnSpc>
            </a:pPr>
            <a:r>
              <a:rPr lang="es-ES_tradnl" sz="1800" b="1"/>
              <a:t>FEE</a:t>
            </a:r>
            <a:r>
              <a:rPr lang="es-ES_tradnl" sz="1800"/>
              <a:t>, Gordon D., y </a:t>
            </a:r>
            <a:r>
              <a:rPr lang="es-ES_tradnl" sz="1800" b="1"/>
              <a:t>STUART</a:t>
            </a:r>
            <a:r>
              <a:rPr lang="es-ES_tradnl" sz="1800"/>
              <a:t>, Douglas: (1989) </a:t>
            </a:r>
            <a:r>
              <a:rPr lang="es-ES_tradnl" sz="1800" i="1"/>
              <a:t>La Lectura Eficaz</a:t>
            </a:r>
            <a:r>
              <a:rPr lang="es-ES_tradnl" sz="1800"/>
              <a:t> de la Biblia, Miami, Editorial Vida, pp 224.</a:t>
            </a:r>
          </a:p>
          <a:p>
            <a:pPr>
              <a:lnSpc>
                <a:spcPct val="80000"/>
              </a:lnSpc>
            </a:pPr>
            <a:r>
              <a:rPr lang="es-ES_tradnl" sz="1800" b="1"/>
              <a:t>FLEMING</a:t>
            </a:r>
            <a:r>
              <a:rPr lang="es-ES_tradnl" sz="1800"/>
              <a:t>, Dean: (2005). </a:t>
            </a:r>
            <a:r>
              <a:rPr lang="es-ES_tradnl" sz="1800" i="1"/>
              <a:t>Contextualization in the New Testament</a:t>
            </a:r>
            <a:r>
              <a:rPr lang="es-ES_tradnl" sz="1800"/>
              <a:t>. Downers Grove, IL: InterVarsity Press., pp. 344.</a:t>
            </a:r>
          </a:p>
          <a:p>
            <a:pPr>
              <a:lnSpc>
                <a:spcPct val="80000"/>
              </a:lnSpc>
            </a:pPr>
            <a:r>
              <a:rPr lang="es-ES_tradnl" sz="1800" b="1"/>
              <a:t>HARTILL</a:t>
            </a:r>
            <a:r>
              <a:rPr lang="es-ES_tradnl" sz="1800"/>
              <a:t>, J. Edwin: (1974)  </a:t>
            </a:r>
            <a:r>
              <a:rPr lang="es-ES_tradnl" sz="1800" i="1"/>
              <a:t>Manual de Interpretación Bíblica</a:t>
            </a:r>
            <a:r>
              <a:rPr lang="es-ES_tradnl" sz="1800"/>
              <a:t>, 5ta Ed. Puebla, Mx, Editorial Las Américas, pp. 183.</a:t>
            </a:r>
          </a:p>
          <a:p>
            <a:pPr>
              <a:lnSpc>
                <a:spcPct val="80000"/>
              </a:lnSpc>
            </a:pPr>
            <a:r>
              <a:rPr lang="es-ES_tradnl" sz="1800" b="1"/>
              <a:t>HESSELGRAVE</a:t>
            </a:r>
            <a:r>
              <a:rPr lang="es-ES_tradnl" sz="1800"/>
              <a:t>, David J y </a:t>
            </a:r>
            <a:r>
              <a:rPr lang="es-ES_tradnl" sz="1800" b="1"/>
              <a:t>ROMMEN</a:t>
            </a:r>
            <a:r>
              <a:rPr lang="es-ES_tradnl" sz="1800"/>
              <a:t>, Edward: (2000). </a:t>
            </a:r>
            <a:r>
              <a:rPr lang="es-ES_tradnl" sz="1800" i="1"/>
              <a:t>Contextualization, Meanings, Methods and Models.</a:t>
            </a:r>
            <a:r>
              <a:rPr lang="es-ES_tradnl" sz="1800"/>
              <a:t> Pasadena, California: William Carey Library, pp. 281.</a:t>
            </a:r>
          </a:p>
          <a:p>
            <a:pPr>
              <a:lnSpc>
                <a:spcPct val="80000"/>
              </a:lnSpc>
            </a:pPr>
            <a:r>
              <a:rPr lang="es-ES_tradnl" sz="1800" b="1"/>
              <a:t>LUND</a:t>
            </a:r>
            <a:r>
              <a:rPr lang="es-ES_tradnl" sz="1800"/>
              <a:t> E. y </a:t>
            </a:r>
            <a:r>
              <a:rPr lang="es-ES_tradnl" sz="1800" b="1"/>
              <a:t>LUCE</a:t>
            </a:r>
            <a:r>
              <a:rPr lang="es-ES_tradnl" sz="1800"/>
              <a:t> E: (1975)  </a:t>
            </a:r>
            <a:r>
              <a:rPr lang="es-ES_tradnl" sz="1800" i="1"/>
              <a:t>Hermenéutica e Introducción Bíblica.</a:t>
            </a:r>
            <a:r>
              <a:rPr lang="es-ES_tradnl" sz="1800"/>
              <a:t> Miami, Editorial Vida, pp. 182.</a:t>
            </a:r>
          </a:p>
          <a:p>
            <a:pPr>
              <a:lnSpc>
                <a:spcPct val="80000"/>
              </a:lnSpc>
            </a:pPr>
            <a:r>
              <a:rPr lang="es-ES_tradnl" sz="1800" b="1"/>
              <a:t>MOCK</a:t>
            </a:r>
            <a:r>
              <a:rPr lang="es-ES_tradnl" sz="1800"/>
              <a:t>, Dennis J: (1994)  </a:t>
            </a:r>
            <a:r>
              <a:rPr lang="es-ES_tradnl" sz="1800" i="1"/>
              <a:t>Métodos de Estudio Bíblico y Reglas de Interpretación.</a:t>
            </a:r>
            <a:r>
              <a:rPr lang="es-ES_tradnl" sz="1800"/>
              <a:t> Atlanta, CCBP., pp. 127.</a:t>
            </a:r>
          </a:p>
          <a:p>
            <a:pPr>
              <a:lnSpc>
                <a:spcPct val="80000"/>
              </a:lnSpc>
            </a:pPr>
            <a:r>
              <a:rPr lang="es-ES_tradnl" sz="1800" b="1"/>
              <a:t>VIERTEL</a:t>
            </a:r>
            <a:r>
              <a:rPr lang="es-ES_tradnl" sz="1800"/>
              <a:t>, Weldon E: (1983) </a:t>
            </a:r>
            <a:r>
              <a:rPr lang="es-ES_tradnl" sz="1800" i="1"/>
              <a:t>La Biblia y su Interpretación.</a:t>
            </a:r>
            <a:r>
              <a:rPr lang="es-ES_tradnl" sz="1800"/>
              <a:t> El Paso, TX, CBP, pp. 216.</a:t>
            </a:r>
          </a:p>
          <a:p>
            <a:pPr>
              <a:lnSpc>
                <a:spcPct val="80000"/>
              </a:lnSpc>
            </a:pPr>
            <a:r>
              <a:rPr lang="es-ES_tradnl" sz="1800" b="1"/>
              <a:t>VIRKLER</a:t>
            </a:r>
            <a:r>
              <a:rPr lang="es-ES_tradnl" sz="1800"/>
              <a:t>, Henry A: (1981) </a:t>
            </a:r>
            <a:r>
              <a:rPr lang="es-ES_tradnl" sz="1800" i="1"/>
              <a:t>Hermeneutics.  Principles and Processes of Biblical Interpretation.</a:t>
            </a:r>
            <a:r>
              <a:rPr lang="es-ES_tradnl" sz="1800"/>
              <a:t> Grand Rapids, Baker Book House, pp. 255.</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2000"/>
                                        <p:tgtEl>
                                          <p:spTgt spid="2969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699"/>
                                        </p:tgtEl>
                                        <p:attrNameLst>
                                          <p:attrName>style.visibility</p:attrName>
                                        </p:attrNameLst>
                                      </p:cBhvr>
                                      <p:to>
                                        <p:strVal val="visible"/>
                                      </p:to>
                                    </p:set>
                                    <p:animEffect transition="in" filter="fade">
                                      <p:cBhvr>
                                        <p:cTn id="10" dur="20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s-EC"/>
              <a:t>Hermenéutica; Dr. Joselito Orellana, PhD</a:t>
            </a:r>
          </a:p>
        </p:txBody>
      </p:sp>
      <p:sp>
        <p:nvSpPr>
          <p:cNvPr id="6" name="Slide Number Placeholder 6"/>
          <p:cNvSpPr>
            <a:spLocks noGrp="1"/>
          </p:cNvSpPr>
          <p:nvPr>
            <p:ph type="sldNum" sz="quarter" idx="12"/>
          </p:nvPr>
        </p:nvSpPr>
        <p:spPr/>
        <p:txBody>
          <a:bodyPr/>
          <a:lstStyle/>
          <a:p>
            <a:fld id="{6AE9A2D7-804C-4704-B242-A1C6865EAF49}" type="slidenum">
              <a:rPr lang="es-EC"/>
              <a:pPr/>
              <a:t>38</a:t>
            </a:fld>
            <a:endParaRPr lang="es-EC"/>
          </a:p>
        </p:txBody>
      </p:sp>
      <p:sp>
        <p:nvSpPr>
          <p:cNvPr id="75778" name="Rectangle 2"/>
          <p:cNvSpPr>
            <a:spLocks noGrp="1" noChangeArrowheads="1"/>
          </p:cNvSpPr>
          <p:nvPr>
            <p:ph type="title"/>
          </p:nvPr>
        </p:nvSpPr>
        <p:spPr>
          <a:xfrm>
            <a:off x="457200" y="115888"/>
            <a:ext cx="8229600" cy="792162"/>
          </a:xfrm>
        </p:spPr>
        <p:txBody>
          <a:bodyPr/>
          <a:lstStyle/>
          <a:p>
            <a:pPr algn="r"/>
            <a:r>
              <a:rPr lang="es-ES_tradnl" sz="3800"/>
              <a:t>23. Acerca del Autor (Gál. 2:20)</a:t>
            </a:r>
            <a:br>
              <a:rPr lang="es-ES_tradnl" sz="3800"/>
            </a:br>
            <a:r>
              <a:rPr lang="es-ES_tradnl" sz="1800" b="1">
                <a:solidFill>
                  <a:srgbClr val="006600"/>
                </a:solidFill>
                <a:effectLst>
                  <a:outerShdw blurRad="38100" dist="38100" dir="2700000" algn="tl">
                    <a:srgbClr val="C0C0C0"/>
                  </a:outerShdw>
                </a:effectLst>
              </a:rPr>
              <a:t>Palm Missionary Ministries, Inc</a:t>
            </a:r>
            <a:endParaRPr lang="es-EC" sz="1800" b="1">
              <a:solidFill>
                <a:srgbClr val="006600"/>
              </a:solidFill>
              <a:effectLst>
                <a:outerShdw blurRad="38100" dist="38100" dir="2700000" algn="tl">
                  <a:srgbClr val="C0C0C0"/>
                </a:outerShdw>
              </a:effectLst>
            </a:endParaRPr>
          </a:p>
        </p:txBody>
      </p:sp>
      <p:sp>
        <p:nvSpPr>
          <p:cNvPr id="75779" name="Rectangle 3"/>
          <p:cNvSpPr>
            <a:spLocks noGrp="1" noChangeArrowheads="1"/>
          </p:cNvSpPr>
          <p:nvPr>
            <p:ph type="body" sz="half" idx="2"/>
          </p:nvPr>
        </p:nvSpPr>
        <p:spPr>
          <a:xfrm>
            <a:off x="3635375" y="1052513"/>
            <a:ext cx="5257800" cy="5545137"/>
          </a:xfrm>
        </p:spPr>
        <p:txBody>
          <a:bodyPr/>
          <a:lstStyle/>
          <a:p>
            <a:pPr algn="r">
              <a:lnSpc>
                <a:spcPct val="80000"/>
              </a:lnSpc>
            </a:pPr>
            <a:r>
              <a:rPr lang="es-ES_tradnl" sz="1100" b="1"/>
              <a:t>Ministerios Actuales:</a:t>
            </a:r>
            <a:endParaRPr lang="es-ES_tradnl" sz="1000"/>
          </a:p>
          <a:p>
            <a:pPr>
              <a:lnSpc>
                <a:spcPct val="80000"/>
              </a:lnSpc>
            </a:pPr>
            <a:r>
              <a:rPr lang="es-ES_tradnl" sz="1000"/>
              <a:t>Pastor Asociado de la Iglesia Bautista Universitaria, de Quito, IBU</a:t>
            </a:r>
          </a:p>
          <a:p>
            <a:pPr>
              <a:lnSpc>
                <a:spcPct val="80000"/>
              </a:lnSpc>
            </a:pPr>
            <a:r>
              <a:rPr lang="es-ES_tradnl" sz="1000"/>
              <a:t>Director y Profesor de la Escuela de Ministerio de la IBU</a:t>
            </a:r>
          </a:p>
          <a:p>
            <a:pPr>
              <a:lnSpc>
                <a:spcPct val="80000"/>
              </a:lnSpc>
            </a:pPr>
            <a:r>
              <a:rPr lang="es-ES_tradnl" sz="1000"/>
              <a:t>Rector y Profesor del Seminario Teológico Bautista del Ecuador, STBE</a:t>
            </a:r>
          </a:p>
          <a:p>
            <a:pPr>
              <a:lnSpc>
                <a:spcPct val="80000"/>
              </a:lnSpc>
            </a:pPr>
            <a:r>
              <a:rPr lang="es-ES_tradnl" sz="1000"/>
              <a:t>Consejero Nacional de la Juventud Evangélica Bautista Ecuatoriana, JEBE</a:t>
            </a:r>
          </a:p>
          <a:p>
            <a:pPr>
              <a:lnSpc>
                <a:spcPct val="80000"/>
              </a:lnSpc>
            </a:pPr>
            <a:r>
              <a:rPr lang="es-ES_tradnl" sz="1000"/>
              <a:t>Profesor de la Universidad Cristiana Latinoamericana, UCL</a:t>
            </a:r>
          </a:p>
          <a:p>
            <a:pPr>
              <a:lnSpc>
                <a:spcPct val="80000"/>
              </a:lnSpc>
            </a:pPr>
            <a:r>
              <a:rPr lang="es-ES_tradnl" sz="1000"/>
              <a:t>Profesor de la Universidad Internacional Visión, USA</a:t>
            </a:r>
          </a:p>
          <a:p>
            <a:pPr>
              <a:lnSpc>
                <a:spcPct val="80000"/>
              </a:lnSpc>
            </a:pPr>
            <a:r>
              <a:rPr lang="es-ES_tradnl" sz="1000"/>
              <a:t>Misionero y Representante Legal de PMM Inc - Filial de HCJB Global</a:t>
            </a:r>
          </a:p>
          <a:p>
            <a:pPr>
              <a:lnSpc>
                <a:spcPct val="80000"/>
              </a:lnSpc>
            </a:pPr>
            <a:r>
              <a:rPr lang="es-ES_tradnl" sz="1000"/>
              <a:t>Miembro del Comité de Oralidad del Pacto de Lausana, Suiza</a:t>
            </a:r>
          </a:p>
          <a:p>
            <a:pPr>
              <a:lnSpc>
                <a:spcPct val="80000"/>
              </a:lnSpc>
            </a:pPr>
            <a:r>
              <a:rPr lang="es-ES_tradnl" sz="1000"/>
              <a:t>Escritor para varias casas editoriales</a:t>
            </a:r>
          </a:p>
          <a:p>
            <a:pPr>
              <a:lnSpc>
                <a:spcPct val="80000"/>
              </a:lnSpc>
              <a:buFont typeface="Wingdings" pitchFamily="2" charset="2"/>
              <a:buNone/>
            </a:pPr>
            <a:endParaRPr lang="es-EC" sz="1000"/>
          </a:p>
          <a:p>
            <a:pPr algn="r">
              <a:lnSpc>
                <a:spcPct val="80000"/>
              </a:lnSpc>
            </a:pPr>
            <a:r>
              <a:rPr lang="es-EC" sz="1100" b="1"/>
              <a:t>Créditos Académicos:</a:t>
            </a:r>
            <a:endParaRPr lang="es-EC" sz="1000"/>
          </a:p>
          <a:p>
            <a:pPr>
              <a:lnSpc>
                <a:spcPct val="80000"/>
              </a:lnSpc>
            </a:pPr>
            <a:r>
              <a:rPr lang="es-ES_tradnl" sz="1000"/>
              <a:t>Bachiller en HH.MM; FIMA. Colegio Nacional Santo Domingo</a:t>
            </a:r>
            <a:endParaRPr lang="es-EC" sz="1000"/>
          </a:p>
          <a:p>
            <a:pPr>
              <a:lnSpc>
                <a:spcPct val="80000"/>
              </a:lnSpc>
            </a:pPr>
            <a:r>
              <a:rPr lang="es-EC" sz="1000"/>
              <a:t>Licenciado en Teología, STBE</a:t>
            </a:r>
          </a:p>
          <a:p>
            <a:pPr>
              <a:lnSpc>
                <a:spcPct val="80000"/>
              </a:lnSpc>
            </a:pPr>
            <a:r>
              <a:rPr lang="es-EC" sz="1000"/>
              <a:t>Profesor de Enseñanza Media, UTPL</a:t>
            </a:r>
          </a:p>
          <a:p>
            <a:pPr>
              <a:lnSpc>
                <a:spcPct val="80000"/>
              </a:lnSpc>
            </a:pPr>
            <a:r>
              <a:rPr lang="es-EC" sz="1000"/>
              <a:t>Licenciado en Ciencias de la Educación, UTPL</a:t>
            </a:r>
            <a:endParaRPr lang="es-ES_tradnl" sz="1000" b="1"/>
          </a:p>
          <a:p>
            <a:pPr>
              <a:lnSpc>
                <a:spcPct val="80000"/>
              </a:lnSpc>
            </a:pPr>
            <a:r>
              <a:rPr lang="es-ES_tradnl" sz="1000" b="1"/>
              <a:t>MET</a:t>
            </a:r>
            <a:r>
              <a:rPr lang="es-ES_tradnl" sz="1000"/>
              <a:t>. Master en Estudios Teológicos, Universidad FLET-STBI-Cali</a:t>
            </a:r>
          </a:p>
          <a:p>
            <a:pPr>
              <a:lnSpc>
                <a:spcPct val="80000"/>
              </a:lnSpc>
            </a:pPr>
            <a:r>
              <a:rPr lang="es-ES_tradnl" sz="1000"/>
              <a:t>Diplomado en Pedagogías Innovadoras, PUCE-UTPL</a:t>
            </a:r>
          </a:p>
          <a:p>
            <a:pPr>
              <a:lnSpc>
                <a:spcPct val="80000"/>
              </a:lnSpc>
            </a:pPr>
            <a:r>
              <a:rPr lang="es-ES_tradnl" sz="1000"/>
              <a:t>Especialista en Liderazgo Educativo, PUCE-UTPL</a:t>
            </a:r>
            <a:endParaRPr lang="es-ES_tradnl" sz="1000" b="1"/>
          </a:p>
          <a:p>
            <a:pPr>
              <a:lnSpc>
                <a:spcPct val="80000"/>
              </a:lnSpc>
            </a:pPr>
            <a:r>
              <a:rPr lang="es-ES_tradnl" sz="1000" b="1"/>
              <a:t>MGE</a:t>
            </a:r>
            <a:r>
              <a:rPr lang="es-ES_tradnl" sz="1000"/>
              <a:t>. Master en Gerencia Educativa, PUCE-UTPL</a:t>
            </a:r>
            <a:endParaRPr lang="es-ES_tradnl" sz="1000" b="1"/>
          </a:p>
          <a:p>
            <a:pPr>
              <a:lnSpc>
                <a:spcPct val="80000"/>
              </a:lnSpc>
            </a:pPr>
            <a:r>
              <a:rPr lang="es-ES_tradnl" sz="1000" b="1"/>
              <a:t>MSE</a:t>
            </a:r>
            <a:r>
              <a:rPr lang="es-ES_tradnl" sz="1000"/>
              <a:t>. Master en Sagrada Escritura, SEMISUD</a:t>
            </a:r>
          </a:p>
          <a:p>
            <a:pPr>
              <a:lnSpc>
                <a:spcPct val="80000"/>
              </a:lnSpc>
            </a:pPr>
            <a:r>
              <a:rPr lang="es-ES_tradnl" sz="1000"/>
              <a:t>Doctor </a:t>
            </a:r>
            <a:r>
              <a:rPr lang="es-ES_tradnl" sz="1000" b="1"/>
              <a:t>PhD</a:t>
            </a:r>
            <a:r>
              <a:rPr lang="es-ES_tradnl" sz="1000"/>
              <a:t> en Teología, Vision International University-USA</a:t>
            </a:r>
          </a:p>
          <a:p>
            <a:pPr>
              <a:lnSpc>
                <a:spcPct val="80000"/>
              </a:lnSpc>
            </a:pPr>
            <a:r>
              <a:rPr lang="es-ES_tradnl" sz="1000"/>
              <a:t>Candidato a Doctorado en Ministerio, especialidad Misiología, en la Vision International University-USA</a:t>
            </a:r>
          </a:p>
          <a:p>
            <a:pPr>
              <a:lnSpc>
                <a:spcPct val="80000"/>
              </a:lnSpc>
              <a:buFont typeface="Wingdings" pitchFamily="2" charset="2"/>
              <a:buNone/>
            </a:pPr>
            <a:endParaRPr lang="es-ES_tradnl" sz="1000"/>
          </a:p>
          <a:p>
            <a:pPr algn="r">
              <a:lnSpc>
                <a:spcPct val="80000"/>
              </a:lnSpc>
            </a:pPr>
            <a:r>
              <a:rPr lang="es-ES_tradnl" sz="1100" b="1"/>
              <a:t>Directorio:</a:t>
            </a:r>
            <a:endParaRPr lang="es-EC" sz="1100" b="1"/>
          </a:p>
          <a:p>
            <a:pPr>
              <a:lnSpc>
                <a:spcPct val="80000"/>
              </a:lnSpc>
            </a:pPr>
            <a:r>
              <a:rPr lang="es-EC" sz="1000"/>
              <a:t>E-mail, </a:t>
            </a:r>
            <a:r>
              <a:rPr lang="es-EC" sz="1000" b="1">
                <a:hlinkClick r:id="rId3"/>
              </a:rPr>
              <a:t>chelomg7@hotmail.com</a:t>
            </a:r>
            <a:r>
              <a:rPr lang="es-EC" sz="1000"/>
              <a:t>  </a:t>
            </a:r>
          </a:p>
          <a:p>
            <a:pPr>
              <a:lnSpc>
                <a:spcPct val="80000"/>
              </a:lnSpc>
            </a:pPr>
            <a:r>
              <a:rPr lang="es-EC" sz="1000"/>
              <a:t>Celular, 094-792489. Box 17-17-691</a:t>
            </a:r>
          </a:p>
          <a:p>
            <a:pPr>
              <a:lnSpc>
                <a:spcPct val="80000"/>
              </a:lnSpc>
            </a:pPr>
            <a:r>
              <a:rPr lang="es-EC" sz="1000"/>
              <a:t>Sitio Internet, </a:t>
            </a:r>
            <a:r>
              <a:rPr lang="es-EC" sz="1000" b="1">
                <a:hlinkClick r:id="rId4"/>
              </a:rPr>
              <a:t>www.joselitoorellana.blogspot.com</a:t>
            </a:r>
            <a:r>
              <a:rPr lang="es-EC" sz="1000"/>
              <a:t> ó, </a:t>
            </a:r>
            <a:r>
              <a:rPr lang="es-EC" sz="1000" b="1">
                <a:hlinkClick r:id="rId5"/>
              </a:rPr>
              <a:t>www.palmministries.com</a:t>
            </a:r>
            <a:endParaRPr lang="es-EC" sz="1000"/>
          </a:p>
          <a:p>
            <a:pPr>
              <a:lnSpc>
                <a:spcPct val="80000"/>
              </a:lnSpc>
            </a:pPr>
            <a:r>
              <a:rPr lang="es-EC" sz="1000"/>
              <a:t>Dirección casa: Conjunto Rinconada del Sol Uno, Casa D-6. Av. García Moreno, Fono casa 2827770, Calderón-Quito </a:t>
            </a:r>
          </a:p>
          <a:p>
            <a:pPr>
              <a:lnSpc>
                <a:spcPct val="80000"/>
              </a:lnSpc>
            </a:pPr>
            <a:r>
              <a:rPr lang="es-EC" sz="1000"/>
              <a:t>Dirección iglesia hogar: Calle Marchena Oe3-119 y Av. América, Fono 2563207. Quito</a:t>
            </a:r>
          </a:p>
          <a:p>
            <a:pPr>
              <a:lnSpc>
                <a:spcPct val="80000"/>
              </a:lnSpc>
            </a:pPr>
            <a:endParaRPr lang="es-ES_tradnl" sz="1000" b="1"/>
          </a:p>
          <a:p>
            <a:pPr algn="ctr">
              <a:lnSpc>
                <a:spcPct val="80000"/>
              </a:lnSpc>
              <a:buFont typeface="Wingdings" pitchFamily="2" charset="2"/>
              <a:buNone/>
            </a:pPr>
            <a:r>
              <a:rPr lang="en-US" sz="1000" b="1">
                <a:effectLst>
                  <a:outerShdw blurRad="38100" dist="38100" dir="2700000" algn="tl">
                    <a:srgbClr val="C0C0C0"/>
                  </a:outerShdw>
                </a:effectLst>
                <a:cs typeface="Arial" charset="0"/>
              </a:rPr>
              <a:t>©</a:t>
            </a:r>
            <a:r>
              <a:rPr lang="es-ES_tradnl" sz="1000" b="1"/>
              <a:t>TODOS LOS DERECHOS RESERVADOS POR EL AUTOR</a:t>
            </a:r>
            <a:endParaRPr lang="es-EC" sz="1000"/>
          </a:p>
        </p:txBody>
      </p:sp>
      <p:pic>
        <p:nvPicPr>
          <p:cNvPr id="75780" name="Picture 4" descr="Chelo2"/>
          <p:cNvPicPr>
            <a:picLocks noGrp="1" noChangeAspect="1" noChangeArrowheads="1"/>
          </p:cNvPicPr>
          <p:nvPr>
            <p:ph type="clipArt" sz="half" idx="1"/>
          </p:nvPr>
        </p:nvPicPr>
        <p:blipFill>
          <a:blip r:embed="rId6">
            <a:extLst>
              <a:ext uri="{28A0092B-C50C-407E-A947-70E740481C1C}">
                <a14:useLocalDpi xmlns:a14="http://schemas.microsoft.com/office/drawing/2010/main" val="0"/>
              </a:ext>
            </a:extLst>
          </a:blip>
          <a:srcRect/>
          <a:stretch>
            <a:fillRect/>
          </a:stretch>
        </p:blipFill>
        <p:spPr>
          <a:xfrm>
            <a:off x="142875" y="1196975"/>
            <a:ext cx="3492500" cy="5111750"/>
          </a:xfrm>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5778"/>
                                        </p:tgtEl>
                                        <p:attrNameLst>
                                          <p:attrName>style.visibility</p:attrName>
                                        </p:attrNameLst>
                                      </p:cBhvr>
                                      <p:to>
                                        <p:strVal val="visible"/>
                                      </p:to>
                                    </p:set>
                                    <p:animEffect transition="in" filter="fade">
                                      <p:cBhvr>
                                        <p:cTn id="7" dur="2000"/>
                                        <p:tgtEl>
                                          <p:spTgt spid="7577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5779"/>
                                        </p:tgtEl>
                                        <p:attrNameLst>
                                          <p:attrName>style.visibility</p:attrName>
                                        </p:attrNameLst>
                                      </p:cBhvr>
                                      <p:to>
                                        <p:strVal val="visible"/>
                                      </p:to>
                                    </p:set>
                                    <p:animEffect transition="in" filter="fade">
                                      <p:cBhvr>
                                        <p:cTn id="10" dur="2000"/>
                                        <p:tgtEl>
                                          <p:spTgt spid="75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7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B91111EE-C1CE-4E68-9B4C-FDDCB8214FC9}" type="slidenum">
              <a:rPr lang="es-EC"/>
              <a:pPr/>
              <a:t>39</a:t>
            </a:fld>
            <a:endParaRPr lang="es-EC"/>
          </a:p>
        </p:txBody>
      </p:sp>
      <p:sp>
        <p:nvSpPr>
          <p:cNvPr id="81922" name="Rectangle 2"/>
          <p:cNvSpPr>
            <a:spLocks noGrp="1" noChangeArrowheads="1"/>
          </p:cNvSpPr>
          <p:nvPr>
            <p:ph type="title"/>
          </p:nvPr>
        </p:nvSpPr>
        <p:spPr>
          <a:xfrm>
            <a:off x="1524000" y="190500"/>
            <a:ext cx="7010400" cy="1222375"/>
          </a:xfrm>
        </p:spPr>
        <p:txBody>
          <a:bodyPr/>
          <a:lstStyle/>
          <a:p>
            <a:pPr algn="r"/>
            <a:r>
              <a:rPr lang="es-ES_tradnl"/>
              <a:t>Apuntes Generales</a:t>
            </a:r>
            <a:endParaRPr lang="es-EC"/>
          </a:p>
        </p:txBody>
      </p:sp>
      <p:sp>
        <p:nvSpPr>
          <p:cNvPr id="81925" name="Rectangle 5"/>
          <p:cNvSpPr>
            <a:spLocks noGrp="1" noChangeArrowheads="1"/>
          </p:cNvSpPr>
          <p:nvPr>
            <p:ph type="body" idx="1"/>
          </p:nvPr>
        </p:nvSpPr>
        <p:spPr>
          <a:xfrm>
            <a:off x="395288" y="1557338"/>
            <a:ext cx="8424862" cy="4824412"/>
          </a:xfrm>
        </p:spPr>
        <p:txBody>
          <a:bodyPr/>
          <a:lstStyle/>
          <a:p>
            <a:r>
              <a:rPr lang="es-ES_tradnl"/>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s-EC"/>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27959A04-D5B4-48EE-9F11-9776670853D7}" type="slidenum">
              <a:rPr lang="es-EC"/>
              <a:pPr/>
              <a:t>4</a:t>
            </a:fld>
            <a:endParaRPr lang="es-EC"/>
          </a:p>
        </p:txBody>
      </p:sp>
      <p:sp>
        <p:nvSpPr>
          <p:cNvPr id="45058" name="Rectangle 2"/>
          <p:cNvSpPr>
            <a:spLocks noGrp="1" noChangeArrowheads="1"/>
          </p:cNvSpPr>
          <p:nvPr>
            <p:ph type="title"/>
          </p:nvPr>
        </p:nvSpPr>
        <p:spPr/>
        <p:txBody>
          <a:bodyPr/>
          <a:lstStyle/>
          <a:p>
            <a:pPr algn="r"/>
            <a:r>
              <a:rPr lang="es-ES_tradnl"/>
              <a:t>2. Importancia (Pr. 30:5-6)</a:t>
            </a:r>
            <a:endParaRPr lang="es-EC"/>
          </a:p>
        </p:txBody>
      </p:sp>
      <p:sp>
        <p:nvSpPr>
          <p:cNvPr id="45059" name="Rectangle 3"/>
          <p:cNvSpPr>
            <a:spLocks noGrp="1" noChangeArrowheads="1"/>
          </p:cNvSpPr>
          <p:nvPr>
            <p:ph type="body" idx="1"/>
          </p:nvPr>
        </p:nvSpPr>
        <p:spPr>
          <a:xfrm>
            <a:off x="179388" y="1555750"/>
            <a:ext cx="8785225" cy="4968875"/>
          </a:xfrm>
        </p:spPr>
        <p:txBody>
          <a:bodyPr/>
          <a:lstStyle/>
          <a:p>
            <a:pPr>
              <a:lnSpc>
                <a:spcPct val="80000"/>
              </a:lnSpc>
            </a:pPr>
            <a:r>
              <a:rPr lang="es-ES_tradnl" sz="1900" b="1"/>
              <a:t>Hechos 6:2, 4</a:t>
            </a:r>
            <a:r>
              <a:rPr lang="es-ES_tradnl" sz="1900"/>
              <a:t>.  Según Pedro, el siervo de Dios debe persistir y enfocarse en:</a:t>
            </a:r>
          </a:p>
          <a:p>
            <a:pPr lvl="1">
              <a:lnSpc>
                <a:spcPct val="80000"/>
              </a:lnSpc>
            </a:pPr>
            <a:r>
              <a:rPr lang="es-ES_tradnl" sz="1800"/>
              <a:t>La oración y</a:t>
            </a:r>
          </a:p>
          <a:p>
            <a:pPr lvl="1">
              <a:lnSpc>
                <a:spcPct val="80000"/>
              </a:lnSpc>
            </a:pPr>
            <a:r>
              <a:rPr lang="es-ES_tradnl" sz="1800"/>
              <a:t>El ministerio de la Palabra</a:t>
            </a:r>
          </a:p>
          <a:p>
            <a:pPr>
              <a:lnSpc>
                <a:spcPct val="80000"/>
              </a:lnSpc>
            </a:pPr>
            <a:r>
              <a:rPr lang="es-ES_tradnl" sz="1900" b="1"/>
              <a:t>Esdras 7:10</a:t>
            </a:r>
            <a:r>
              <a:rPr lang="es-ES_tradnl" sz="1900"/>
              <a:t>.  Esdras (sacerdote y escriba del AT) es definido como un erudito en las Escrituras, y él estableció 4 aspectos en la hermenéutica:</a:t>
            </a:r>
          </a:p>
          <a:p>
            <a:pPr lvl="1">
              <a:lnSpc>
                <a:spcPct val="80000"/>
              </a:lnSpc>
            </a:pPr>
            <a:r>
              <a:rPr lang="es-ES_tradnl" sz="1800"/>
              <a:t>Preparar el corazón.</a:t>
            </a:r>
          </a:p>
          <a:p>
            <a:pPr lvl="1">
              <a:lnSpc>
                <a:spcPct val="80000"/>
              </a:lnSpc>
            </a:pPr>
            <a:r>
              <a:rPr lang="es-ES_tradnl" sz="1800"/>
              <a:t>Investigar en la Palabra de Dios.</a:t>
            </a:r>
          </a:p>
          <a:p>
            <a:pPr lvl="1">
              <a:lnSpc>
                <a:spcPct val="80000"/>
              </a:lnSpc>
            </a:pPr>
            <a:r>
              <a:rPr lang="es-ES_tradnl" sz="1800"/>
              <a:t>Cumplir o aplicar la Palabra del Señor en su propia vida, y</a:t>
            </a:r>
          </a:p>
          <a:p>
            <a:pPr lvl="1">
              <a:lnSpc>
                <a:spcPct val="80000"/>
              </a:lnSpc>
            </a:pPr>
            <a:r>
              <a:rPr lang="es-ES_tradnl" sz="1800"/>
              <a:t>Enseñar en el pueblo de Dios, los estatutos y decretos del Señor.</a:t>
            </a:r>
          </a:p>
          <a:p>
            <a:pPr>
              <a:lnSpc>
                <a:spcPct val="80000"/>
              </a:lnSpc>
            </a:pPr>
            <a:r>
              <a:rPr lang="es-ES_tradnl" sz="1900" b="1"/>
              <a:t>2 Timoteo 3:16-17</a:t>
            </a:r>
            <a:r>
              <a:rPr lang="es-ES_tradnl" sz="1900"/>
              <a:t>.  Pablo, el gran hermeneuta del NT. Estableció los propósitos de la Escritura inspirada, para dar como resultado un creyente maduro “</a:t>
            </a:r>
            <a:r>
              <a:rPr lang="es-ES_tradnl" sz="1900" i="1"/>
              <a:t>enteramente preparado para toda buena obra</a:t>
            </a:r>
            <a:r>
              <a:rPr lang="es-ES_tradnl" sz="1900"/>
              <a:t>”:</a:t>
            </a:r>
          </a:p>
          <a:p>
            <a:pPr lvl="1">
              <a:lnSpc>
                <a:spcPct val="80000"/>
              </a:lnSpc>
            </a:pPr>
            <a:r>
              <a:rPr lang="es-ES_tradnl" sz="1800"/>
              <a:t>Enseñar.</a:t>
            </a:r>
          </a:p>
          <a:p>
            <a:pPr lvl="1">
              <a:lnSpc>
                <a:spcPct val="80000"/>
              </a:lnSpc>
            </a:pPr>
            <a:r>
              <a:rPr lang="es-ES_tradnl" sz="1800"/>
              <a:t>Reargüir.</a:t>
            </a:r>
          </a:p>
          <a:p>
            <a:pPr lvl="1">
              <a:lnSpc>
                <a:spcPct val="80000"/>
              </a:lnSpc>
            </a:pPr>
            <a:r>
              <a:rPr lang="es-ES_tradnl" sz="1800"/>
              <a:t>Corregir e</a:t>
            </a:r>
          </a:p>
          <a:p>
            <a:pPr lvl="1">
              <a:lnSpc>
                <a:spcPct val="80000"/>
              </a:lnSpc>
            </a:pPr>
            <a:r>
              <a:rPr lang="es-ES_tradnl" sz="1800"/>
              <a:t>Instruir en Justicia</a:t>
            </a:r>
            <a:endParaRPr lang="es-EC"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fade">
                                      <p:cBhvr>
                                        <p:cTn id="7" dur="2000"/>
                                        <p:tgtEl>
                                          <p:spTgt spid="45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5059">
                                            <p:txEl>
                                              <p:pRg st="0" end="0"/>
                                            </p:txEl>
                                          </p:spTgt>
                                        </p:tgtEl>
                                        <p:attrNameLst>
                                          <p:attrName>style.visibility</p:attrName>
                                        </p:attrNameLst>
                                      </p:cBhvr>
                                      <p:to>
                                        <p:strVal val="visible"/>
                                      </p:to>
                                    </p:set>
                                    <p:animEffect transition="in" filter="fade">
                                      <p:cBhvr>
                                        <p:cTn id="12" dur="2000"/>
                                        <p:tgtEl>
                                          <p:spTgt spid="45059">
                                            <p:txEl>
                                              <p:pRg st="0" end="0"/>
                                            </p:txEl>
                                          </p:spTgt>
                                        </p:tgtEl>
                                      </p:cBhvr>
                                    </p:animEffect>
                                  </p:childTnLst>
                                  <p:subTnLst>
                                    <p:animClr clrSpc="rgb" dir="cw">
                                      <p:cBhvr override="childStyle">
                                        <p:cTn dur="1" fill="hold" display="0" masterRel="nextClick" afterEffect="1"/>
                                        <p:tgtEl>
                                          <p:spTgt spid="45059">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animEffect transition="in" filter="fade">
                                      <p:cBhvr>
                                        <p:cTn id="15" dur="2000"/>
                                        <p:tgtEl>
                                          <p:spTgt spid="45059">
                                            <p:txEl>
                                              <p:pRg st="1" end="1"/>
                                            </p:txEl>
                                          </p:spTgt>
                                        </p:tgtEl>
                                      </p:cBhvr>
                                    </p:animEffect>
                                  </p:childTnLst>
                                  <p:subTnLst>
                                    <p:animClr clrSpc="rgb" dir="cw">
                                      <p:cBhvr override="childStyle">
                                        <p:cTn dur="1" fill="hold" display="0" masterRel="nextClick" afterEffect="1"/>
                                        <p:tgtEl>
                                          <p:spTgt spid="45059">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45059">
                                            <p:txEl>
                                              <p:pRg st="2" end="2"/>
                                            </p:txEl>
                                          </p:spTgt>
                                        </p:tgtEl>
                                        <p:attrNameLst>
                                          <p:attrName>style.visibility</p:attrName>
                                        </p:attrNameLst>
                                      </p:cBhvr>
                                      <p:to>
                                        <p:strVal val="visible"/>
                                      </p:to>
                                    </p:set>
                                    <p:animEffect transition="in" filter="fade">
                                      <p:cBhvr>
                                        <p:cTn id="18" dur="2000"/>
                                        <p:tgtEl>
                                          <p:spTgt spid="45059">
                                            <p:txEl>
                                              <p:pRg st="2" end="2"/>
                                            </p:txEl>
                                          </p:spTgt>
                                        </p:tgtEl>
                                      </p:cBhvr>
                                    </p:animEffect>
                                  </p:childTnLst>
                                  <p:subTnLst>
                                    <p:animClr clrSpc="rgb" dir="cw">
                                      <p:cBhvr override="childStyle">
                                        <p:cTn dur="1" fill="hold" display="0" masterRel="nextClick" afterEffect="1"/>
                                        <p:tgtEl>
                                          <p:spTgt spid="45059">
                                            <p:txEl>
                                              <p:pRg st="2" end="2"/>
                                            </p:txEl>
                                          </p:spTgt>
                                        </p:tgtEl>
                                        <p:attrNameLst>
                                          <p:attrName>ppt_c</p:attrName>
                                        </p:attrNameLst>
                                      </p:cBhvr>
                                      <p:to>
                                        <a:schemeClr val="bg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5059">
                                            <p:txEl>
                                              <p:pRg st="3" end="3"/>
                                            </p:txEl>
                                          </p:spTgt>
                                        </p:tgtEl>
                                        <p:attrNameLst>
                                          <p:attrName>style.visibility</p:attrName>
                                        </p:attrNameLst>
                                      </p:cBhvr>
                                      <p:to>
                                        <p:strVal val="visible"/>
                                      </p:to>
                                    </p:set>
                                    <p:animEffect transition="in" filter="fade">
                                      <p:cBhvr>
                                        <p:cTn id="23" dur="2000"/>
                                        <p:tgtEl>
                                          <p:spTgt spid="45059">
                                            <p:txEl>
                                              <p:pRg st="3" end="3"/>
                                            </p:txEl>
                                          </p:spTgt>
                                        </p:tgtEl>
                                      </p:cBhvr>
                                    </p:animEffect>
                                  </p:childTnLst>
                                  <p:subTnLst>
                                    <p:animClr clrSpc="rgb" dir="cw">
                                      <p:cBhvr override="childStyle">
                                        <p:cTn dur="1" fill="hold" display="0" masterRel="nextClick" afterEffect="1"/>
                                        <p:tgtEl>
                                          <p:spTgt spid="45059">
                                            <p:txEl>
                                              <p:pRg st="3" end="3"/>
                                            </p:txEl>
                                          </p:spTgt>
                                        </p:tgtEl>
                                        <p:attrNameLst>
                                          <p:attrName>ppt_c</p:attrName>
                                        </p:attrNameLst>
                                      </p:cBhvr>
                                      <p:to>
                                        <a:schemeClr val="bg2"/>
                                      </p:to>
                                    </p:animClr>
                                  </p:subTnLst>
                                </p:cTn>
                              </p:par>
                              <p:par>
                                <p:cTn id="24" presetID="10" presetClass="entr" presetSubtype="0" fill="hold" grpId="0" nodeType="withEffect">
                                  <p:stCondLst>
                                    <p:cond delay="0"/>
                                  </p:stCondLst>
                                  <p:childTnLst>
                                    <p:set>
                                      <p:cBhvr>
                                        <p:cTn id="25" dur="1" fill="hold">
                                          <p:stCondLst>
                                            <p:cond delay="0"/>
                                          </p:stCondLst>
                                        </p:cTn>
                                        <p:tgtEl>
                                          <p:spTgt spid="45059">
                                            <p:txEl>
                                              <p:pRg st="4" end="4"/>
                                            </p:txEl>
                                          </p:spTgt>
                                        </p:tgtEl>
                                        <p:attrNameLst>
                                          <p:attrName>style.visibility</p:attrName>
                                        </p:attrNameLst>
                                      </p:cBhvr>
                                      <p:to>
                                        <p:strVal val="visible"/>
                                      </p:to>
                                    </p:set>
                                    <p:animEffect transition="in" filter="fade">
                                      <p:cBhvr>
                                        <p:cTn id="26" dur="2000"/>
                                        <p:tgtEl>
                                          <p:spTgt spid="45059">
                                            <p:txEl>
                                              <p:pRg st="4" end="4"/>
                                            </p:txEl>
                                          </p:spTgt>
                                        </p:tgtEl>
                                      </p:cBhvr>
                                    </p:animEffect>
                                  </p:childTnLst>
                                  <p:subTnLst>
                                    <p:animClr clrSpc="rgb" dir="cw">
                                      <p:cBhvr override="childStyle">
                                        <p:cTn dur="1" fill="hold" display="0" masterRel="nextClick" afterEffect="1"/>
                                        <p:tgtEl>
                                          <p:spTgt spid="45059">
                                            <p:txEl>
                                              <p:pRg st="4" end="4"/>
                                            </p:txEl>
                                          </p:spTgt>
                                        </p:tgtEl>
                                        <p:attrNameLst>
                                          <p:attrName>ppt_c</p:attrName>
                                        </p:attrNameLst>
                                      </p:cBhvr>
                                      <p:to>
                                        <a:schemeClr val="bg2"/>
                                      </p:to>
                                    </p:animClr>
                                  </p:subTnLst>
                                </p:cTn>
                              </p:par>
                              <p:par>
                                <p:cTn id="27" presetID="10" presetClass="entr" presetSubtype="0" fill="hold" grpId="0" nodeType="withEffect">
                                  <p:stCondLst>
                                    <p:cond delay="0"/>
                                  </p:stCondLst>
                                  <p:childTnLst>
                                    <p:set>
                                      <p:cBhvr>
                                        <p:cTn id="28" dur="1" fill="hold">
                                          <p:stCondLst>
                                            <p:cond delay="0"/>
                                          </p:stCondLst>
                                        </p:cTn>
                                        <p:tgtEl>
                                          <p:spTgt spid="45059">
                                            <p:txEl>
                                              <p:pRg st="5" end="5"/>
                                            </p:txEl>
                                          </p:spTgt>
                                        </p:tgtEl>
                                        <p:attrNameLst>
                                          <p:attrName>style.visibility</p:attrName>
                                        </p:attrNameLst>
                                      </p:cBhvr>
                                      <p:to>
                                        <p:strVal val="visible"/>
                                      </p:to>
                                    </p:set>
                                    <p:animEffect transition="in" filter="fade">
                                      <p:cBhvr>
                                        <p:cTn id="29" dur="2000"/>
                                        <p:tgtEl>
                                          <p:spTgt spid="45059">
                                            <p:txEl>
                                              <p:pRg st="5" end="5"/>
                                            </p:txEl>
                                          </p:spTgt>
                                        </p:tgtEl>
                                      </p:cBhvr>
                                    </p:animEffect>
                                  </p:childTnLst>
                                  <p:subTnLst>
                                    <p:animClr clrSpc="rgb" dir="cw">
                                      <p:cBhvr override="childStyle">
                                        <p:cTn dur="1" fill="hold" display="0" masterRel="nextClick" afterEffect="1"/>
                                        <p:tgtEl>
                                          <p:spTgt spid="45059">
                                            <p:txEl>
                                              <p:pRg st="5" end="5"/>
                                            </p:txEl>
                                          </p:spTgt>
                                        </p:tgtEl>
                                        <p:attrNameLst>
                                          <p:attrName>ppt_c</p:attrName>
                                        </p:attrNameLst>
                                      </p:cBhvr>
                                      <p:to>
                                        <a:schemeClr val="bg2"/>
                                      </p:to>
                                    </p:animClr>
                                  </p:subTnLst>
                                </p:cTn>
                              </p:par>
                              <p:par>
                                <p:cTn id="30" presetID="10" presetClass="entr" presetSubtype="0" fill="hold" grpId="0" nodeType="withEffect">
                                  <p:stCondLst>
                                    <p:cond delay="0"/>
                                  </p:stCondLst>
                                  <p:childTnLst>
                                    <p:set>
                                      <p:cBhvr>
                                        <p:cTn id="31" dur="1" fill="hold">
                                          <p:stCondLst>
                                            <p:cond delay="0"/>
                                          </p:stCondLst>
                                        </p:cTn>
                                        <p:tgtEl>
                                          <p:spTgt spid="45059">
                                            <p:txEl>
                                              <p:pRg st="6" end="6"/>
                                            </p:txEl>
                                          </p:spTgt>
                                        </p:tgtEl>
                                        <p:attrNameLst>
                                          <p:attrName>style.visibility</p:attrName>
                                        </p:attrNameLst>
                                      </p:cBhvr>
                                      <p:to>
                                        <p:strVal val="visible"/>
                                      </p:to>
                                    </p:set>
                                    <p:animEffect transition="in" filter="fade">
                                      <p:cBhvr>
                                        <p:cTn id="32" dur="2000"/>
                                        <p:tgtEl>
                                          <p:spTgt spid="45059">
                                            <p:txEl>
                                              <p:pRg st="6" end="6"/>
                                            </p:txEl>
                                          </p:spTgt>
                                        </p:tgtEl>
                                      </p:cBhvr>
                                    </p:animEffect>
                                  </p:childTnLst>
                                  <p:subTnLst>
                                    <p:animClr clrSpc="rgb" dir="cw">
                                      <p:cBhvr override="childStyle">
                                        <p:cTn dur="1" fill="hold" display="0" masterRel="nextClick" afterEffect="1"/>
                                        <p:tgtEl>
                                          <p:spTgt spid="45059">
                                            <p:txEl>
                                              <p:pRg st="6" end="6"/>
                                            </p:txEl>
                                          </p:spTgt>
                                        </p:tgtEl>
                                        <p:attrNameLst>
                                          <p:attrName>ppt_c</p:attrName>
                                        </p:attrNameLst>
                                      </p:cBhvr>
                                      <p:to>
                                        <a:schemeClr val="bg2"/>
                                      </p:to>
                                    </p:animClr>
                                  </p:subTnLst>
                                </p:cTn>
                              </p:par>
                              <p:par>
                                <p:cTn id="33" presetID="10" presetClass="entr" presetSubtype="0" fill="hold" grpId="0" nodeType="withEffect">
                                  <p:stCondLst>
                                    <p:cond delay="0"/>
                                  </p:stCondLst>
                                  <p:childTnLst>
                                    <p:set>
                                      <p:cBhvr>
                                        <p:cTn id="34" dur="1" fill="hold">
                                          <p:stCondLst>
                                            <p:cond delay="0"/>
                                          </p:stCondLst>
                                        </p:cTn>
                                        <p:tgtEl>
                                          <p:spTgt spid="45059">
                                            <p:txEl>
                                              <p:pRg st="7" end="7"/>
                                            </p:txEl>
                                          </p:spTgt>
                                        </p:tgtEl>
                                        <p:attrNameLst>
                                          <p:attrName>style.visibility</p:attrName>
                                        </p:attrNameLst>
                                      </p:cBhvr>
                                      <p:to>
                                        <p:strVal val="visible"/>
                                      </p:to>
                                    </p:set>
                                    <p:animEffect transition="in" filter="fade">
                                      <p:cBhvr>
                                        <p:cTn id="35" dur="2000"/>
                                        <p:tgtEl>
                                          <p:spTgt spid="45059">
                                            <p:txEl>
                                              <p:pRg st="7" end="7"/>
                                            </p:txEl>
                                          </p:spTgt>
                                        </p:tgtEl>
                                      </p:cBhvr>
                                    </p:animEffect>
                                  </p:childTnLst>
                                  <p:subTnLst>
                                    <p:animClr clrSpc="rgb" dir="cw">
                                      <p:cBhvr override="childStyle">
                                        <p:cTn dur="1" fill="hold" display="0" masterRel="nextClick" afterEffect="1"/>
                                        <p:tgtEl>
                                          <p:spTgt spid="45059">
                                            <p:txEl>
                                              <p:pRg st="7" end="7"/>
                                            </p:txEl>
                                          </p:spTgt>
                                        </p:tgtEl>
                                        <p:attrNameLst>
                                          <p:attrName>ppt_c</p:attrName>
                                        </p:attrNameLst>
                                      </p:cBhvr>
                                      <p:to>
                                        <a:schemeClr val="bg2"/>
                                      </p:to>
                                    </p:animClr>
                                  </p:sub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5059">
                                            <p:txEl>
                                              <p:pRg st="8" end="8"/>
                                            </p:txEl>
                                          </p:spTgt>
                                        </p:tgtEl>
                                        <p:attrNameLst>
                                          <p:attrName>style.visibility</p:attrName>
                                        </p:attrNameLst>
                                      </p:cBhvr>
                                      <p:to>
                                        <p:strVal val="visible"/>
                                      </p:to>
                                    </p:set>
                                    <p:animEffect transition="in" filter="fade">
                                      <p:cBhvr>
                                        <p:cTn id="40" dur="2000"/>
                                        <p:tgtEl>
                                          <p:spTgt spid="45059">
                                            <p:txEl>
                                              <p:pRg st="8" end="8"/>
                                            </p:txEl>
                                          </p:spTgt>
                                        </p:tgtEl>
                                      </p:cBhvr>
                                    </p:animEffect>
                                  </p:childTnLst>
                                  <p:subTnLst>
                                    <p:animClr clrSpc="rgb" dir="cw">
                                      <p:cBhvr override="childStyle">
                                        <p:cTn dur="1" fill="hold" display="0" masterRel="nextClick" afterEffect="1"/>
                                        <p:tgtEl>
                                          <p:spTgt spid="45059">
                                            <p:txEl>
                                              <p:pRg st="8" end="8"/>
                                            </p:txEl>
                                          </p:spTgt>
                                        </p:tgtEl>
                                        <p:attrNameLst>
                                          <p:attrName>ppt_c</p:attrName>
                                        </p:attrNameLst>
                                      </p:cBhvr>
                                      <p:to>
                                        <a:schemeClr val="bg2"/>
                                      </p:to>
                                    </p:animClr>
                                  </p:subTnLst>
                                </p:cTn>
                              </p:par>
                              <p:par>
                                <p:cTn id="41" presetID="10" presetClass="entr" presetSubtype="0" fill="hold" grpId="0" nodeType="withEffect">
                                  <p:stCondLst>
                                    <p:cond delay="0"/>
                                  </p:stCondLst>
                                  <p:childTnLst>
                                    <p:set>
                                      <p:cBhvr>
                                        <p:cTn id="42" dur="1" fill="hold">
                                          <p:stCondLst>
                                            <p:cond delay="0"/>
                                          </p:stCondLst>
                                        </p:cTn>
                                        <p:tgtEl>
                                          <p:spTgt spid="45059">
                                            <p:txEl>
                                              <p:pRg st="9" end="9"/>
                                            </p:txEl>
                                          </p:spTgt>
                                        </p:tgtEl>
                                        <p:attrNameLst>
                                          <p:attrName>style.visibility</p:attrName>
                                        </p:attrNameLst>
                                      </p:cBhvr>
                                      <p:to>
                                        <p:strVal val="visible"/>
                                      </p:to>
                                    </p:set>
                                    <p:animEffect transition="in" filter="fade">
                                      <p:cBhvr>
                                        <p:cTn id="43" dur="2000"/>
                                        <p:tgtEl>
                                          <p:spTgt spid="45059">
                                            <p:txEl>
                                              <p:pRg st="9" end="9"/>
                                            </p:txEl>
                                          </p:spTgt>
                                        </p:tgtEl>
                                      </p:cBhvr>
                                    </p:animEffect>
                                  </p:childTnLst>
                                  <p:subTnLst>
                                    <p:animClr clrSpc="rgb" dir="cw">
                                      <p:cBhvr override="childStyle">
                                        <p:cTn dur="1" fill="hold" display="0" masterRel="nextClick" afterEffect="1"/>
                                        <p:tgtEl>
                                          <p:spTgt spid="45059">
                                            <p:txEl>
                                              <p:pRg st="9" end="9"/>
                                            </p:txEl>
                                          </p:spTgt>
                                        </p:tgtEl>
                                        <p:attrNameLst>
                                          <p:attrName>ppt_c</p:attrName>
                                        </p:attrNameLst>
                                      </p:cBhvr>
                                      <p:to>
                                        <a:schemeClr val="bg2"/>
                                      </p:to>
                                    </p:animClr>
                                  </p:subTnLst>
                                </p:cTn>
                              </p:par>
                              <p:par>
                                <p:cTn id="44" presetID="10" presetClass="entr" presetSubtype="0" fill="hold" grpId="0" nodeType="withEffect">
                                  <p:stCondLst>
                                    <p:cond delay="0"/>
                                  </p:stCondLst>
                                  <p:childTnLst>
                                    <p:set>
                                      <p:cBhvr>
                                        <p:cTn id="45" dur="1" fill="hold">
                                          <p:stCondLst>
                                            <p:cond delay="0"/>
                                          </p:stCondLst>
                                        </p:cTn>
                                        <p:tgtEl>
                                          <p:spTgt spid="45059">
                                            <p:txEl>
                                              <p:pRg st="10" end="10"/>
                                            </p:txEl>
                                          </p:spTgt>
                                        </p:tgtEl>
                                        <p:attrNameLst>
                                          <p:attrName>style.visibility</p:attrName>
                                        </p:attrNameLst>
                                      </p:cBhvr>
                                      <p:to>
                                        <p:strVal val="visible"/>
                                      </p:to>
                                    </p:set>
                                    <p:animEffect transition="in" filter="fade">
                                      <p:cBhvr>
                                        <p:cTn id="46" dur="2000"/>
                                        <p:tgtEl>
                                          <p:spTgt spid="45059">
                                            <p:txEl>
                                              <p:pRg st="10" end="10"/>
                                            </p:txEl>
                                          </p:spTgt>
                                        </p:tgtEl>
                                      </p:cBhvr>
                                    </p:animEffect>
                                  </p:childTnLst>
                                  <p:subTnLst>
                                    <p:animClr clrSpc="rgb" dir="cw">
                                      <p:cBhvr override="childStyle">
                                        <p:cTn dur="1" fill="hold" display="0" masterRel="nextClick" afterEffect="1"/>
                                        <p:tgtEl>
                                          <p:spTgt spid="45059">
                                            <p:txEl>
                                              <p:pRg st="10" end="10"/>
                                            </p:txEl>
                                          </p:spTgt>
                                        </p:tgtEl>
                                        <p:attrNameLst>
                                          <p:attrName>ppt_c</p:attrName>
                                        </p:attrNameLst>
                                      </p:cBhvr>
                                      <p:to>
                                        <a:schemeClr val="bg2"/>
                                      </p:to>
                                    </p:animClr>
                                  </p:subTnLst>
                                </p:cTn>
                              </p:par>
                              <p:par>
                                <p:cTn id="47" presetID="10" presetClass="entr" presetSubtype="0" fill="hold" grpId="0" nodeType="withEffect">
                                  <p:stCondLst>
                                    <p:cond delay="0"/>
                                  </p:stCondLst>
                                  <p:childTnLst>
                                    <p:set>
                                      <p:cBhvr>
                                        <p:cTn id="48" dur="1" fill="hold">
                                          <p:stCondLst>
                                            <p:cond delay="0"/>
                                          </p:stCondLst>
                                        </p:cTn>
                                        <p:tgtEl>
                                          <p:spTgt spid="45059">
                                            <p:txEl>
                                              <p:pRg st="11" end="11"/>
                                            </p:txEl>
                                          </p:spTgt>
                                        </p:tgtEl>
                                        <p:attrNameLst>
                                          <p:attrName>style.visibility</p:attrName>
                                        </p:attrNameLst>
                                      </p:cBhvr>
                                      <p:to>
                                        <p:strVal val="visible"/>
                                      </p:to>
                                    </p:set>
                                    <p:animEffect transition="in" filter="fade">
                                      <p:cBhvr>
                                        <p:cTn id="49" dur="2000"/>
                                        <p:tgtEl>
                                          <p:spTgt spid="45059">
                                            <p:txEl>
                                              <p:pRg st="11" end="11"/>
                                            </p:txEl>
                                          </p:spTgt>
                                        </p:tgtEl>
                                      </p:cBhvr>
                                    </p:animEffect>
                                  </p:childTnLst>
                                  <p:subTnLst>
                                    <p:animClr clrSpc="rgb" dir="cw">
                                      <p:cBhvr override="childStyle">
                                        <p:cTn dur="1" fill="hold" display="0" masterRel="nextClick" afterEffect="1"/>
                                        <p:tgtEl>
                                          <p:spTgt spid="45059">
                                            <p:txEl>
                                              <p:pRg st="11" end="11"/>
                                            </p:txEl>
                                          </p:spTgt>
                                        </p:tgtEl>
                                        <p:attrNameLst>
                                          <p:attrName>ppt_c</p:attrName>
                                        </p:attrNameLst>
                                      </p:cBhvr>
                                      <p:to>
                                        <a:schemeClr val="bg2"/>
                                      </p:to>
                                    </p:animClr>
                                  </p:subTnLst>
                                </p:cTn>
                              </p:par>
                              <p:par>
                                <p:cTn id="50" presetID="10" presetClass="entr" presetSubtype="0" fill="hold" grpId="0" nodeType="withEffect">
                                  <p:stCondLst>
                                    <p:cond delay="0"/>
                                  </p:stCondLst>
                                  <p:childTnLst>
                                    <p:set>
                                      <p:cBhvr>
                                        <p:cTn id="51" dur="1" fill="hold">
                                          <p:stCondLst>
                                            <p:cond delay="0"/>
                                          </p:stCondLst>
                                        </p:cTn>
                                        <p:tgtEl>
                                          <p:spTgt spid="45059">
                                            <p:txEl>
                                              <p:pRg st="12" end="12"/>
                                            </p:txEl>
                                          </p:spTgt>
                                        </p:tgtEl>
                                        <p:attrNameLst>
                                          <p:attrName>style.visibility</p:attrName>
                                        </p:attrNameLst>
                                      </p:cBhvr>
                                      <p:to>
                                        <p:strVal val="visible"/>
                                      </p:to>
                                    </p:set>
                                    <p:animEffect transition="in" filter="fade">
                                      <p:cBhvr>
                                        <p:cTn id="52" dur="2000"/>
                                        <p:tgtEl>
                                          <p:spTgt spid="45059">
                                            <p:txEl>
                                              <p:pRg st="12" end="12"/>
                                            </p:txEl>
                                          </p:spTgt>
                                        </p:tgtEl>
                                      </p:cBhvr>
                                    </p:animEffect>
                                  </p:childTnLst>
                                  <p:subTnLst>
                                    <p:animClr clrSpc="rgb" dir="cw">
                                      <p:cBhvr override="childStyle">
                                        <p:cTn dur="1" fill="hold" display="0" masterRel="nextClick" afterEffect="1"/>
                                        <p:tgtEl>
                                          <p:spTgt spid="45059">
                                            <p:txEl>
                                              <p:pRg st="12" end="1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s-EC"/>
              <a:t>Hermenéutica; Dr. Joselito Orellana, PhD</a:t>
            </a:r>
          </a:p>
        </p:txBody>
      </p:sp>
      <p:sp>
        <p:nvSpPr>
          <p:cNvPr id="7" name="Slide Number Placeholder 6"/>
          <p:cNvSpPr>
            <a:spLocks noGrp="1"/>
          </p:cNvSpPr>
          <p:nvPr>
            <p:ph type="sldNum" sz="quarter" idx="12"/>
          </p:nvPr>
        </p:nvSpPr>
        <p:spPr/>
        <p:txBody>
          <a:bodyPr/>
          <a:lstStyle/>
          <a:p>
            <a:fld id="{CD8C1362-02CD-469A-B0BC-79CF2E4D02A9}" type="slidenum">
              <a:rPr lang="es-EC"/>
              <a:pPr/>
              <a:t>5</a:t>
            </a:fld>
            <a:endParaRPr lang="es-EC"/>
          </a:p>
        </p:txBody>
      </p:sp>
      <p:sp>
        <p:nvSpPr>
          <p:cNvPr id="79874" name="Rectangle 2"/>
          <p:cNvSpPr>
            <a:spLocks noGrp="1" noChangeArrowheads="1"/>
          </p:cNvSpPr>
          <p:nvPr>
            <p:ph type="title"/>
          </p:nvPr>
        </p:nvSpPr>
        <p:spPr>
          <a:xfrm>
            <a:off x="457200" y="188913"/>
            <a:ext cx="8229600" cy="936625"/>
          </a:xfrm>
        </p:spPr>
        <p:txBody>
          <a:bodyPr/>
          <a:lstStyle/>
          <a:p>
            <a:pPr algn="r"/>
            <a:r>
              <a:rPr lang="es-ES_tradnl" sz="3800"/>
              <a:t>3. El Efecto Esdras: Patrón del Predicador</a:t>
            </a:r>
            <a:endParaRPr lang="es-EC" sz="3800"/>
          </a:p>
        </p:txBody>
      </p:sp>
      <p:sp>
        <p:nvSpPr>
          <p:cNvPr id="79875" name="Rectangle 3"/>
          <p:cNvSpPr>
            <a:spLocks noGrp="1" noChangeArrowheads="1"/>
          </p:cNvSpPr>
          <p:nvPr>
            <p:ph type="body" sz="half" idx="1"/>
          </p:nvPr>
        </p:nvSpPr>
        <p:spPr>
          <a:xfrm>
            <a:off x="250825" y="1628775"/>
            <a:ext cx="4033838" cy="4824413"/>
          </a:xfrm>
        </p:spPr>
        <p:txBody>
          <a:bodyPr/>
          <a:lstStyle/>
          <a:p>
            <a:pPr>
              <a:lnSpc>
                <a:spcPct val="90000"/>
              </a:lnSpc>
            </a:pPr>
            <a:r>
              <a:rPr lang="es-ES_tradnl" sz="3200" i="1"/>
              <a:t>Porque Esdras había preparado su corazón para inquirir la ley de Jehová y para cumplirla, y para enseñar en Israel sus estatutos y decretos</a:t>
            </a:r>
          </a:p>
          <a:p>
            <a:pPr algn="r">
              <a:lnSpc>
                <a:spcPct val="90000"/>
              </a:lnSpc>
            </a:pPr>
            <a:r>
              <a:rPr lang="es-ES_tradnl" sz="2000"/>
              <a:t>Cf., </a:t>
            </a:r>
            <a:r>
              <a:rPr lang="es-ES_tradnl" sz="2000" b="1"/>
              <a:t>Es. 7:10</a:t>
            </a:r>
            <a:endParaRPr lang="es-EC" sz="2000" b="1"/>
          </a:p>
        </p:txBody>
      </p:sp>
      <p:sp>
        <p:nvSpPr>
          <p:cNvPr id="79876" name="Rectangle 4"/>
          <p:cNvSpPr>
            <a:spLocks noGrp="1" noChangeArrowheads="1"/>
          </p:cNvSpPr>
          <p:nvPr>
            <p:ph type="body" sz="half" idx="2"/>
          </p:nvPr>
        </p:nvSpPr>
        <p:spPr>
          <a:xfrm>
            <a:off x="4648200" y="1196975"/>
            <a:ext cx="4316413" cy="5111750"/>
          </a:xfrm>
        </p:spPr>
        <p:txBody>
          <a:bodyPr/>
          <a:lstStyle/>
          <a:p>
            <a:pPr marL="533400" indent="-533400">
              <a:lnSpc>
                <a:spcPct val="90000"/>
              </a:lnSpc>
              <a:buFont typeface="Wingdings" pitchFamily="2" charset="2"/>
              <a:buAutoNum type="arabicPeriod"/>
            </a:pPr>
            <a:r>
              <a:rPr lang="es-ES_tradnl" sz="2000" b="1"/>
              <a:t>Humillar</a:t>
            </a:r>
            <a:r>
              <a:rPr lang="es-ES_tradnl" sz="2000"/>
              <a:t> el Corazón. La humildad es la virtud básica que Jesús enseñó (Cf., Mt. 11:29)</a:t>
            </a:r>
          </a:p>
          <a:p>
            <a:pPr marL="533400" indent="-533400">
              <a:lnSpc>
                <a:spcPct val="90000"/>
              </a:lnSpc>
              <a:buFont typeface="Wingdings" pitchFamily="2" charset="2"/>
              <a:buAutoNum type="arabicPeriod"/>
            </a:pPr>
            <a:r>
              <a:rPr lang="es-ES_tradnl" sz="2000" b="1"/>
              <a:t>Investigar</a:t>
            </a:r>
            <a:r>
              <a:rPr lang="es-ES_tradnl" sz="2000"/>
              <a:t> diligente y minuciosamente en la Palabra de Dios</a:t>
            </a:r>
          </a:p>
          <a:p>
            <a:pPr marL="533400" indent="-533400">
              <a:lnSpc>
                <a:spcPct val="90000"/>
              </a:lnSpc>
              <a:buFont typeface="Wingdings" pitchFamily="2" charset="2"/>
              <a:buAutoNum type="arabicPeriod"/>
            </a:pPr>
            <a:r>
              <a:rPr lang="es-ES_tradnl" sz="2000" b="1"/>
              <a:t>Obedecer</a:t>
            </a:r>
            <a:r>
              <a:rPr lang="es-ES_tradnl" sz="2000"/>
              <a:t> la Palabra de Dios. El fin de la interpretación y predicación de la Escritura es la Obediencia</a:t>
            </a:r>
          </a:p>
          <a:p>
            <a:pPr marL="533400" indent="-533400">
              <a:lnSpc>
                <a:spcPct val="90000"/>
              </a:lnSpc>
              <a:buFont typeface="Wingdings" pitchFamily="2" charset="2"/>
              <a:buAutoNum type="arabicPeriod"/>
            </a:pPr>
            <a:r>
              <a:rPr lang="es-ES_tradnl" sz="2000" b="1"/>
              <a:t>Enseñar</a:t>
            </a:r>
            <a:r>
              <a:rPr lang="es-ES_tradnl" sz="2000"/>
              <a:t> o predicar con integridad y autoridad moral la Palabra de Dios</a:t>
            </a:r>
          </a:p>
          <a:p>
            <a:pPr marL="533400" indent="-533400">
              <a:lnSpc>
                <a:spcPct val="90000"/>
              </a:lnSpc>
              <a:buFont typeface="Wingdings" pitchFamily="2" charset="2"/>
              <a:buAutoNum type="arabicPeriod"/>
            </a:pPr>
            <a:r>
              <a:rPr lang="es-ES_tradnl" sz="2000"/>
              <a:t>El Contenido siempre es y será: las </a:t>
            </a:r>
            <a:r>
              <a:rPr lang="es-ES_tradnl" sz="2000" b="1"/>
              <a:t>Sagradas Escrituras</a:t>
            </a:r>
            <a:r>
              <a:rPr lang="es-ES_tradnl" sz="2000"/>
              <a:t>. ¡Nada más!</a:t>
            </a:r>
            <a:endParaRPr lang="es-EC" sz="2000"/>
          </a:p>
        </p:txBody>
      </p:sp>
      <p:sp>
        <p:nvSpPr>
          <p:cNvPr id="79877" name="AutoShape 5"/>
          <p:cNvSpPr>
            <a:spLocks/>
          </p:cNvSpPr>
          <p:nvPr/>
        </p:nvSpPr>
        <p:spPr bwMode="auto">
          <a:xfrm>
            <a:off x="3924300" y="1196975"/>
            <a:ext cx="863600" cy="4968875"/>
          </a:xfrm>
          <a:prstGeom prst="leftBrace">
            <a:avLst>
              <a:gd name="adj1" fmla="val 47947"/>
              <a:gd name="adj2" fmla="val 50000"/>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9874"/>
                                        </p:tgtEl>
                                        <p:attrNameLst>
                                          <p:attrName>style.visibility</p:attrName>
                                        </p:attrNameLst>
                                      </p:cBhvr>
                                      <p:to>
                                        <p:strVal val="visible"/>
                                      </p:to>
                                    </p:set>
                                    <p:animEffect transition="in" filter="fade">
                                      <p:cBhvr>
                                        <p:cTn id="7" dur="2000"/>
                                        <p:tgtEl>
                                          <p:spTgt spid="798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9875">
                                            <p:txEl>
                                              <p:pRg st="0" end="0"/>
                                            </p:txEl>
                                          </p:spTgt>
                                        </p:tgtEl>
                                        <p:attrNameLst>
                                          <p:attrName>style.visibility</p:attrName>
                                        </p:attrNameLst>
                                      </p:cBhvr>
                                      <p:to>
                                        <p:strVal val="visible"/>
                                      </p:to>
                                    </p:set>
                                    <p:animEffect transition="in" filter="fade">
                                      <p:cBhvr>
                                        <p:cTn id="12" dur="2000"/>
                                        <p:tgtEl>
                                          <p:spTgt spid="798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9875">
                                            <p:txEl>
                                              <p:pRg st="1" end="1"/>
                                            </p:txEl>
                                          </p:spTgt>
                                        </p:tgtEl>
                                        <p:attrNameLst>
                                          <p:attrName>style.visibility</p:attrName>
                                        </p:attrNameLst>
                                      </p:cBhvr>
                                      <p:to>
                                        <p:strVal val="visible"/>
                                      </p:to>
                                    </p:set>
                                    <p:animEffect transition="in" filter="fade">
                                      <p:cBhvr>
                                        <p:cTn id="17" dur="2000"/>
                                        <p:tgtEl>
                                          <p:spTgt spid="7987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9876">
                                            <p:txEl>
                                              <p:pRg st="0" end="0"/>
                                            </p:txEl>
                                          </p:spTgt>
                                        </p:tgtEl>
                                        <p:attrNameLst>
                                          <p:attrName>style.visibility</p:attrName>
                                        </p:attrNameLst>
                                      </p:cBhvr>
                                      <p:to>
                                        <p:strVal val="visible"/>
                                      </p:to>
                                    </p:set>
                                    <p:animEffect transition="in" filter="fade">
                                      <p:cBhvr>
                                        <p:cTn id="22" dur="2000"/>
                                        <p:tgtEl>
                                          <p:spTgt spid="79876">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9876">
                                            <p:txEl>
                                              <p:pRg st="1" end="1"/>
                                            </p:txEl>
                                          </p:spTgt>
                                        </p:tgtEl>
                                        <p:attrNameLst>
                                          <p:attrName>style.visibility</p:attrName>
                                        </p:attrNameLst>
                                      </p:cBhvr>
                                      <p:to>
                                        <p:strVal val="visible"/>
                                      </p:to>
                                    </p:set>
                                    <p:animEffect transition="in" filter="fade">
                                      <p:cBhvr>
                                        <p:cTn id="27" dur="2000"/>
                                        <p:tgtEl>
                                          <p:spTgt spid="79876">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9876">
                                            <p:txEl>
                                              <p:pRg st="2" end="2"/>
                                            </p:txEl>
                                          </p:spTgt>
                                        </p:tgtEl>
                                        <p:attrNameLst>
                                          <p:attrName>style.visibility</p:attrName>
                                        </p:attrNameLst>
                                      </p:cBhvr>
                                      <p:to>
                                        <p:strVal val="visible"/>
                                      </p:to>
                                    </p:set>
                                    <p:animEffect transition="in" filter="fade">
                                      <p:cBhvr>
                                        <p:cTn id="32" dur="2000"/>
                                        <p:tgtEl>
                                          <p:spTgt spid="79876">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9876">
                                            <p:txEl>
                                              <p:pRg st="3" end="3"/>
                                            </p:txEl>
                                          </p:spTgt>
                                        </p:tgtEl>
                                        <p:attrNameLst>
                                          <p:attrName>style.visibility</p:attrName>
                                        </p:attrNameLst>
                                      </p:cBhvr>
                                      <p:to>
                                        <p:strVal val="visible"/>
                                      </p:to>
                                    </p:set>
                                    <p:animEffect transition="in" filter="fade">
                                      <p:cBhvr>
                                        <p:cTn id="37" dur="2000"/>
                                        <p:tgtEl>
                                          <p:spTgt spid="79876">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9876">
                                            <p:txEl>
                                              <p:pRg st="4" end="4"/>
                                            </p:txEl>
                                          </p:spTgt>
                                        </p:tgtEl>
                                        <p:attrNameLst>
                                          <p:attrName>style.visibility</p:attrName>
                                        </p:attrNameLst>
                                      </p:cBhvr>
                                      <p:to>
                                        <p:strVal val="visible"/>
                                      </p:to>
                                    </p:set>
                                    <p:animEffect transition="in" filter="fade">
                                      <p:cBhvr>
                                        <p:cTn id="42" dur="2000"/>
                                        <p:tgtEl>
                                          <p:spTgt spid="7987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79875" grpId="0" build="p"/>
      <p:bldP spid="79876"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15BC0BB3-F149-4855-BCF2-DE688544C8E9}" type="slidenum">
              <a:rPr lang="es-EC"/>
              <a:pPr/>
              <a:t>6</a:t>
            </a:fld>
            <a:endParaRPr lang="es-EC"/>
          </a:p>
        </p:txBody>
      </p:sp>
      <p:sp>
        <p:nvSpPr>
          <p:cNvPr id="6146" name="Rectangle 2"/>
          <p:cNvSpPr>
            <a:spLocks noGrp="1" noChangeArrowheads="1"/>
          </p:cNvSpPr>
          <p:nvPr>
            <p:ph type="title"/>
          </p:nvPr>
        </p:nvSpPr>
        <p:spPr>
          <a:xfrm>
            <a:off x="1536700" y="204788"/>
            <a:ext cx="6997700" cy="1328737"/>
          </a:xfrm>
        </p:spPr>
        <p:txBody>
          <a:bodyPr/>
          <a:lstStyle/>
          <a:p>
            <a:pPr algn="r"/>
            <a:r>
              <a:rPr lang="es-ES_tradnl" sz="3800"/>
              <a:t>4. Conceptos Teológicos Relevantes</a:t>
            </a:r>
            <a:endParaRPr lang="es-EC" sz="3800"/>
          </a:p>
        </p:txBody>
      </p:sp>
      <p:sp>
        <p:nvSpPr>
          <p:cNvPr id="6147" name="Rectangle 3"/>
          <p:cNvSpPr>
            <a:spLocks noGrp="1" noChangeArrowheads="1"/>
          </p:cNvSpPr>
          <p:nvPr>
            <p:ph type="body" idx="1"/>
          </p:nvPr>
        </p:nvSpPr>
        <p:spPr>
          <a:xfrm>
            <a:off x="179388" y="1412875"/>
            <a:ext cx="8785225" cy="5040313"/>
          </a:xfrm>
        </p:spPr>
        <p:txBody>
          <a:bodyPr/>
          <a:lstStyle/>
          <a:p>
            <a:pPr algn="r">
              <a:lnSpc>
                <a:spcPct val="80000"/>
              </a:lnSpc>
            </a:pPr>
            <a:r>
              <a:rPr lang="es-ES_tradnl" sz="1900" b="1"/>
              <a:t>Teología</a:t>
            </a:r>
          </a:p>
          <a:p>
            <a:pPr lvl="1">
              <a:lnSpc>
                <a:spcPct val="80000"/>
              </a:lnSpc>
            </a:pPr>
            <a:r>
              <a:rPr lang="es-ES_tradnl" sz="1800"/>
              <a:t>Es la ciencia de Dios.  Del Gr. </a:t>
            </a:r>
            <a:r>
              <a:rPr lang="es-ES_tradnl" sz="1800" b="1" i="1"/>
              <a:t>Teos</a:t>
            </a:r>
            <a:r>
              <a:rPr lang="es-ES_tradnl" sz="1800"/>
              <a:t> = Dios, y </a:t>
            </a:r>
            <a:r>
              <a:rPr lang="es-ES_tradnl" sz="1800" b="1" i="1"/>
              <a:t>Lógos</a:t>
            </a:r>
            <a:r>
              <a:rPr lang="es-ES_tradnl" sz="1800"/>
              <a:t> = Palabra, estudio, tratado.  Es el estudio de la doctrina de Dios:  Persona, Obra y Palabra.</a:t>
            </a:r>
          </a:p>
          <a:p>
            <a:pPr lvl="1">
              <a:lnSpc>
                <a:spcPct val="80000"/>
              </a:lnSpc>
            </a:pPr>
            <a:r>
              <a:rPr lang="es-ES_tradnl" sz="1800"/>
              <a:t>Es la madre de las ciencias (edad Media)  Es la reflexión sobre la fe.</a:t>
            </a:r>
          </a:p>
          <a:p>
            <a:pPr>
              <a:lnSpc>
                <a:spcPct val="80000"/>
              </a:lnSpc>
            </a:pPr>
            <a:r>
              <a:rPr lang="es-ES_tradnl" sz="1900" b="1"/>
              <a:t>Biblia</a:t>
            </a:r>
          </a:p>
          <a:p>
            <a:pPr lvl="1">
              <a:lnSpc>
                <a:spcPct val="80000"/>
              </a:lnSpc>
            </a:pPr>
            <a:r>
              <a:rPr lang="es-ES_tradnl" sz="1800"/>
              <a:t>Del Gr. </a:t>
            </a:r>
            <a:r>
              <a:rPr lang="es-ES_tradnl" sz="1800" b="1" i="1"/>
              <a:t>Biblión</a:t>
            </a:r>
            <a:r>
              <a:rPr lang="es-ES_tradnl" sz="1800"/>
              <a:t> que significa libro.  “</a:t>
            </a:r>
            <a:r>
              <a:rPr lang="es-ES_tradnl" sz="1800" i="1"/>
              <a:t>Es la Palabra de Dios dada en el lenguaje de los hombres y dentro de la historia</a:t>
            </a:r>
            <a:r>
              <a:rPr lang="es-ES_tradnl" sz="1800"/>
              <a:t>” (George Eldon Ladd)</a:t>
            </a:r>
          </a:p>
          <a:p>
            <a:pPr lvl="1">
              <a:lnSpc>
                <a:spcPct val="80000"/>
              </a:lnSpc>
            </a:pPr>
            <a:r>
              <a:rPr lang="es-ES_tradnl" sz="1800"/>
              <a:t>No es una enciclopedia ambulante, ni un libro mágico.  Tiene su propio tema:  La historia de la redención del hombre.</a:t>
            </a:r>
          </a:p>
          <a:p>
            <a:pPr>
              <a:lnSpc>
                <a:spcPct val="80000"/>
              </a:lnSpc>
            </a:pPr>
            <a:r>
              <a:rPr lang="es-ES_tradnl" sz="1900" b="1"/>
              <a:t>Revelación</a:t>
            </a:r>
          </a:p>
          <a:p>
            <a:pPr lvl="1">
              <a:lnSpc>
                <a:spcPct val="80000"/>
              </a:lnSpc>
            </a:pPr>
            <a:r>
              <a:rPr lang="es-ES_tradnl" sz="1800"/>
              <a:t>Del Gr. </a:t>
            </a:r>
            <a:r>
              <a:rPr lang="es-ES_tradnl" sz="1800" b="1" i="1"/>
              <a:t>Apokaluptein</a:t>
            </a:r>
            <a:r>
              <a:rPr lang="es-ES_tradnl" sz="1800"/>
              <a:t>.  Significa descorrer el velo para mostrar algo nuevo, que hasta allí, había estado oculto en el pasado.</a:t>
            </a:r>
          </a:p>
          <a:p>
            <a:pPr lvl="1">
              <a:lnSpc>
                <a:spcPct val="80000"/>
              </a:lnSpc>
            </a:pPr>
            <a:r>
              <a:rPr lang="es-ES_tradnl" sz="1800"/>
              <a:t>Implica que Dios existe, que puede ser conocido y que se comunica.</a:t>
            </a:r>
          </a:p>
          <a:p>
            <a:pPr lvl="1">
              <a:lnSpc>
                <a:spcPct val="80000"/>
              </a:lnSpc>
            </a:pPr>
            <a:r>
              <a:rPr lang="es-ES_tradnl" sz="1800"/>
              <a:t>General (creación) y Especial (Sagradas Escrituras, Autorrevelación)</a:t>
            </a:r>
          </a:p>
          <a:p>
            <a:pPr>
              <a:lnSpc>
                <a:spcPct val="80000"/>
              </a:lnSpc>
            </a:pPr>
            <a:r>
              <a:rPr lang="es-ES_tradnl" sz="1900" b="1"/>
              <a:t>Inspiración</a:t>
            </a:r>
          </a:p>
          <a:p>
            <a:pPr lvl="1">
              <a:lnSpc>
                <a:spcPct val="80000"/>
              </a:lnSpc>
            </a:pPr>
            <a:r>
              <a:rPr lang="es-ES_tradnl" sz="1800"/>
              <a:t>La Biblia es “soplada” por el aliento de Dios.  Se refiere a la preservación de la  revelación de Dios en forma escrita</a:t>
            </a:r>
          </a:p>
          <a:p>
            <a:pPr lvl="1">
              <a:lnSpc>
                <a:spcPct val="80000"/>
              </a:lnSpc>
            </a:pPr>
            <a:r>
              <a:rPr lang="es-ES_tradnl" sz="1800"/>
              <a:t>La Biblia es de autoría divina.  El Espíritu Santo la inspiró, preservó y canonizó (2 Tim. 3:16-17)</a:t>
            </a:r>
          </a:p>
          <a:p>
            <a:pPr>
              <a:lnSpc>
                <a:spcPct val="80000"/>
              </a:lnSpc>
            </a:pPr>
            <a:endParaRPr lang="es-EC" sz="19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20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fade">
                                      <p:cBhvr>
                                        <p:cTn id="12" dur="2000"/>
                                        <p:tgtEl>
                                          <p:spTgt spid="6147">
                                            <p:txEl>
                                              <p:pRg st="0" end="0"/>
                                            </p:txEl>
                                          </p:spTgt>
                                        </p:tgtEl>
                                      </p:cBhvr>
                                    </p:animEffect>
                                  </p:childTnLst>
                                  <p:subTnLst>
                                    <p:animClr clrSpc="rgb" dir="cw">
                                      <p:cBhvr override="childStyle">
                                        <p:cTn dur="1" fill="hold" display="0" masterRel="nextClick" afterEffect="1"/>
                                        <p:tgtEl>
                                          <p:spTgt spid="6147">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6147">
                                            <p:txEl>
                                              <p:pRg st="1" end="1"/>
                                            </p:txEl>
                                          </p:spTgt>
                                        </p:tgtEl>
                                        <p:attrNameLst>
                                          <p:attrName>style.visibility</p:attrName>
                                        </p:attrNameLst>
                                      </p:cBhvr>
                                      <p:to>
                                        <p:strVal val="visible"/>
                                      </p:to>
                                    </p:set>
                                    <p:animEffect transition="in" filter="fade">
                                      <p:cBhvr>
                                        <p:cTn id="15" dur="2000"/>
                                        <p:tgtEl>
                                          <p:spTgt spid="6147">
                                            <p:txEl>
                                              <p:pRg st="1" end="1"/>
                                            </p:txEl>
                                          </p:spTgt>
                                        </p:tgtEl>
                                      </p:cBhvr>
                                    </p:animEffect>
                                  </p:childTnLst>
                                  <p:subTnLst>
                                    <p:animClr clrSpc="rgb" dir="cw">
                                      <p:cBhvr override="childStyle">
                                        <p:cTn dur="1" fill="hold" display="0" masterRel="nextClick" afterEffect="1"/>
                                        <p:tgtEl>
                                          <p:spTgt spid="6147">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6147">
                                            <p:txEl>
                                              <p:pRg st="2" end="2"/>
                                            </p:txEl>
                                          </p:spTgt>
                                        </p:tgtEl>
                                        <p:attrNameLst>
                                          <p:attrName>style.visibility</p:attrName>
                                        </p:attrNameLst>
                                      </p:cBhvr>
                                      <p:to>
                                        <p:strVal val="visible"/>
                                      </p:to>
                                    </p:set>
                                    <p:animEffect transition="in" filter="fade">
                                      <p:cBhvr>
                                        <p:cTn id="18" dur="2000"/>
                                        <p:tgtEl>
                                          <p:spTgt spid="6147">
                                            <p:txEl>
                                              <p:pRg st="2" end="2"/>
                                            </p:txEl>
                                          </p:spTgt>
                                        </p:tgtEl>
                                      </p:cBhvr>
                                    </p:animEffect>
                                  </p:childTnLst>
                                  <p:subTnLst>
                                    <p:animClr clrSpc="rgb" dir="cw">
                                      <p:cBhvr override="childStyle">
                                        <p:cTn dur="1" fill="hold" display="0" masterRel="nextClick" afterEffect="1"/>
                                        <p:tgtEl>
                                          <p:spTgt spid="6147">
                                            <p:txEl>
                                              <p:pRg st="2" end="2"/>
                                            </p:txEl>
                                          </p:spTgt>
                                        </p:tgtEl>
                                        <p:attrNameLst>
                                          <p:attrName>ppt_c</p:attrName>
                                        </p:attrNameLst>
                                      </p:cBhvr>
                                      <p:to>
                                        <a:schemeClr val="bg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147">
                                            <p:txEl>
                                              <p:pRg st="3" end="3"/>
                                            </p:txEl>
                                          </p:spTgt>
                                        </p:tgtEl>
                                        <p:attrNameLst>
                                          <p:attrName>style.visibility</p:attrName>
                                        </p:attrNameLst>
                                      </p:cBhvr>
                                      <p:to>
                                        <p:strVal val="visible"/>
                                      </p:to>
                                    </p:set>
                                    <p:animEffect transition="in" filter="fade">
                                      <p:cBhvr>
                                        <p:cTn id="23" dur="2000"/>
                                        <p:tgtEl>
                                          <p:spTgt spid="6147">
                                            <p:txEl>
                                              <p:pRg st="3" end="3"/>
                                            </p:txEl>
                                          </p:spTgt>
                                        </p:tgtEl>
                                      </p:cBhvr>
                                    </p:animEffect>
                                  </p:childTnLst>
                                  <p:subTnLst>
                                    <p:animClr clrSpc="rgb" dir="cw">
                                      <p:cBhvr override="childStyle">
                                        <p:cTn dur="1" fill="hold" display="0" masterRel="nextClick" afterEffect="1"/>
                                        <p:tgtEl>
                                          <p:spTgt spid="6147">
                                            <p:txEl>
                                              <p:pRg st="3" end="3"/>
                                            </p:txEl>
                                          </p:spTgt>
                                        </p:tgtEl>
                                        <p:attrNameLst>
                                          <p:attrName>ppt_c</p:attrName>
                                        </p:attrNameLst>
                                      </p:cBhvr>
                                      <p:to>
                                        <a:schemeClr val="bg2"/>
                                      </p:to>
                                    </p:animClr>
                                  </p:subTnLst>
                                </p:cTn>
                              </p:par>
                              <p:par>
                                <p:cTn id="24" presetID="10" presetClass="entr" presetSubtype="0" fill="hold" grpId="0" nodeType="withEffect">
                                  <p:stCondLst>
                                    <p:cond delay="0"/>
                                  </p:stCondLst>
                                  <p:childTnLst>
                                    <p:set>
                                      <p:cBhvr>
                                        <p:cTn id="25" dur="1" fill="hold">
                                          <p:stCondLst>
                                            <p:cond delay="0"/>
                                          </p:stCondLst>
                                        </p:cTn>
                                        <p:tgtEl>
                                          <p:spTgt spid="6147">
                                            <p:txEl>
                                              <p:pRg st="4" end="4"/>
                                            </p:txEl>
                                          </p:spTgt>
                                        </p:tgtEl>
                                        <p:attrNameLst>
                                          <p:attrName>style.visibility</p:attrName>
                                        </p:attrNameLst>
                                      </p:cBhvr>
                                      <p:to>
                                        <p:strVal val="visible"/>
                                      </p:to>
                                    </p:set>
                                    <p:animEffect transition="in" filter="fade">
                                      <p:cBhvr>
                                        <p:cTn id="26" dur="2000"/>
                                        <p:tgtEl>
                                          <p:spTgt spid="6147">
                                            <p:txEl>
                                              <p:pRg st="4" end="4"/>
                                            </p:txEl>
                                          </p:spTgt>
                                        </p:tgtEl>
                                      </p:cBhvr>
                                    </p:animEffect>
                                  </p:childTnLst>
                                  <p:subTnLst>
                                    <p:animClr clrSpc="rgb" dir="cw">
                                      <p:cBhvr override="childStyle">
                                        <p:cTn dur="1" fill="hold" display="0" masterRel="nextClick" afterEffect="1"/>
                                        <p:tgtEl>
                                          <p:spTgt spid="6147">
                                            <p:txEl>
                                              <p:pRg st="4" end="4"/>
                                            </p:txEl>
                                          </p:spTgt>
                                        </p:tgtEl>
                                        <p:attrNameLst>
                                          <p:attrName>ppt_c</p:attrName>
                                        </p:attrNameLst>
                                      </p:cBhvr>
                                      <p:to>
                                        <a:schemeClr val="bg2"/>
                                      </p:to>
                                    </p:animClr>
                                  </p:subTnLst>
                                </p:cTn>
                              </p:par>
                              <p:par>
                                <p:cTn id="27" presetID="10" presetClass="entr" presetSubtype="0" fill="hold" grpId="0" nodeType="withEffect">
                                  <p:stCondLst>
                                    <p:cond delay="0"/>
                                  </p:stCondLst>
                                  <p:childTnLst>
                                    <p:set>
                                      <p:cBhvr>
                                        <p:cTn id="28" dur="1" fill="hold">
                                          <p:stCondLst>
                                            <p:cond delay="0"/>
                                          </p:stCondLst>
                                        </p:cTn>
                                        <p:tgtEl>
                                          <p:spTgt spid="6147">
                                            <p:txEl>
                                              <p:pRg st="5" end="5"/>
                                            </p:txEl>
                                          </p:spTgt>
                                        </p:tgtEl>
                                        <p:attrNameLst>
                                          <p:attrName>style.visibility</p:attrName>
                                        </p:attrNameLst>
                                      </p:cBhvr>
                                      <p:to>
                                        <p:strVal val="visible"/>
                                      </p:to>
                                    </p:set>
                                    <p:animEffect transition="in" filter="fade">
                                      <p:cBhvr>
                                        <p:cTn id="29" dur="2000"/>
                                        <p:tgtEl>
                                          <p:spTgt spid="6147">
                                            <p:txEl>
                                              <p:pRg st="5" end="5"/>
                                            </p:txEl>
                                          </p:spTgt>
                                        </p:tgtEl>
                                      </p:cBhvr>
                                    </p:animEffect>
                                  </p:childTnLst>
                                  <p:subTnLst>
                                    <p:animClr clrSpc="rgb" dir="cw">
                                      <p:cBhvr override="childStyle">
                                        <p:cTn dur="1" fill="hold" display="0" masterRel="nextClick" afterEffect="1"/>
                                        <p:tgtEl>
                                          <p:spTgt spid="6147">
                                            <p:txEl>
                                              <p:pRg st="5" end="5"/>
                                            </p:txEl>
                                          </p:spTgt>
                                        </p:tgtEl>
                                        <p:attrNameLst>
                                          <p:attrName>ppt_c</p:attrName>
                                        </p:attrNameLst>
                                      </p:cBhvr>
                                      <p:to>
                                        <a:schemeClr val="bg2"/>
                                      </p:to>
                                    </p:animClr>
                                  </p:sub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147">
                                            <p:txEl>
                                              <p:pRg st="6" end="6"/>
                                            </p:txEl>
                                          </p:spTgt>
                                        </p:tgtEl>
                                        <p:attrNameLst>
                                          <p:attrName>style.visibility</p:attrName>
                                        </p:attrNameLst>
                                      </p:cBhvr>
                                      <p:to>
                                        <p:strVal val="visible"/>
                                      </p:to>
                                    </p:set>
                                    <p:animEffect transition="in" filter="fade">
                                      <p:cBhvr>
                                        <p:cTn id="34" dur="2000"/>
                                        <p:tgtEl>
                                          <p:spTgt spid="6147">
                                            <p:txEl>
                                              <p:pRg st="6" end="6"/>
                                            </p:txEl>
                                          </p:spTgt>
                                        </p:tgtEl>
                                      </p:cBhvr>
                                    </p:animEffect>
                                  </p:childTnLst>
                                  <p:subTnLst>
                                    <p:animClr clrSpc="rgb" dir="cw">
                                      <p:cBhvr override="childStyle">
                                        <p:cTn dur="1" fill="hold" display="0" masterRel="nextClick" afterEffect="1"/>
                                        <p:tgtEl>
                                          <p:spTgt spid="6147">
                                            <p:txEl>
                                              <p:pRg st="6" end="6"/>
                                            </p:txEl>
                                          </p:spTgt>
                                        </p:tgtEl>
                                        <p:attrNameLst>
                                          <p:attrName>ppt_c</p:attrName>
                                        </p:attrNameLst>
                                      </p:cBhvr>
                                      <p:to>
                                        <a:schemeClr val="bg2"/>
                                      </p:to>
                                    </p:animClr>
                                  </p:subTnLst>
                                </p:cTn>
                              </p:par>
                              <p:par>
                                <p:cTn id="35" presetID="10" presetClass="entr" presetSubtype="0" fill="hold" grpId="0" nodeType="withEffect">
                                  <p:stCondLst>
                                    <p:cond delay="0"/>
                                  </p:stCondLst>
                                  <p:childTnLst>
                                    <p:set>
                                      <p:cBhvr>
                                        <p:cTn id="36" dur="1" fill="hold">
                                          <p:stCondLst>
                                            <p:cond delay="0"/>
                                          </p:stCondLst>
                                        </p:cTn>
                                        <p:tgtEl>
                                          <p:spTgt spid="6147">
                                            <p:txEl>
                                              <p:pRg st="7" end="7"/>
                                            </p:txEl>
                                          </p:spTgt>
                                        </p:tgtEl>
                                        <p:attrNameLst>
                                          <p:attrName>style.visibility</p:attrName>
                                        </p:attrNameLst>
                                      </p:cBhvr>
                                      <p:to>
                                        <p:strVal val="visible"/>
                                      </p:to>
                                    </p:set>
                                    <p:animEffect transition="in" filter="fade">
                                      <p:cBhvr>
                                        <p:cTn id="37" dur="2000"/>
                                        <p:tgtEl>
                                          <p:spTgt spid="6147">
                                            <p:txEl>
                                              <p:pRg st="7" end="7"/>
                                            </p:txEl>
                                          </p:spTgt>
                                        </p:tgtEl>
                                      </p:cBhvr>
                                    </p:animEffect>
                                  </p:childTnLst>
                                  <p:subTnLst>
                                    <p:animClr clrSpc="rgb" dir="cw">
                                      <p:cBhvr override="childStyle">
                                        <p:cTn dur="1" fill="hold" display="0" masterRel="nextClick" afterEffect="1"/>
                                        <p:tgtEl>
                                          <p:spTgt spid="6147">
                                            <p:txEl>
                                              <p:pRg st="7" end="7"/>
                                            </p:txEl>
                                          </p:spTgt>
                                        </p:tgtEl>
                                        <p:attrNameLst>
                                          <p:attrName>ppt_c</p:attrName>
                                        </p:attrNameLst>
                                      </p:cBhvr>
                                      <p:to>
                                        <a:schemeClr val="bg2"/>
                                      </p:to>
                                    </p:animClr>
                                  </p:subTnLst>
                                </p:cTn>
                              </p:par>
                              <p:par>
                                <p:cTn id="38" presetID="10" presetClass="entr" presetSubtype="0" fill="hold" grpId="0" nodeType="withEffect">
                                  <p:stCondLst>
                                    <p:cond delay="0"/>
                                  </p:stCondLst>
                                  <p:childTnLst>
                                    <p:set>
                                      <p:cBhvr>
                                        <p:cTn id="39" dur="1" fill="hold">
                                          <p:stCondLst>
                                            <p:cond delay="0"/>
                                          </p:stCondLst>
                                        </p:cTn>
                                        <p:tgtEl>
                                          <p:spTgt spid="6147">
                                            <p:txEl>
                                              <p:pRg st="8" end="8"/>
                                            </p:txEl>
                                          </p:spTgt>
                                        </p:tgtEl>
                                        <p:attrNameLst>
                                          <p:attrName>style.visibility</p:attrName>
                                        </p:attrNameLst>
                                      </p:cBhvr>
                                      <p:to>
                                        <p:strVal val="visible"/>
                                      </p:to>
                                    </p:set>
                                    <p:animEffect transition="in" filter="fade">
                                      <p:cBhvr>
                                        <p:cTn id="40" dur="2000"/>
                                        <p:tgtEl>
                                          <p:spTgt spid="6147">
                                            <p:txEl>
                                              <p:pRg st="8" end="8"/>
                                            </p:txEl>
                                          </p:spTgt>
                                        </p:tgtEl>
                                      </p:cBhvr>
                                    </p:animEffect>
                                  </p:childTnLst>
                                  <p:subTnLst>
                                    <p:animClr clrSpc="rgb" dir="cw">
                                      <p:cBhvr override="childStyle">
                                        <p:cTn dur="1" fill="hold" display="0" masterRel="nextClick" afterEffect="1"/>
                                        <p:tgtEl>
                                          <p:spTgt spid="6147">
                                            <p:txEl>
                                              <p:pRg st="8" end="8"/>
                                            </p:txEl>
                                          </p:spTgt>
                                        </p:tgtEl>
                                        <p:attrNameLst>
                                          <p:attrName>ppt_c</p:attrName>
                                        </p:attrNameLst>
                                      </p:cBhvr>
                                      <p:to>
                                        <a:schemeClr val="bg2"/>
                                      </p:to>
                                    </p:animClr>
                                  </p:subTnLst>
                                </p:cTn>
                              </p:par>
                              <p:par>
                                <p:cTn id="41" presetID="10" presetClass="entr" presetSubtype="0" fill="hold" grpId="0" nodeType="withEffect">
                                  <p:stCondLst>
                                    <p:cond delay="0"/>
                                  </p:stCondLst>
                                  <p:childTnLst>
                                    <p:set>
                                      <p:cBhvr>
                                        <p:cTn id="42" dur="1" fill="hold">
                                          <p:stCondLst>
                                            <p:cond delay="0"/>
                                          </p:stCondLst>
                                        </p:cTn>
                                        <p:tgtEl>
                                          <p:spTgt spid="6147">
                                            <p:txEl>
                                              <p:pRg st="9" end="9"/>
                                            </p:txEl>
                                          </p:spTgt>
                                        </p:tgtEl>
                                        <p:attrNameLst>
                                          <p:attrName>style.visibility</p:attrName>
                                        </p:attrNameLst>
                                      </p:cBhvr>
                                      <p:to>
                                        <p:strVal val="visible"/>
                                      </p:to>
                                    </p:set>
                                    <p:animEffect transition="in" filter="fade">
                                      <p:cBhvr>
                                        <p:cTn id="43" dur="2000"/>
                                        <p:tgtEl>
                                          <p:spTgt spid="6147">
                                            <p:txEl>
                                              <p:pRg st="9" end="9"/>
                                            </p:txEl>
                                          </p:spTgt>
                                        </p:tgtEl>
                                      </p:cBhvr>
                                    </p:animEffect>
                                  </p:childTnLst>
                                  <p:subTnLst>
                                    <p:animClr clrSpc="rgb" dir="cw">
                                      <p:cBhvr override="childStyle">
                                        <p:cTn dur="1" fill="hold" display="0" masterRel="nextClick" afterEffect="1"/>
                                        <p:tgtEl>
                                          <p:spTgt spid="6147">
                                            <p:txEl>
                                              <p:pRg st="9" end="9"/>
                                            </p:txEl>
                                          </p:spTgt>
                                        </p:tgtEl>
                                        <p:attrNameLst>
                                          <p:attrName>ppt_c</p:attrName>
                                        </p:attrNameLst>
                                      </p:cBhvr>
                                      <p:to>
                                        <a:schemeClr val="bg2"/>
                                      </p:to>
                                    </p:animClr>
                                  </p:sub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6147">
                                            <p:txEl>
                                              <p:pRg st="10" end="10"/>
                                            </p:txEl>
                                          </p:spTgt>
                                        </p:tgtEl>
                                        <p:attrNameLst>
                                          <p:attrName>style.visibility</p:attrName>
                                        </p:attrNameLst>
                                      </p:cBhvr>
                                      <p:to>
                                        <p:strVal val="visible"/>
                                      </p:to>
                                    </p:set>
                                    <p:animEffect transition="in" filter="fade">
                                      <p:cBhvr>
                                        <p:cTn id="48" dur="2000"/>
                                        <p:tgtEl>
                                          <p:spTgt spid="6147">
                                            <p:txEl>
                                              <p:pRg st="10" end="10"/>
                                            </p:txEl>
                                          </p:spTgt>
                                        </p:tgtEl>
                                      </p:cBhvr>
                                    </p:animEffect>
                                  </p:childTnLst>
                                  <p:subTnLst>
                                    <p:animClr clrSpc="rgb" dir="cw">
                                      <p:cBhvr override="childStyle">
                                        <p:cTn dur="1" fill="hold" display="0" masterRel="nextClick" afterEffect="1"/>
                                        <p:tgtEl>
                                          <p:spTgt spid="6147">
                                            <p:txEl>
                                              <p:pRg st="10" end="10"/>
                                            </p:txEl>
                                          </p:spTgt>
                                        </p:tgtEl>
                                        <p:attrNameLst>
                                          <p:attrName>ppt_c</p:attrName>
                                        </p:attrNameLst>
                                      </p:cBhvr>
                                      <p:to>
                                        <a:schemeClr val="bg2"/>
                                      </p:to>
                                    </p:animClr>
                                  </p:subTnLst>
                                </p:cTn>
                              </p:par>
                              <p:par>
                                <p:cTn id="49" presetID="10" presetClass="entr" presetSubtype="0" fill="hold" grpId="0" nodeType="withEffect">
                                  <p:stCondLst>
                                    <p:cond delay="0"/>
                                  </p:stCondLst>
                                  <p:childTnLst>
                                    <p:set>
                                      <p:cBhvr>
                                        <p:cTn id="50" dur="1" fill="hold">
                                          <p:stCondLst>
                                            <p:cond delay="0"/>
                                          </p:stCondLst>
                                        </p:cTn>
                                        <p:tgtEl>
                                          <p:spTgt spid="6147">
                                            <p:txEl>
                                              <p:pRg st="11" end="11"/>
                                            </p:txEl>
                                          </p:spTgt>
                                        </p:tgtEl>
                                        <p:attrNameLst>
                                          <p:attrName>style.visibility</p:attrName>
                                        </p:attrNameLst>
                                      </p:cBhvr>
                                      <p:to>
                                        <p:strVal val="visible"/>
                                      </p:to>
                                    </p:set>
                                    <p:animEffect transition="in" filter="fade">
                                      <p:cBhvr>
                                        <p:cTn id="51" dur="2000"/>
                                        <p:tgtEl>
                                          <p:spTgt spid="6147">
                                            <p:txEl>
                                              <p:pRg st="11" end="11"/>
                                            </p:txEl>
                                          </p:spTgt>
                                        </p:tgtEl>
                                      </p:cBhvr>
                                    </p:animEffect>
                                  </p:childTnLst>
                                  <p:subTnLst>
                                    <p:animClr clrSpc="rgb" dir="cw">
                                      <p:cBhvr override="childStyle">
                                        <p:cTn dur="1" fill="hold" display="0" masterRel="nextClick" afterEffect="1"/>
                                        <p:tgtEl>
                                          <p:spTgt spid="6147">
                                            <p:txEl>
                                              <p:pRg st="11" end="11"/>
                                            </p:txEl>
                                          </p:spTgt>
                                        </p:tgtEl>
                                        <p:attrNameLst>
                                          <p:attrName>ppt_c</p:attrName>
                                        </p:attrNameLst>
                                      </p:cBhvr>
                                      <p:to>
                                        <a:schemeClr val="bg2"/>
                                      </p:to>
                                    </p:animClr>
                                  </p:subTnLst>
                                </p:cTn>
                              </p:par>
                              <p:par>
                                <p:cTn id="52" presetID="10" presetClass="entr" presetSubtype="0" fill="hold" grpId="0" nodeType="withEffect">
                                  <p:stCondLst>
                                    <p:cond delay="0"/>
                                  </p:stCondLst>
                                  <p:childTnLst>
                                    <p:set>
                                      <p:cBhvr>
                                        <p:cTn id="53" dur="1" fill="hold">
                                          <p:stCondLst>
                                            <p:cond delay="0"/>
                                          </p:stCondLst>
                                        </p:cTn>
                                        <p:tgtEl>
                                          <p:spTgt spid="6147">
                                            <p:txEl>
                                              <p:pRg st="12" end="12"/>
                                            </p:txEl>
                                          </p:spTgt>
                                        </p:tgtEl>
                                        <p:attrNameLst>
                                          <p:attrName>style.visibility</p:attrName>
                                        </p:attrNameLst>
                                      </p:cBhvr>
                                      <p:to>
                                        <p:strVal val="visible"/>
                                      </p:to>
                                    </p:set>
                                    <p:animEffect transition="in" filter="fade">
                                      <p:cBhvr>
                                        <p:cTn id="54" dur="2000"/>
                                        <p:tgtEl>
                                          <p:spTgt spid="6147">
                                            <p:txEl>
                                              <p:pRg st="12" end="12"/>
                                            </p:txEl>
                                          </p:spTgt>
                                        </p:tgtEl>
                                      </p:cBhvr>
                                    </p:animEffect>
                                  </p:childTnLst>
                                  <p:subTnLst>
                                    <p:animClr clrSpc="rgb" dir="cw">
                                      <p:cBhvr override="childStyle">
                                        <p:cTn dur="1" fill="hold" display="0" masterRel="nextClick" afterEffect="1"/>
                                        <p:tgtEl>
                                          <p:spTgt spid="6147">
                                            <p:txEl>
                                              <p:pRg st="12" end="1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s-EC"/>
              <a:t>Hermenéutica; Dr. Joselito Orellana, PhD</a:t>
            </a:r>
          </a:p>
        </p:txBody>
      </p:sp>
      <p:sp>
        <p:nvSpPr>
          <p:cNvPr id="5" name="Slide Number Placeholder 5"/>
          <p:cNvSpPr>
            <a:spLocks noGrp="1"/>
          </p:cNvSpPr>
          <p:nvPr>
            <p:ph type="sldNum" sz="quarter" idx="12"/>
          </p:nvPr>
        </p:nvSpPr>
        <p:spPr/>
        <p:txBody>
          <a:bodyPr/>
          <a:lstStyle/>
          <a:p>
            <a:fld id="{041740D1-6B91-44BF-AD74-AA160765E52B}" type="slidenum">
              <a:rPr lang="es-EC"/>
              <a:pPr/>
              <a:t>7</a:t>
            </a:fld>
            <a:endParaRPr lang="es-EC"/>
          </a:p>
        </p:txBody>
      </p:sp>
      <p:sp>
        <p:nvSpPr>
          <p:cNvPr id="15362" name="Rectangle 2"/>
          <p:cNvSpPr>
            <a:spLocks noGrp="1" noChangeArrowheads="1"/>
          </p:cNvSpPr>
          <p:nvPr>
            <p:ph type="title"/>
          </p:nvPr>
        </p:nvSpPr>
        <p:spPr>
          <a:xfrm>
            <a:off x="1524000" y="190500"/>
            <a:ext cx="7010400" cy="460375"/>
          </a:xfrm>
        </p:spPr>
        <p:txBody>
          <a:bodyPr/>
          <a:lstStyle/>
          <a:p>
            <a:pPr algn="r"/>
            <a:r>
              <a:rPr lang="es-ES_tradnl" sz="4000"/>
              <a:t>Conceptos…</a:t>
            </a:r>
            <a:endParaRPr lang="es-EC" sz="4000"/>
          </a:p>
        </p:txBody>
      </p:sp>
      <p:sp>
        <p:nvSpPr>
          <p:cNvPr id="15363" name="Rectangle 3"/>
          <p:cNvSpPr>
            <a:spLocks noGrp="1" noChangeArrowheads="1"/>
          </p:cNvSpPr>
          <p:nvPr>
            <p:ph type="body" idx="1"/>
          </p:nvPr>
        </p:nvSpPr>
        <p:spPr>
          <a:xfrm>
            <a:off x="179388" y="1341438"/>
            <a:ext cx="8785225" cy="5289550"/>
          </a:xfrm>
        </p:spPr>
        <p:txBody>
          <a:bodyPr/>
          <a:lstStyle/>
          <a:p>
            <a:pPr algn="r">
              <a:lnSpc>
                <a:spcPct val="80000"/>
              </a:lnSpc>
            </a:pPr>
            <a:r>
              <a:rPr lang="es-ES_tradnl" sz="1700" b="1"/>
              <a:t>Iluminación</a:t>
            </a:r>
          </a:p>
          <a:p>
            <a:pPr lvl="1">
              <a:lnSpc>
                <a:spcPct val="80000"/>
              </a:lnSpc>
            </a:pPr>
            <a:r>
              <a:rPr lang="es-ES_tradnl" sz="1600"/>
              <a:t>Teológicamente se refiere al ministerio del Espíritu Santo, que capacita a los creyentes para entender y aceptar la Escritura como la verdad de Dios (Jn. 14:26; 16:13; 1 Co. 2:12-14; 2 Pd. 1:19-21)</a:t>
            </a:r>
          </a:p>
          <a:p>
            <a:pPr lvl="1">
              <a:lnSpc>
                <a:spcPct val="80000"/>
              </a:lnSpc>
            </a:pPr>
            <a:r>
              <a:rPr lang="es-ES_tradnl" sz="1600"/>
              <a:t>El Espíritu Santo es el agente en la reflexión teológica.  Él inspiró el Texto y nos ilumina para entenderlo.</a:t>
            </a:r>
          </a:p>
          <a:p>
            <a:pPr lvl="1">
              <a:lnSpc>
                <a:spcPct val="80000"/>
              </a:lnSpc>
            </a:pPr>
            <a:r>
              <a:rPr lang="es-ES_tradnl" sz="1600"/>
              <a:t>“El Espíritu Santo no es un sustituto del estudio bíblico, el Espíritu Santo hace que nuestro estudio bíblico sea efectivo”</a:t>
            </a:r>
          </a:p>
          <a:p>
            <a:pPr>
              <a:lnSpc>
                <a:spcPct val="80000"/>
              </a:lnSpc>
            </a:pPr>
            <a:r>
              <a:rPr lang="es-ES_tradnl" sz="1700" b="1"/>
              <a:t>Cosmovisión</a:t>
            </a:r>
          </a:p>
          <a:p>
            <a:pPr lvl="1">
              <a:lnSpc>
                <a:spcPct val="80000"/>
              </a:lnSpc>
            </a:pPr>
            <a:r>
              <a:rPr lang="es-ES_tradnl" sz="1600"/>
              <a:t>Es la forma en que vemos a Dios, su palabra, el mundo y a nosotros mismos.</a:t>
            </a:r>
          </a:p>
          <a:p>
            <a:pPr lvl="1">
              <a:lnSpc>
                <a:spcPct val="80000"/>
              </a:lnSpc>
            </a:pPr>
            <a:r>
              <a:rPr lang="es-ES_tradnl" sz="1600"/>
              <a:t>Es la perspectiva histórica propia desde la cual leemos la realidad que nos circunda.</a:t>
            </a:r>
          </a:p>
          <a:p>
            <a:pPr lvl="1">
              <a:lnSpc>
                <a:spcPct val="80000"/>
              </a:lnSpc>
            </a:pPr>
            <a:r>
              <a:rPr lang="es-ES_tradnl" sz="1600"/>
              <a:t>Esta condicionada por factores internos y externos (cultura, personalidad etc.)</a:t>
            </a:r>
          </a:p>
          <a:p>
            <a:pPr>
              <a:lnSpc>
                <a:spcPct val="80000"/>
              </a:lnSpc>
            </a:pPr>
            <a:r>
              <a:rPr lang="es-ES_tradnl" sz="1700" b="1"/>
              <a:t>Contextualización</a:t>
            </a:r>
          </a:p>
          <a:p>
            <a:pPr lvl="1">
              <a:lnSpc>
                <a:spcPct val="80000"/>
              </a:lnSpc>
            </a:pPr>
            <a:r>
              <a:rPr lang="es-ES_tradnl" sz="1600"/>
              <a:t>Es el proceso de transportar el mensaje de la Escritura hasta nuestros días, sin violentar su sentido original, pero propiciando ahora el mismo impacto que tuvo en los oyentes primarios.</a:t>
            </a:r>
          </a:p>
          <a:p>
            <a:pPr lvl="1">
              <a:lnSpc>
                <a:spcPct val="80000"/>
              </a:lnSpc>
            </a:pPr>
            <a:r>
              <a:rPr lang="es-ES_tradnl" sz="1600"/>
              <a:t>Nuestro contexto histórico es totalmente distinto al contexto histórico de la Escritura.</a:t>
            </a:r>
          </a:p>
          <a:p>
            <a:pPr lvl="1">
              <a:lnSpc>
                <a:spcPct val="80000"/>
              </a:lnSpc>
            </a:pPr>
            <a:r>
              <a:rPr lang="es-ES_tradnl" sz="1600"/>
              <a:t>No se trata de imponerle significado a la Escritura (</a:t>
            </a:r>
            <a:r>
              <a:rPr lang="es-ES_tradnl" sz="1600" i="1"/>
              <a:t>Eiségesis</a:t>
            </a:r>
            <a:r>
              <a:rPr lang="es-ES_tradnl" sz="1600"/>
              <a:t>)</a:t>
            </a:r>
          </a:p>
          <a:p>
            <a:pPr lvl="1">
              <a:lnSpc>
                <a:spcPct val="80000"/>
              </a:lnSpc>
            </a:pPr>
            <a:r>
              <a:rPr lang="es-ES_tradnl" sz="1600"/>
              <a:t>Diálogo entre las fronteras histórico – contextuales.</a:t>
            </a:r>
          </a:p>
          <a:p>
            <a:pPr lvl="1">
              <a:lnSpc>
                <a:spcPct val="80000"/>
              </a:lnSpc>
            </a:pPr>
            <a:r>
              <a:rPr lang="es-ES_tradnl" sz="1600"/>
              <a:t>Es el intento de devolverle la frescura a la Biblia aquí y ahora.</a:t>
            </a:r>
            <a:endParaRPr lang="es-EC" sz="1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20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fade">
                                      <p:cBhvr>
                                        <p:cTn id="12" dur="2000"/>
                                        <p:tgtEl>
                                          <p:spTgt spid="15363">
                                            <p:txEl>
                                              <p:pRg st="0" end="0"/>
                                            </p:txEl>
                                          </p:spTgt>
                                        </p:tgtEl>
                                      </p:cBhvr>
                                    </p:animEffect>
                                  </p:childTnLst>
                                  <p:subTnLst>
                                    <p:animClr clrSpc="rgb" dir="cw">
                                      <p:cBhvr override="childStyle">
                                        <p:cTn dur="1" fill="hold" display="0" masterRel="nextClick" afterEffect="1"/>
                                        <p:tgtEl>
                                          <p:spTgt spid="15363">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15363">
                                            <p:txEl>
                                              <p:pRg st="1" end="1"/>
                                            </p:txEl>
                                          </p:spTgt>
                                        </p:tgtEl>
                                        <p:attrNameLst>
                                          <p:attrName>style.visibility</p:attrName>
                                        </p:attrNameLst>
                                      </p:cBhvr>
                                      <p:to>
                                        <p:strVal val="visible"/>
                                      </p:to>
                                    </p:set>
                                    <p:animEffect transition="in" filter="fade">
                                      <p:cBhvr>
                                        <p:cTn id="15" dur="2000"/>
                                        <p:tgtEl>
                                          <p:spTgt spid="15363">
                                            <p:txEl>
                                              <p:pRg st="1" end="1"/>
                                            </p:txEl>
                                          </p:spTgt>
                                        </p:tgtEl>
                                      </p:cBhvr>
                                    </p:animEffect>
                                  </p:childTnLst>
                                  <p:subTnLst>
                                    <p:animClr clrSpc="rgb" dir="cw">
                                      <p:cBhvr override="childStyle">
                                        <p:cTn dur="1" fill="hold" display="0" masterRel="nextClick" afterEffect="1"/>
                                        <p:tgtEl>
                                          <p:spTgt spid="15363">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15363">
                                            <p:txEl>
                                              <p:pRg st="2" end="2"/>
                                            </p:txEl>
                                          </p:spTgt>
                                        </p:tgtEl>
                                        <p:attrNameLst>
                                          <p:attrName>style.visibility</p:attrName>
                                        </p:attrNameLst>
                                      </p:cBhvr>
                                      <p:to>
                                        <p:strVal val="visible"/>
                                      </p:to>
                                    </p:set>
                                    <p:animEffect transition="in" filter="fade">
                                      <p:cBhvr>
                                        <p:cTn id="18" dur="2000"/>
                                        <p:tgtEl>
                                          <p:spTgt spid="15363">
                                            <p:txEl>
                                              <p:pRg st="2" end="2"/>
                                            </p:txEl>
                                          </p:spTgt>
                                        </p:tgtEl>
                                      </p:cBhvr>
                                    </p:animEffect>
                                  </p:childTnLst>
                                  <p:subTnLst>
                                    <p:animClr clrSpc="rgb" dir="cw">
                                      <p:cBhvr override="childStyle">
                                        <p:cTn dur="1" fill="hold" display="0" masterRel="nextClick" afterEffect="1"/>
                                        <p:tgtEl>
                                          <p:spTgt spid="15363">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15363">
                                            <p:txEl>
                                              <p:pRg st="3" end="3"/>
                                            </p:txEl>
                                          </p:spTgt>
                                        </p:tgtEl>
                                        <p:attrNameLst>
                                          <p:attrName>style.visibility</p:attrName>
                                        </p:attrNameLst>
                                      </p:cBhvr>
                                      <p:to>
                                        <p:strVal val="visible"/>
                                      </p:to>
                                    </p:set>
                                    <p:animEffect transition="in" filter="fade">
                                      <p:cBhvr>
                                        <p:cTn id="21" dur="2000"/>
                                        <p:tgtEl>
                                          <p:spTgt spid="15363">
                                            <p:txEl>
                                              <p:pRg st="3" end="3"/>
                                            </p:txEl>
                                          </p:spTgt>
                                        </p:tgtEl>
                                      </p:cBhvr>
                                    </p:animEffect>
                                  </p:childTnLst>
                                  <p:subTnLst>
                                    <p:animClr clrSpc="rgb" dir="cw">
                                      <p:cBhvr override="childStyle">
                                        <p:cTn dur="1" fill="hold" display="0" masterRel="nextClick" afterEffect="1"/>
                                        <p:tgtEl>
                                          <p:spTgt spid="15363">
                                            <p:txEl>
                                              <p:pRg st="3" end="3"/>
                                            </p:txEl>
                                          </p:spTgt>
                                        </p:tgtEl>
                                        <p:attrNameLst>
                                          <p:attrName>ppt_c</p:attrName>
                                        </p:attrNameLst>
                                      </p:cBhvr>
                                      <p:to>
                                        <a:schemeClr val="bg2"/>
                                      </p:to>
                                    </p:animClr>
                                  </p:sub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363">
                                            <p:txEl>
                                              <p:pRg st="4" end="4"/>
                                            </p:txEl>
                                          </p:spTgt>
                                        </p:tgtEl>
                                        <p:attrNameLst>
                                          <p:attrName>style.visibility</p:attrName>
                                        </p:attrNameLst>
                                      </p:cBhvr>
                                      <p:to>
                                        <p:strVal val="visible"/>
                                      </p:to>
                                    </p:set>
                                    <p:animEffect transition="in" filter="fade">
                                      <p:cBhvr>
                                        <p:cTn id="26" dur="2000"/>
                                        <p:tgtEl>
                                          <p:spTgt spid="15363">
                                            <p:txEl>
                                              <p:pRg st="4" end="4"/>
                                            </p:txEl>
                                          </p:spTgt>
                                        </p:tgtEl>
                                      </p:cBhvr>
                                    </p:animEffect>
                                  </p:childTnLst>
                                  <p:subTnLst>
                                    <p:animClr clrSpc="rgb" dir="cw">
                                      <p:cBhvr override="childStyle">
                                        <p:cTn dur="1" fill="hold" display="0" masterRel="nextClick" afterEffect="1"/>
                                        <p:tgtEl>
                                          <p:spTgt spid="15363">
                                            <p:txEl>
                                              <p:pRg st="4" end="4"/>
                                            </p:txEl>
                                          </p:spTgt>
                                        </p:tgtEl>
                                        <p:attrNameLst>
                                          <p:attrName>ppt_c</p:attrName>
                                        </p:attrNameLst>
                                      </p:cBhvr>
                                      <p:to>
                                        <a:schemeClr val="bg2"/>
                                      </p:to>
                                    </p:animClr>
                                  </p:subTnLst>
                                </p:cTn>
                              </p:par>
                              <p:par>
                                <p:cTn id="27" presetID="10" presetClass="entr" presetSubtype="0" fill="hold" grpId="0" nodeType="withEffect">
                                  <p:stCondLst>
                                    <p:cond delay="0"/>
                                  </p:stCondLst>
                                  <p:childTnLst>
                                    <p:set>
                                      <p:cBhvr>
                                        <p:cTn id="28" dur="1" fill="hold">
                                          <p:stCondLst>
                                            <p:cond delay="0"/>
                                          </p:stCondLst>
                                        </p:cTn>
                                        <p:tgtEl>
                                          <p:spTgt spid="15363">
                                            <p:txEl>
                                              <p:pRg st="5" end="5"/>
                                            </p:txEl>
                                          </p:spTgt>
                                        </p:tgtEl>
                                        <p:attrNameLst>
                                          <p:attrName>style.visibility</p:attrName>
                                        </p:attrNameLst>
                                      </p:cBhvr>
                                      <p:to>
                                        <p:strVal val="visible"/>
                                      </p:to>
                                    </p:set>
                                    <p:animEffect transition="in" filter="fade">
                                      <p:cBhvr>
                                        <p:cTn id="29" dur="2000"/>
                                        <p:tgtEl>
                                          <p:spTgt spid="15363">
                                            <p:txEl>
                                              <p:pRg st="5" end="5"/>
                                            </p:txEl>
                                          </p:spTgt>
                                        </p:tgtEl>
                                      </p:cBhvr>
                                    </p:animEffect>
                                  </p:childTnLst>
                                  <p:subTnLst>
                                    <p:animClr clrSpc="rgb" dir="cw">
                                      <p:cBhvr override="childStyle">
                                        <p:cTn dur="1" fill="hold" display="0" masterRel="nextClick" afterEffect="1"/>
                                        <p:tgtEl>
                                          <p:spTgt spid="15363">
                                            <p:txEl>
                                              <p:pRg st="5" end="5"/>
                                            </p:txEl>
                                          </p:spTgt>
                                        </p:tgtEl>
                                        <p:attrNameLst>
                                          <p:attrName>ppt_c</p:attrName>
                                        </p:attrNameLst>
                                      </p:cBhvr>
                                      <p:to>
                                        <a:schemeClr val="bg2"/>
                                      </p:to>
                                    </p:animClr>
                                  </p:subTnLst>
                                </p:cTn>
                              </p:par>
                              <p:par>
                                <p:cTn id="30" presetID="10" presetClass="entr" presetSubtype="0" fill="hold" grpId="0" nodeType="withEffect">
                                  <p:stCondLst>
                                    <p:cond delay="0"/>
                                  </p:stCondLst>
                                  <p:childTnLst>
                                    <p:set>
                                      <p:cBhvr>
                                        <p:cTn id="31" dur="1" fill="hold">
                                          <p:stCondLst>
                                            <p:cond delay="0"/>
                                          </p:stCondLst>
                                        </p:cTn>
                                        <p:tgtEl>
                                          <p:spTgt spid="15363">
                                            <p:txEl>
                                              <p:pRg st="6" end="6"/>
                                            </p:txEl>
                                          </p:spTgt>
                                        </p:tgtEl>
                                        <p:attrNameLst>
                                          <p:attrName>style.visibility</p:attrName>
                                        </p:attrNameLst>
                                      </p:cBhvr>
                                      <p:to>
                                        <p:strVal val="visible"/>
                                      </p:to>
                                    </p:set>
                                    <p:animEffect transition="in" filter="fade">
                                      <p:cBhvr>
                                        <p:cTn id="32" dur="2000"/>
                                        <p:tgtEl>
                                          <p:spTgt spid="15363">
                                            <p:txEl>
                                              <p:pRg st="6" end="6"/>
                                            </p:txEl>
                                          </p:spTgt>
                                        </p:tgtEl>
                                      </p:cBhvr>
                                    </p:animEffect>
                                  </p:childTnLst>
                                  <p:subTnLst>
                                    <p:animClr clrSpc="rgb" dir="cw">
                                      <p:cBhvr override="childStyle">
                                        <p:cTn dur="1" fill="hold" display="0" masterRel="nextClick" afterEffect="1"/>
                                        <p:tgtEl>
                                          <p:spTgt spid="15363">
                                            <p:txEl>
                                              <p:pRg st="6" end="6"/>
                                            </p:txEl>
                                          </p:spTgt>
                                        </p:tgtEl>
                                        <p:attrNameLst>
                                          <p:attrName>ppt_c</p:attrName>
                                        </p:attrNameLst>
                                      </p:cBhvr>
                                      <p:to>
                                        <a:schemeClr val="bg2"/>
                                      </p:to>
                                    </p:animClr>
                                  </p:subTnLst>
                                </p:cTn>
                              </p:par>
                              <p:par>
                                <p:cTn id="33" presetID="10" presetClass="entr" presetSubtype="0" fill="hold" grpId="0" nodeType="withEffect">
                                  <p:stCondLst>
                                    <p:cond delay="0"/>
                                  </p:stCondLst>
                                  <p:childTnLst>
                                    <p:set>
                                      <p:cBhvr>
                                        <p:cTn id="34" dur="1" fill="hold">
                                          <p:stCondLst>
                                            <p:cond delay="0"/>
                                          </p:stCondLst>
                                        </p:cTn>
                                        <p:tgtEl>
                                          <p:spTgt spid="15363">
                                            <p:txEl>
                                              <p:pRg st="7" end="7"/>
                                            </p:txEl>
                                          </p:spTgt>
                                        </p:tgtEl>
                                        <p:attrNameLst>
                                          <p:attrName>style.visibility</p:attrName>
                                        </p:attrNameLst>
                                      </p:cBhvr>
                                      <p:to>
                                        <p:strVal val="visible"/>
                                      </p:to>
                                    </p:set>
                                    <p:animEffect transition="in" filter="fade">
                                      <p:cBhvr>
                                        <p:cTn id="35" dur="2000"/>
                                        <p:tgtEl>
                                          <p:spTgt spid="15363">
                                            <p:txEl>
                                              <p:pRg st="7" end="7"/>
                                            </p:txEl>
                                          </p:spTgt>
                                        </p:tgtEl>
                                      </p:cBhvr>
                                    </p:animEffect>
                                  </p:childTnLst>
                                  <p:subTnLst>
                                    <p:animClr clrSpc="rgb" dir="cw">
                                      <p:cBhvr override="childStyle">
                                        <p:cTn dur="1" fill="hold" display="0" masterRel="nextClick" afterEffect="1"/>
                                        <p:tgtEl>
                                          <p:spTgt spid="15363">
                                            <p:txEl>
                                              <p:pRg st="7" end="7"/>
                                            </p:txEl>
                                          </p:spTgt>
                                        </p:tgtEl>
                                        <p:attrNameLst>
                                          <p:attrName>ppt_c</p:attrName>
                                        </p:attrNameLst>
                                      </p:cBhvr>
                                      <p:to>
                                        <a:schemeClr val="bg2"/>
                                      </p:to>
                                    </p:animClr>
                                  </p:sub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363">
                                            <p:txEl>
                                              <p:pRg st="8" end="8"/>
                                            </p:txEl>
                                          </p:spTgt>
                                        </p:tgtEl>
                                        <p:attrNameLst>
                                          <p:attrName>style.visibility</p:attrName>
                                        </p:attrNameLst>
                                      </p:cBhvr>
                                      <p:to>
                                        <p:strVal val="visible"/>
                                      </p:to>
                                    </p:set>
                                    <p:animEffect transition="in" filter="fade">
                                      <p:cBhvr>
                                        <p:cTn id="40" dur="2000"/>
                                        <p:tgtEl>
                                          <p:spTgt spid="15363">
                                            <p:txEl>
                                              <p:pRg st="8" end="8"/>
                                            </p:txEl>
                                          </p:spTgt>
                                        </p:tgtEl>
                                      </p:cBhvr>
                                    </p:animEffect>
                                  </p:childTnLst>
                                  <p:subTnLst>
                                    <p:animClr clrSpc="rgb" dir="cw">
                                      <p:cBhvr override="childStyle">
                                        <p:cTn dur="1" fill="hold" display="0" masterRel="nextClick" afterEffect="1"/>
                                        <p:tgtEl>
                                          <p:spTgt spid="15363">
                                            <p:txEl>
                                              <p:pRg st="8" end="8"/>
                                            </p:txEl>
                                          </p:spTgt>
                                        </p:tgtEl>
                                        <p:attrNameLst>
                                          <p:attrName>ppt_c</p:attrName>
                                        </p:attrNameLst>
                                      </p:cBhvr>
                                      <p:to>
                                        <a:schemeClr val="bg2"/>
                                      </p:to>
                                    </p:animClr>
                                  </p:subTnLst>
                                </p:cTn>
                              </p:par>
                              <p:par>
                                <p:cTn id="41" presetID="10" presetClass="entr" presetSubtype="0" fill="hold" grpId="0" nodeType="withEffect">
                                  <p:stCondLst>
                                    <p:cond delay="0"/>
                                  </p:stCondLst>
                                  <p:childTnLst>
                                    <p:set>
                                      <p:cBhvr>
                                        <p:cTn id="42" dur="1" fill="hold">
                                          <p:stCondLst>
                                            <p:cond delay="0"/>
                                          </p:stCondLst>
                                        </p:cTn>
                                        <p:tgtEl>
                                          <p:spTgt spid="15363">
                                            <p:txEl>
                                              <p:pRg st="9" end="9"/>
                                            </p:txEl>
                                          </p:spTgt>
                                        </p:tgtEl>
                                        <p:attrNameLst>
                                          <p:attrName>style.visibility</p:attrName>
                                        </p:attrNameLst>
                                      </p:cBhvr>
                                      <p:to>
                                        <p:strVal val="visible"/>
                                      </p:to>
                                    </p:set>
                                    <p:animEffect transition="in" filter="fade">
                                      <p:cBhvr>
                                        <p:cTn id="43" dur="2000"/>
                                        <p:tgtEl>
                                          <p:spTgt spid="15363">
                                            <p:txEl>
                                              <p:pRg st="9" end="9"/>
                                            </p:txEl>
                                          </p:spTgt>
                                        </p:tgtEl>
                                      </p:cBhvr>
                                    </p:animEffect>
                                  </p:childTnLst>
                                  <p:subTnLst>
                                    <p:animClr clrSpc="rgb" dir="cw">
                                      <p:cBhvr override="childStyle">
                                        <p:cTn dur="1" fill="hold" display="0" masterRel="nextClick" afterEffect="1"/>
                                        <p:tgtEl>
                                          <p:spTgt spid="15363">
                                            <p:txEl>
                                              <p:pRg st="9" end="9"/>
                                            </p:txEl>
                                          </p:spTgt>
                                        </p:tgtEl>
                                        <p:attrNameLst>
                                          <p:attrName>ppt_c</p:attrName>
                                        </p:attrNameLst>
                                      </p:cBhvr>
                                      <p:to>
                                        <a:schemeClr val="bg2"/>
                                      </p:to>
                                    </p:animClr>
                                  </p:subTnLst>
                                </p:cTn>
                              </p:par>
                              <p:par>
                                <p:cTn id="44" presetID="10" presetClass="entr" presetSubtype="0" fill="hold" grpId="0" nodeType="withEffect">
                                  <p:stCondLst>
                                    <p:cond delay="0"/>
                                  </p:stCondLst>
                                  <p:childTnLst>
                                    <p:set>
                                      <p:cBhvr>
                                        <p:cTn id="45" dur="1" fill="hold">
                                          <p:stCondLst>
                                            <p:cond delay="0"/>
                                          </p:stCondLst>
                                        </p:cTn>
                                        <p:tgtEl>
                                          <p:spTgt spid="15363">
                                            <p:txEl>
                                              <p:pRg st="10" end="10"/>
                                            </p:txEl>
                                          </p:spTgt>
                                        </p:tgtEl>
                                        <p:attrNameLst>
                                          <p:attrName>style.visibility</p:attrName>
                                        </p:attrNameLst>
                                      </p:cBhvr>
                                      <p:to>
                                        <p:strVal val="visible"/>
                                      </p:to>
                                    </p:set>
                                    <p:animEffect transition="in" filter="fade">
                                      <p:cBhvr>
                                        <p:cTn id="46" dur="2000"/>
                                        <p:tgtEl>
                                          <p:spTgt spid="15363">
                                            <p:txEl>
                                              <p:pRg st="10" end="10"/>
                                            </p:txEl>
                                          </p:spTgt>
                                        </p:tgtEl>
                                      </p:cBhvr>
                                    </p:animEffect>
                                  </p:childTnLst>
                                  <p:subTnLst>
                                    <p:animClr clrSpc="rgb" dir="cw">
                                      <p:cBhvr override="childStyle">
                                        <p:cTn dur="1" fill="hold" display="0" masterRel="nextClick" afterEffect="1"/>
                                        <p:tgtEl>
                                          <p:spTgt spid="15363">
                                            <p:txEl>
                                              <p:pRg st="10" end="10"/>
                                            </p:txEl>
                                          </p:spTgt>
                                        </p:tgtEl>
                                        <p:attrNameLst>
                                          <p:attrName>ppt_c</p:attrName>
                                        </p:attrNameLst>
                                      </p:cBhvr>
                                      <p:to>
                                        <a:schemeClr val="bg2"/>
                                      </p:to>
                                    </p:animClr>
                                  </p:subTnLst>
                                </p:cTn>
                              </p:par>
                              <p:par>
                                <p:cTn id="47" presetID="10" presetClass="entr" presetSubtype="0" fill="hold" grpId="0" nodeType="withEffect">
                                  <p:stCondLst>
                                    <p:cond delay="0"/>
                                  </p:stCondLst>
                                  <p:childTnLst>
                                    <p:set>
                                      <p:cBhvr>
                                        <p:cTn id="48" dur="1" fill="hold">
                                          <p:stCondLst>
                                            <p:cond delay="0"/>
                                          </p:stCondLst>
                                        </p:cTn>
                                        <p:tgtEl>
                                          <p:spTgt spid="15363">
                                            <p:txEl>
                                              <p:pRg st="11" end="11"/>
                                            </p:txEl>
                                          </p:spTgt>
                                        </p:tgtEl>
                                        <p:attrNameLst>
                                          <p:attrName>style.visibility</p:attrName>
                                        </p:attrNameLst>
                                      </p:cBhvr>
                                      <p:to>
                                        <p:strVal val="visible"/>
                                      </p:to>
                                    </p:set>
                                    <p:animEffect transition="in" filter="fade">
                                      <p:cBhvr>
                                        <p:cTn id="49" dur="2000"/>
                                        <p:tgtEl>
                                          <p:spTgt spid="15363">
                                            <p:txEl>
                                              <p:pRg st="11" end="11"/>
                                            </p:txEl>
                                          </p:spTgt>
                                        </p:tgtEl>
                                      </p:cBhvr>
                                    </p:animEffect>
                                  </p:childTnLst>
                                  <p:subTnLst>
                                    <p:animClr clrSpc="rgb" dir="cw">
                                      <p:cBhvr override="childStyle">
                                        <p:cTn dur="1" fill="hold" display="0" masterRel="nextClick" afterEffect="1"/>
                                        <p:tgtEl>
                                          <p:spTgt spid="15363">
                                            <p:txEl>
                                              <p:pRg st="11" end="11"/>
                                            </p:txEl>
                                          </p:spTgt>
                                        </p:tgtEl>
                                        <p:attrNameLst>
                                          <p:attrName>ppt_c</p:attrName>
                                        </p:attrNameLst>
                                      </p:cBhvr>
                                      <p:to>
                                        <a:schemeClr val="bg2"/>
                                      </p:to>
                                    </p:animClr>
                                  </p:subTnLst>
                                </p:cTn>
                              </p:par>
                              <p:par>
                                <p:cTn id="50" presetID="10" presetClass="entr" presetSubtype="0" fill="hold" grpId="0" nodeType="withEffect">
                                  <p:stCondLst>
                                    <p:cond delay="0"/>
                                  </p:stCondLst>
                                  <p:childTnLst>
                                    <p:set>
                                      <p:cBhvr>
                                        <p:cTn id="51" dur="1" fill="hold">
                                          <p:stCondLst>
                                            <p:cond delay="0"/>
                                          </p:stCondLst>
                                        </p:cTn>
                                        <p:tgtEl>
                                          <p:spTgt spid="15363">
                                            <p:txEl>
                                              <p:pRg st="12" end="12"/>
                                            </p:txEl>
                                          </p:spTgt>
                                        </p:tgtEl>
                                        <p:attrNameLst>
                                          <p:attrName>style.visibility</p:attrName>
                                        </p:attrNameLst>
                                      </p:cBhvr>
                                      <p:to>
                                        <p:strVal val="visible"/>
                                      </p:to>
                                    </p:set>
                                    <p:animEffect transition="in" filter="fade">
                                      <p:cBhvr>
                                        <p:cTn id="52" dur="2000"/>
                                        <p:tgtEl>
                                          <p:spTgt spid="15363">
                                            <p:txEl>
                                              <p:pRg st="12" end="12"/>
                                            </p:txEl>
                                          </p:spTgt>
                                        </p:tgtEl>
                                      </p:cBhvr>
                                    </p:animEffect>
                                  </p:childTnLst>
                                  <p:subTnLst>
                                    <p:animClr clrSpc="rgb" dir="cw">
                                      <p:cBhvr override="childStyle">
                                        <p:cTn dur="1" fill="hold" display="0" masterRel="nextClick" afterEffect="1"/>
                                        <p:tgtEl>
                                          <p:spTgt spid="15363">
                                            <p:txEl>
                                              <p:pRg st="12" end="12"/>
                                            </p:txEl>
                                          </p:spTgt>
                                        </p:tgtEl>
                                        <p:attrNameLst>
                                          <p:attrName>ppt_c</p:attrName>
                                        </p:attrNameLst>
                                      </p:cBhvr>
                                      <p:to>
                                        <a:schemeClr val="bg2"/>
                                      </p:to>
                                    </p:animClr>
                                  </p:subTnLst>
                                </p:cTn>
                              </p:par>
                              <p:par>
                                <p:cTn id="53" presetID="10" presetClass="entr" presetSubtype="0" fill="hold" grpId="0" nodeType="withEffect">
                                  <p:stCondLst>
                                    <p:cond delay="0"/>
                                  </p:stCondLst>
                                  <p:childTnLst>
                                    <p:set>
                                      <p:cBhvr>
                                        <p:cTn id="54" dur="1" fill="hold">
                                          <p:stCondLst>
                                            <p:cond delay="0"/>
                                          </p:stCondLst>
                                        </p:cTn>
                                        <p:tgtEl>
                                          <p:spTgt spid="15363">
                                            <p:txEl>
                                              <p:pRg st="13" end="13"/>
                                            </p:txEl>
                                          </p:spTgt>
                                        </p:tgtEl>
                                        <p:attrNameLst>
                                          <p:attrName>style.visibility</p:attrName>
                                        </p:attrNameLst>
                                      </p:cBhvr>
                                      <p:to>
                                        <p:strVal val="visible"/>
                                      </p:to>
                                    </p:set>
                                    <p:animEffect transition="in" filter="fade">
                                      <p:cBhvr>
                                        <p:cTn id="55" dur="2000"/>
                                        <p:tgtEl>
                                          <p:spTgt spid="15363">
                                            <p:txEl>
                                              <p:pRg st="13" end="13"/>
                                            </p:txEl>
                                          </p:spTgt>
                                        </p:tgtEl>
                                      </p:cBhvr>
                                    </p:animEffect>
                                  </p:childTnLst>
                                  <p:subTnLst>
                                    <p:animClr clrSpc="rgb" dir="cw">
                                      <p:cBhvr override="childStyle">
                                        <p:cTn dur="1" fill="hold" display="0" masterRel="nextClick" afterEffect="1"/>
                                        <p:tgtEl>
                                          <p:spTgt spid="15363">
                                            <p:txEl>
                                              <p:pRg st="13" end="1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s-EC"/>
              <a:t>Hermenéutica; Dr. Joselito Orellana, PhD</a:t>
            </a:r>
          </a:p>
        </p:txBody>
      </p:sp>
      <p:sp>
        <p:nvSpPr>
          <p:cNvPr id="6" name="Slide Number Placeholder 6"/>
          <p:cNvSpPr>
            <a:spLocks noGrp="1"/>
          </p:cNvSpPr>
          <p:nvPr>
            <p:ph type="sldNum" sz="quarter" idx="12"/>
          </p:nvPr>
        </p:nvSpPr>
        <p:spPr/>
        <p:txBody>
          <a:bodyPr/>
          <a:lstStyle/>
          <a:p>
            <a:fld id="{74EEABFC-4EB2-4DA2-BFA9-5F3D2BD4E96F}" type="slidenum">
              <a:rPr lang="es-EC"/>
              <a:pPr/>
              <a:t>8</a:t>
            </a:fld>
            <a:endParaRPr lang="es-EC"/>
          </a:p>
        </p:txBody>
      </p:sp>
      <p:sp>
        <p:nvSpPr>
          <p:cNvPr id="37892" name="Rectangle 4"/>
          <p:cNvSpPr>
            <a:spLocks noGrp="1" noChangeArrowheads="1"/>
          </p:cNvSpPr>
          <p:nvPr>
            <p:ph type="title"/>
          </p:nvPr>
        </p:nvSpPr>
        <p:spPr>
          <a:xfrm>
            <a:off x="1524000" y="190500"/>
            <a:ext cx="7010400" cy="935038"/>
          </a:xfrm>
        </p:spPr>
        <p:txBody>
          <a:bodyPr/>
          <a:lstStyle/>
          <a:p>
            <a:pPr algn="r"/>
            <a:r>
              <a:rPr lang="es-ES_tradnl" b="1"/>
              <a:t>5. La Biblia y su Trasfondo</a:t>
            </a:r>
            <a:endParaRPr lang="es-EC" b="1"/>
          </a:p>
        </p:txBody>
      </p:sp>
      <p:sp>
        <p:nvSpPr>
          <p:cNvPr id="37894" name="Rectangle 6"/>
          <p:cNvSpPr>
            <a:spLocks noGrp="1" noChangeArrowheads="1"/>
          </p:cNvSpPr>
          <p:nvPr>
            <p:ph type="body" sz="half" idx="2"/>
          </p:nvPr>
        </p:nvSpPr>
        <p:spPr>
          <a:xfrm>
            <a:off x="3348038" y="1052513"/>
            <a:ext cx="5545137" cy="5329237"/>
          </a:xfrm>
        </p:spPr>
        <p:txBody>
          <a:bodyPr/>
          <a:lstStyle/>
          <a:p>
            <a:pPr>
              <a:lnSpc>
                <a:spcPct val="80000"/>
              </a:lnSpc>
            </a:pPr>
            <a:r>
              <a:rPr lang="es-ES_tradnl" sz="2000"/>
              <a:t>Es el libro más singular en toda la literatura humana que la llamada </a:t>
            </a:r>
            <a:r>
              <a:rPr lang="es-ES_tradnl" sz="2000" i="1"/>
              <a:t>Biblia</a:t>
            </a:r>
            <a:r>
              <a:rPr lang="es-ES_tradnl" sz="2000"/>
              <a:t> (Gr. </a:t>
            </a:r>
            <a:r>
              <a:rPr lang="es-ES_tradnl" sz="2000" i="1"/>
              <a:t>Biblion</a:t>
            </a:r>
            <a:r>
              <a:rPr lang="es-ES_tradnl" sz="2000"/>
              <a:t>)</a:t>
            </a:r>
            <a:r>
              <a:rPr lang="es-EC" sz="2000"/>
              <a:t> </a:t>
            </a:r>
            <a:endParaRPr lang="es-ES_tradnl" sz="2000"/>
          </a:p>
          <a:p>
            <a:pPr>
              <a:lnSpc>
                <a:spcPct val="80000"/>
              </a:lnSpc>
            </a:pPr>
            <a:r>
              <a:rPr lang="es-ES_tradnl" sz="2000"/>
              <a:t>Escrita en un período de aproximadamente 1500 años</a:t>
            </a:r>
          </a:p>
          <a:p>
            <a:pPr>
              <a:lnSpc>
                <a:spcPct val="80000"/>
              </a:lnSpc>
            </a:pPr>
            <a:r>
              <a:rPr lang="es-ES_tradnl" sz="2000"/>
              <a:t>Por alrededor de 50 autores (</a:t>
            </a:r>
            <a:r>
              <a:rPr lang="es-ES_tradnl" sz="2000" i="1"/>
              <a:t>hagiógrafos</a:t>
            </a:r>
            <a:r>
              <a:rPr lang="es-ES_tradnl" sz="2000"/>
              <a:t> = escritores sagrados)</a:t>
            </a:r>
          </a:p>
          <a:p>
            <a:pPr>
              <a:lnSpc>
                <a:spcPct val="80000"/>
              </a:lnSpc>
            </a:pPr>
            <a:r>
              <a:rPr lang="es-ES_tradnl" sz="2000"/>
              <a:t>En tres idiomas (Hebreo y Arameo AT, Griego NT)</a:t>
            </a:r>
          </a:p>
          <a:p>
            <a:pPr>
              <a:lnSpc>
                <a:spcPct val="80000"/>
              </a:lnSpc>
            </a:pPr>
            <a:r>
              <a:rPr lang="es-ES_tradnl" sz="2000"/>
              <a:t>En tres continentes (Asia menor, Europa y África)</a:t>
            </a:r>
          </a:p>
          <a:p>
            <a:pPr>
              <a:lnSpc>
                <a:spcPct val="80000"/>
              </a:lnSpc>
            </a:pPr>
            <a:r>
              <a:rPr lang="es-ES_tradnl" sz="2000"/>
              <a:t>Dos pactos (AT, NT), con 66 libros canónicos, 39 y 27.</a:t>
            </a:r>
          </a:p>
          <a:p>
            <a:pPr>
              <a:lnSpc>
                <a:spcPct val="80000"/>
              </a:lnSpc>
            </a:pPr>
            <a:r>
              <a:rPr lang="es-ES_tradnl" sz="2000"/>
              <a:t>Canon judío:  Ley, Profetas y los Salmos. Cf., Lc. 24:27, 44-46</a:t>
            </a:r>
            <a:r>
              <a:rPr lang="es-EC" sz="2000"/>
              <a:t> </a:t>
            </a:r>
            <a:endParaRPr lang="es-ES_tradnl" sz="2000"/>
          </a:p>
          <a:p>
            <a:pPr>
              <a:lnSpc>
                <a:spcPct val="80000"/>
              </a:lnSpc>
            </a:pPr>
            <a:r>
              <a:rPr lang="es-ES_tradnl" sz="2000"/>
              <a:t>Características:  Inerrante, infalible e inmutable.</a:t>
            </a:r>
          </a:p>
          <a:p>
            <a:pPr>
              <a:lnSpc>
                <a:spcPct val="80000"/>
              </a:lnSpc>
            </a:pPr>
            <a:r>
              <a:rPr lang="es-ES_tradnl" sz="2000"/>
              <a:t>Contexto cultural es de Oriente: más contemplativa que reflexiva</a:t>
            </a:r>
          </a:p>
          <a:p>
            <a:pPr>
              <a:lnSpc>
                <a:spcPct val="80000"/>
              </a:lnSpc>
            </a:pPr>
            <a:r>
              <a:rPr lang="es-ES_tradnl" sz="2000"/>
              <a:t>Autor:  El Espíritu Santo.</a:t>
            </a:r>
            <a:endParaRPr lang="es-EC" sz="2000"/>
          </a:p>
        </p:txBody>
      </p:sp>
      <p:pic>
        <p:nvPicPr>
          <p:cNvPr id="37895" name="Picture 7" descr="Flor púrpura"/>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250825" y="1557338"/>
            <a:ext cx="2952750" cy="4751387"/>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7892"/>
                                        </p:tgtEl>
                                        <p:attrNameLst>
                                          <p:attrName>style.visibility</p:attrName>
                                        </p:attrNameLst>
                                      </p:cBhvr>
                                      <p:to>
                                        <p:strVal val="visible"/>
                                      </p:to>
                                    </p:set>
                                    <p:anim calcmode="lin" valueType="num">
                                      <p:cBhvr>
                                        <p:cTn id="7" dur="500" fill="hold"/>
                                        <p:tgtEl>
                                          <p:spTgt spid="37892"/>
                                        </p:tgtEl>
                                        <p:attrNameLst>
                                          <p:attrName>ppt_w</p:attrName>
                                        </p:attrNameLst>
                                      </p:cBhvr>
                                      <p:tavLst>
                                        <p:tav tm="0">
                                          <p:val>
                                            <p:fltVal val="0"/>
                                          </p:val>
                                        </p:tav>
                                        <p:tav tm="100000">
                                          <p:val>
                                            <p:strVal val="#ppt_w"/>
                                          </p:val>
                                        </p:tav>
                                      </p:tavLst>
                                    </p:anim>
                                    <p:anim calcmode="lin" valueType="num">
                                      <p:cBhvr>
                                        <p:cTn id="8" dur="500" fill="hold"/>
                                        <p:tgtEl>
                                          <p:spTgt spid="3789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7894">
                                            <p:txEl>
                                              <p:pRg st="0" end="0"/>
                                            </p:txEl>
                                          </p:spTgt>
                                        </p:tgtEl>
                                        <p:attrNameLst>
                                          <p:attrName>style.visibility</p:attrName>
                                        </p:attrNameLst>
                                      </p:cBhvr>
                                      <p:to>
                                        <p:strVal val="visible"/>
                                      </p:to>
                                    </p:set>
                                    <p:anim calcmode="lin" valueType="num">
                                      <p:cBhvr>
                                        <p:cTn id="13" dur="500" fill="hold"/>
                                        <p:tgtEl>
                                          <p:spTgt spid="3789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789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7894">
                                            <p:txEl>
                                              <p:pRg st="1" end="1"/>
                                            </p:txEl>
                                          </p:spTgt>
                                        </p:tgtEl>
                                        <p:attrNameLst>
                                          <p:attrName>style.visibility</p:attrName>
                                        </p:attrNameLst>
                                      </p:cBhvr>
                                      <p:to>
                                        <p:strVal val="visible"/>
                                      </p:to>
                                    </p:set>
                                    <p:anim calcmode="lin" valueType="num">
                                      <p:cBhvr>
                                        <p:cTn id="19" dur="500" fill="hold"/>
                                        <p:tgtEl>
                                          <p:spTgt spid="37894">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789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7894">
                                            <p:txEl>
                                              <p:pRg st="2" end="2"/>
                                            </p:txEl>
                                          </p:spTgt>
                                        </p:tgtEl>
                                        <p:attrNameLst>
                                          <p:attrName>style.visibility</p:attrName>
                                        </p:attrNameLst>
                                      </p:cBhvr>
                                      <p:to>
                                        <p:strVal val="visible"/>
                                      </p:to>
                                    </p:set>
                                    <p:anim calcmode="lin" valueType="num">
                                      <p:cBhvr>
                                        <p:cTn id="25" dur="500" fill="hold"/>
                                        <p:tgtEl>
                                          <p:spTgt spid="37894">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789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7894">
                                            <p:txEl>
                                              <p:pRg st="3" end="3"/>
                                            </p:txEl>
                                          </p:spTgt>
                                        </p:tgtEl>
                                        <p:attrNameLst>
                                          <p:attrName>style.visibility</p:attrName>
                                        </p:attrNameLst>
                                      </p:cBhvr>
                                      <p:to>
                                        <p:strVal val="visible"/>
                                      </p:to>
                                    </p:set>
                                    <p:anim calcmode="lin" valueType="num">
                                      <p:cBhvr>
                                        <p:cTn id="31" dur="500" fill="hold"/>
                                        <p:tgtEl>
                                          <p:spTgt spid="37894">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7894">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7894">
                                            <p:txEl>
                                              <p:pRg st="4" end="4"/>
                                            </p:txEl>
                                          </p:spTgt>
                                        </p:tgtEl>
                                        <p:attrNameLst>
                                          <p:attrName>style.visibility</p:attrName>
                                        </p:attrNameLst>
                                      </p:cBhvr>
                                      <p:to>
                                        <p:strVal val="visible"/>
                                      </p:to>
                                    </p:set>
                                    <p:anim calcmode="lin" valueType="num">
                                      <p:cBhvr>
                                        <p:cTn id="37" dur="500" fill="hold"/>
                                        <p:tgtEl>
                                          <p:spTgt spid="37894">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7894">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7894">
                                            <p:txEl>
                                              <p:pRg st="5" end="5"/>
                                            </p:txEl>
                                          </p:spTgt>
                                        </p:tgtEl>
                                        <p:attrNameLst>
                                          <p:attrName>style.visibility</p:attrName>
                                        </p:attrNameLst>
                                      </p:cBhvr>
                                      <p:to>
                                        <p:strVal val="visible"/>
                                      </p:to>
                                    </p:set>
                                    <p:anim calcmode="lin" valueType="num">
                                      <p:cBhvr>
                                        <p:cTn id="43" dur="500" fill="hold"/>
                                        <p:tgtEl>
                                          <p:spTgt spid="37894">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37894">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7894">
                                            <p:txEl>
                                              <p:pRg st="6" end="6"/>
                                            </p:txEl>
                                          </p:spTgt>
                                        </p:tgtEl>
                                        <p:attrNameLst>
                                          <p:attrName>style.visibility</p:attrName>
                                        </p:attrNameLst>
                                      </p:cBhvr>
                                      <p:to>
                                        <p:strVal val="visible"/>
                                      </p:to>
                                    </p:set>
                                    <p:anim calcmode="lin" valueType="num">
                                      <p:cBhvr>
                                        <p:cTn id="49" dur="500" fill="hold"/>
                                        <p:tgtEl>
                                          <p:spTgt spid="37894">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7894">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7894">
                                            <p:txEl>
                                              <p:pRg st="7" end="7"/>
                                            </p:txEl>
                                          </p:spTgt>
                                        </p:tgtEl>
                                        <p:attrNameLst>
                                          <p:attrName>style.visibility</p:attrName>
                                        </p:attrNameLst>
                                      </p:cBhvr>
                                      <p:to>
                                        <p:strVal val="visible"/>
                                      </p:to>
                                    </p:set>
                                    <p:anim calcmode="lin" valueType="num">
                                      <p:cBhvr>
                                        <p:cTn id="55" dur="500" fill="hold"/>
                                        <p:tgtEl>
                                          <p:spTgt spid="37894">
                                            <p:txEl>
                                              <p:pRg st="7" end="7"/>
                                            </p:txEl>
                                          </p:spTgt>
                                        </p:tgtEl>
                                        <p:attrNameLst>
                                          <p:attrName>ppt_w</p:attrName>
                                        </p:attrNameLst>
                                      </p:cBhvr>
                                      <p:tavLst>
                                        <p:tav tm="0">
                                          <p:val>
                                            <p:fltVal val="0"/>
                                          </p:val>
                                        </p:tav>
                                        <p:tav tm="100000">
                                          <p:val>
                                            <p:strVal val="#ppt_w"/>
                                          </p:val>
                                        </p:tav>
                                      </p:tavLst>
                                    </p:anim>
                                    <p:anim calcmode="lin" valueType="num">
                                      <p:cBhvr>
                                        <p:cTn id="56" dur="500" fill="hold"/>
                                        <p:tgtEl>
                                          <p:spTgt spid="37894">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7894">
                                            <p:txEl>
                                              <p:pRg st="8" end="8"/>
                                            </p:txEl>
                                          </p:spTgt>
                                        </p:tgtEl>
                                        <p:attrNameLst>
                                          <p:attrName>style.visibility</p:attrName>
                                        </p:attrNameLst>
                                      </p:cBhvr>
                                      <p:to>
                                        <p:strVal val="visible"/>
                                      </p:to>
                                    </p:set>
                                    <p:anim calcmode="lin" valueType="num">
                                      <p:cBhvr>
                                        <p:cTn id="61" dur="500" fill="hold"/>
                                        <p:tgtEl>
                                          <p:spTgt spid="37894">
                                            <p:txEl>
                                              <p:pRg st="8" end="8"/>
                                            </p:txEl>
                                          </p:spTgt>
                                        </p:tgtEl>
                                        <p:attrNameLst>
                                          <p:attrName>ppt_w</p:attrName>
                                        </p:attrNameLst>
                                      </p:cBhvr>
                                      <p:tavLst>
                                        <p:tav tm="0">
                                          <p:val>
                                            <p:fltVal val="0"/>
                                          </p:val>
                                        </p:tav>
                                        <p:tav tm="100000">
                                          <p:val>
                                            <p:strVal val="#ppt_w"/>
                                          </p:val>
                                        </p:tav>
                                      </p:tavLst>
                                    </p:anim>
                                    <p:anim calcmode="lin" valueType="num">
                                      <p:cBhvr>
                                        <p:cTn id="62" dur="500" fill="hold"/>
                                        <p:tgtEl>
                                          <p:spTgt spid="37894">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37894">
                                            <p:txEl>
                                              <p:pRg st="9" end="9"/>
                                            </p:txEl>
                                          </p:spTgt>
                                        </p:tgtEl>
                                        <p:attrNameLst>
                                          <p:attrName>style.visibility</p:attrName>
                                        </p:attrNameLst>
                                      </p:cBhvr>
                                      <p:to>
                                        <p:strVal val="visible"/>
                                      </p:to>
                                    </p:set>
                                    <p:anim calcmode="lin" valueType="num">
                                      <p:cBhvr>
                                        <p:cTn id="67" dur="500" fill="hold"/>
                                        <p:tgtEl>
                                          <p:spTgt spid="37894">
                                            <p:txEl>
                                              <p:pRg st="9" end="9"/>
                                            </p:txEl>
                                          </p:spTgt>
                                        </p:tgtEl>
                                        <p:attrNameLst>
                                          <p:attrName>ppt_w</p:attrName>
                                        </p:attrNameLst>
                                      </p:cBhvr>
                                      <p:tavLst>
                                        <p:tav tm="0">
                                          <p:val>
                                            <p:fltVal val="0"/>
                                          </p:val>
                                        </p:tav>
                                        <p:tav tm="100000">
                                          <p:val>
                                            <p:strVal val="#ppt_w"/>
                                          </p:val>
                                        </p:tav>
                                      </p:tavLst>
                                    </p:anim>
                                    <p:anim calcmode="lin" valueType="num">
                                      <p:cBhvr>
                                        <p:cTn id="68" dur="500" fill="hold"/>
                                        <p:tgtEl>
                                          <p:spTgt spid="37894">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p:bldP spid="37894"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s-EC"/>
              <a:t>Hermenéutica; Dr. Joselito Orellana, PhD</a:t>
            </a:r>
          </a:p>
        </p:txBody>
      </p:sp>
      <p:sp>
        <p:nvSpPr>
          <p:cNvPr id="6" name="Slide Number Placeholder 6"/>
          <p:cNvSpPr>
            <a:spLocks noGrp="1"/>
          </p:cNvSpPr>
          <p:nvPr>
            <p:ph type="sldNum" sz="quarter" idx="12"/>
          </p:nvPr>
        </p:nvSpPr>
        <p:spPr/>
        <p:txBody>
          <a:bodyPr/>
          <a:lstStyle/>
          <a:p>
            <a:fld id="{CA83106C-586A-4CF2-8DCE-CB1003F26FF9}" type="slidenum">
              <a:rPr lang="es-EC"/>
              <a:pPr/>
              <a:t>9</a:t>
            </a:fld>
            <a:endParaRPr lang="es-EC"/>
          </a:p>
        </p:txBody>
      </p:sp>
      <p:sp>
        <p:nvSpPr>
          <p:cNvPr id="88068" name="Rectangle 4"/>
          <p:cNvSpPr>
            <a:spLocks noGrp="1" noChangeArrowheads="1"/>
          </p:cNvSpPr>
          <p:nvPr>
            <p:ph type="title"/>
          </p:nvPr>
        </p:nvSpPr>
        <p:spPr>
          <a:xfrm>
            <a:off x="1524000" y="190500"/>
            <a:ext cx="7010400" cy="1150938"/>
          </a:xfrm>
        </p:spPr>
        <p:txBody>
          <a:bodyPr/>
          <a:lstStyle/>
          <a:p>
            <a:r>
              <a:rPr lang="es-ES_tradnl" b="1"/>
              <a:t>Qué es la Biblia</a:t>
            </a:r>
            <a:r>
              <a:rPr lang="es-EC"/>
              <a:t> </a:t>
            </a:r>
          </a:p>
        </p:txBody>
      </p:sp>
      <p:sp>
        <p:nvSpPr>
          <p:cNvPr id="88069" name="Rectangle 5"/>
          <p:cNvSpPr>
            <a:spLocks noGrp="1" noChangeArrowheads="1"/>
          </p:cNvSpPr>
          <p:nvPr>
            <p:ph type="body" sz="half" idx="1"/>
          </p:nvPr>
        </p:nvSpPr>
        <p:spPr>
          <a:xfrm>
            <a:off x="179388" y="1557338"/>
            <a:ext cx="6121400" cy="5040312"/>
          </a:xfrm>
        </p:spPr>
        <p:txBody>
          <a:bodyPr/>
          <a:lstStyle/>
          <a:p>
            <a:pPr>
              <a:lnSpc>
                <a:spcPct val="80000"/>
              </a:lnSpc>
            </a:pPr>
            <a:r>
              <a:rPr lang="es-ES_tradnl" sz="1800"/>
              <a:t>Creo que George Eldon Ladd, ha proporcionado la definición más simple, clara y a la vez profunda de lo que es la Biblia o Sagrada Escritura. “</a:t>
            </a:r>
            <a:r>
              <a:rPr lang="es-ES_tradnl" sz="1800" b="1" i="1"/>
              <a:t>Es la Palabra de Dios, dada en lenguaje de los hombres y dentro de la Historia</a:t>
            </a:r>
            <a:r>
              <a:rPr lang="es-ES_tradnl" sz="1800"/>
              <a:t>” En ésta definición se destacan tres aspectos que es preciso explicar:</a:t>
            </a:r>
            <a:endParaRPr lang="es-EC" sz="1800"/>
          </a:p>
          <a:p>
            <a:pPr lvl="1">
              <a:lnSpc>
                <a:spcPct val="80000"/>
              </a:lnSpc>
            </a:pPr>
            <a:r>
              <a:rPr lang="es-ES_tradnl" sz="1800"/>
              <a:t>Es la </a:t>
            </a:r>
            <a:r>
              <a:rPr lang="es-ES_tradnl" sz="1800" b="1"/>
              <a:t>Palabra</a:t>
            </a:r>
            <a:r>
              <a:rPr lang="es-ES_tradnl" sz="1800"/>
              <a:t> de Dios</a:t>
            </a:r>
            <a:endParaRPr lang="es-EC" sz="1800"/>
          </a:p>
          <a:p>
            <a:pPr>
              <a:lnSpc>
                <a:spcPct val="80000"/>
              </a:lnSpc>
            </a:pPr>
            <a:r>
              <a:rPr lang="es-ES_tradnl" sz="1800"/>
              <a:t>Es la palabra de Dios, no sólo contiene la Palabra literal de Dios. Es de inspiración divina. Por ello es autoritativa y normativa para todos los hombres y todos los tiempos. </a:t>
            </a:r>
            <a:endParaRPr lang="es-EC" sz="1800"/>
          </a:p>
          <a:p>
            <a:pPr lvl="1">
              <a:lnSpc>
                <a:spcPct val="80000"/>
              </a:lnSpc>
            </a:pPr>
            <a:r>
              <a:rPr lang="es-ES_tradnl" sz="1800"/>
              <a:t>Dada en </a:t>
            </a:r>
            <a:r>
              <a:rPr lang="es-ES_tradnl" sz="1800" b="1"/>
              <a:t>Lenguaje</a:t>
            </a:r>
            <a:r>
              <a:rPr lang="es-ES_tradnl" sz="1800"/>
              <a:t> humano</a:t>
            </a:r>
            <a:endParaRPr lang="es-EC" sz="1800"/>
          </a:p>
          <a:p>
            <a:pPr>
              <a:lnSpc>
                <a:spcPct val="80000"/>
              </a:lnSpc>
            </a:pPr>
            <a:r>
              <a:rPr lang="es-ES_tradnl" sz="1800"/>
              <a:t>La Biblia no tiene un lenguaje angelical. Fue escrita en idiomas conocidos y dialectos comunes y populares. Por ello la Biblia usa lenguaje antropomórfico (antropomorfismos)</a:t>
            </a:r>
            <a:endParaRPr lang="es-EC" sz="1800"/>
          </a:p>
          <a:p>
            <a:pPr lvl="1">
              <a:lnSpc>
                <a:spcPct val="80000"/>
              </a:lnSpc>
            </a:pPr>
            <a:r>
              <a:rPr lang="es-ES_tradnl" sz="1800"/>
              <a:t>Dentro de la </a:t>
            </a:r>
            <a:r>
              <a:rPr lang="es-ES_tradnl" sz="1800" b="1"/>
              <a:t>Historia</a:t>
            </a:r>
            <a:endParaRPr lang="es-EC" sz="1800"/>
          </a:p>
          <a:p>
            <a:pPr>
              <a:lnSpc>
                <a:spcPct val="80000"/>
              </a:lnSpc>
            </a:pPr>
            <a:r>
              <a:rPr lang="es-ES_tradnl" sz="1800"/>
              <a:t>Es revelación intrahistórica. Cristo se encarnó no solo en un cuerpo humano; además se encarnó en una cultura; en suma… en la historia (Hb. 1:1-4; Jn. 1:1-4, 14; 1 Jn. 1:1-4)</a:t>
            </a:r>
            <a:r>
              <a:rPr lang="es-EC" sz="900"/>
              <a:t> </a:t>
            </a:r>
          </a:p>
        </p:txBody>
      </p:sp>
      <p:pic>
        <p:nvPicPr>
          <p:cNvPr id="88071" name="Picture 7" descr="j0285926"/>
          <p:cNvPicPr>
            <a:picLocks noGrp="1" noChangeAspect="1" noChangeArrowheads="1"/>
          </p:cNvPicPr>
          <p:nvPr>
            <p:ph type="clipArt" sz="half" idx="2"/>
          </p:nvPr>
        </p:nvPicPr>
        <p:blipFill>
          <a:blip r:embed="rId3" cstate="print">
            <a:extLst>
              <a:ext uri="{28A0092B-C50C-407E-A947-70E740481C1C}">
                <a14:useLocalDpi xmlns:a14="http://schemas.microsoft.com/office/drawing/2010/main" val="0"/>
              </a:ext>
            </a:extLst>
          </a:blip>
          <a:srcRect/>
          <a:stretch>
            <a:fillRect/>
          </a:stretch>
        </p:blipFill>
        <p:spPr>
          <a:xfrm>
            <a:off x="6408738" y="1557338"/>
            <a:ext cx="2555875" cy="467995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88068"/>
                                        </p:tgtEl>
                                        <p:attrNameLst>
                                          <p:attrName>style.visibility</p:attrName>
                                        </p:attrNameLst>
                                      </p:cBhvr>
                                      <p:to>
                                        <p:strVal val="visible"/>
                                      </p:to>
                                    </p:set>
                                    <p:anim calcmode="lin" valueType="num">
                                      <p:cBhvr>
                                        <p:cTn id="7" dur="500" fill="hold"/>
                                        <p:tgtEl>
                                          <p:spTgt spid="88068"/>
                                        </p:tgtEl>
                                        <p:attrNameLst>
                                          <p:attrName>ppt_w</p:attrName>
                                        </p:attrNameLst>
                                      </p:cBhvr>
                                      <p:tavLst>
                                        <p:tav tm="0">
                                          <p:val>
                                            <p:fltVal val="0"/>
                                          </p:val>
                                        </p:tav>
                                        <p:tav tm="100000">
                                          <p:val>
                                            <p:strVal val="#ppt_w"/>
                                          </p:val>
                                        </p:tav>
                                      </p:tavLst>
                                    </p:anim>
                                    <p:anim calcmode="lin" valueType="num">
                                      <p:cBhvr>
                                        <p:cTn id="8" dur="500" fill="hold"/>
                                        <p:tgtEl>
                                          <p:spTgt spid="8806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88069">
                                            <p:txEl>
                                              <p:pRg st="0" end="0"/>
                                            </p:txEl>
                                          </p:spTgt>
                                        </p:tgtEl>
                                        <p:attrNameLst>
                                          <p:attrName>style.visibility</p:attrName>
                                        </p:attrNameLst>
                                      </p:cBhvr>
                                      <p:to>
                                        <p:strVal val="visible"/>
                                      </p:to>
                                    </p:set>
                                    <p:anim calcmode="lin" valueType="num">
                                      <p:cBhvr>
                                        <p:cTn id="13" dur="500" fill="hold"/>
                                        <p:tgtEl>
                                          <p:spTgt spid="8806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88069">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88069">
                                            <p:txEl>
                                              <p:pRg st="1" end="1"/>
                                            </p:txEl>
                                          </p:spTgt>
                                        </p:tgtEl>
                                        <p:attrNameLst>
                                          <p:attrName>style.visibility</p:attrName>
                                        </p:attrNameLst>
                                      </p:cBhvr>
                                      <p:to>
                                        <p:strVal val="visible"/>
                                      </p:to>
                                    </p:set>
                                    <p:anim calcmode="lin" valueType="num">
                                      <p:cBhvr>
                                        <p:cTn id="17" dur="500" fill="hold"/>
                                        <p:tgtEl>
                                          <p:spTgt spid="88069">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8806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88069">
                                            <p:txEl>
                                              <p:pRg st="2" end="2"/>
                                            </p:txEl>
                                          </p:spTgt>
                                        </p:tgtEl>
                                        <p:attrNameLst>
                                          <p:attrName>style.visibility</p:attrName>
                                        </p:attrNameLst>
                                      </p:cBhvr>
                                      <p:to>
                                        <p:strVal val="visible"/>
                                      </p:to>
                                    </p:set>
                                    <p:anim calcmode="lin" valueType="num">
                                      <p:cBhvr>
                                        <p:cTn id="23" dur="500" fill="hold"/>
                                        <p:tgtEl>
                                          <p:spTgt spid="88069">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88069">
                                            <p:txEl>
                                              <p:pRg st="2" end="2"/>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88069">
                                            <p:txEl>
                                              <p:pRg st="3" end="3"/>
                                            </p:txEl>
                                          </p:spTgt>
                                        </p:tgtEl>
                                        <p:attrNameLst>
                                          <p:attrName>style.visibility</p:attrName>
                                        </p:attrNameLst>
                                      </p:cBhvr>
                                      <p:to>
                                        <p:strVal val="visible"/>
                                      </p:to>
                                    </p:set>
                                    <p:anim calcmode="lin" valueType="num">
                                      <p:cBhvr>
                                        <p:cTn id="27" dur="500" fill="hold"/>
                                        <p:tgtEl>
                                          <p:spTgt spid="88069">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88069">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88069">
                                            <p:txEl>
                                              <p:pRg st="4" end="4"/>
                                            </p:txEl>
                                          </p:spTgt>
                                        </p:tgtEl>
                                        <p:attrNameLst>
                                          <p:attrName>style.visibility</p:attrName>
                                        </p:attrNameLst>
                                      </p:cBhvr>
                                      <p:to>
                                        <p:strVal val="visible"/>
                                      </p:to>
                                    </p:set>
                                    <p:anim calcmode="lin" valueType="num">
                                      <p:cBhvr>
                                        <p:cTn id="33" dur="500" fill="hold"/>
                                        <p:tgtEl>
                                          <p:spTgt spid="88069">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88069">
                                            <p:txEl>
                                              <p:pRg st="4" end="4"/>
                                            </p:txEl>
                                          </p:spTgt>
                                        </p:tgtEl>
                                        <p:attrNameLst>
                                          <p:attrName>ppt_h</p:attrName>
                                        </p:attrNameLst>
                                      </p:cBhvr>
                                      <p:tavLst>
                                        <p:tav tm="0">
                                          <p:val>
                                            <p:fltVal val="0"/>
                                          </p:val>
                                        </p:tav>
                                        <p:tav tm="100000">
                                          <p:val>
                                            <p:strVal val="#ppt_h"/>
                                          </p:val>
                                        </p:tav>
                                      </p:tavLst>
                                    </p:anim>
                                  </p:childTnLst>
                                </p:cTn>
                              </p:par>
                              <p:par>
                                <p:cTn id="35" presetID="23" presetClass="entr" presetSubtype="16" fill="hold" grpId="0" nodeType="withEffect">
                                  <p:stCondLst>
                                    <p:cond delay="0"/>
                                  </p:stCondLst>
                                  <p:childTnLst>
                                    <p:set>
                                      <p:cBhvr>
                                        <p:cTn id="36" dur="1" fill="hold">
                                          <p:stCondLst>
                                            <p:cond delay="0"/>
                                          </p:stCondLst>
                                        </p:cTn>
                                        <p:tgtEl>
                                          <p:spTgt spid="88069">
                                            <p:txEl>
                                              <p:pRg st="5" end="5"/>
                                            </p:txEl>
                                          </p:spTgt>
                                        </p:tgtEl>
                                        <p:attrNameLst>
                                          <p:attrName>style.visibility</p:attrName>
                                        </p:attrNameLst>
                                      </p:cBhvr>
                                      <p:to>
                                        <p:strVal val="visible"/>
                                      </p:to>
                                    </p:set>
                                    <p:anim calcmode="lin" valueType="num">
                                      <p:cBhvr>
                                        <p:cTn id="37" dur="500" fill="hold"/>
                                        <p:tgtEl>
                                          <p:spTgt spid="88069">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88069">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88069">
                                            <p:txEl>
                                              <p:pRg st="6" end="6"/>
                                            </p:txEl>
                                          </p:spTgt>
                                        </p:tgtEl>
                                        <p:attrNameLst>
                                          <p:attrName>style.visibility</p:attrName>
                                        </p:attrNameLst>
                                      </p:cBhvr>
                                      <p:to>
                                        <p:strVal val="visible"/>
                                      </p:to>
                                    </p:set>
                                    <p:anim calcmode="lin" valueType="num">
                                      <p:cBhvr>
                                        <p:cTn id="43" dur="500" fill="hold"/>
                                        <p:tgtEl>
                                          <p:spTgt spid="88069">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88069">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8" grpId="0"/>
      <p:bldP spid="88069" grpId="0" build="p"/>
    </p:bldLst>
  </p:timing>
</p:sld>
</file>

<file path=ppt/theme/theme1.xml><?xml version="1.0" encoding="utf-8"?>
<a:theme xmlns:a="http://schemas.openxmlformats.org/drawingml/2006/main" name="Eco">
  <a:themeElements>
    <a:clrScheme name="Ec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s-EC"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s-EC" sz="1800" b="0" i="0" u="none" strike="noStrike" cap="none" normalizeH="0" baseline="0" smtClean="0">
            <a:ln>
              <a:noFill/>
            </a:ln>
            <a:solidFill>
              <a:schemeClr val="tx1"/>
            </a:solidFill>
            <a:effectLst/>
            <a:latin typeface="Arial" charset="0"/>
          </a:defRPr>
        </a:defPPr>
      </a:lstStyle>
    </a:lnDef>
  </a:objectDefaults>
  <a:extraClrSchemeLst>
    <a:extraClrScheme>
      <a:clrScheme name="Ec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2050</TotalTime>
  <Words>6285</Words>
  <Application>Microsoft Office PowerPoint</Application>
  <PresentationFormat>On-screen Show (4:3)</PresentationFormat>
  <Paragraphs>651</Paragraphs>
  <Slides>39</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Times New Roman</vt:lpstr>
      <vt:lpstr>Wingdings</vt:lpstr>
      <vt:lpstr>Bookman Old Style</vt:lpstr>
      <vt:lpstr>Symbol</vt:lpstr>
      <vt:lpstr>Eco</vt:lpstr>
      <vt:lpstr>HERMENÉUTICA BÍBLICA  Reglas de Interpretación y Métodos de Estudio Bíblico VERSIÓN REVISADA Y ACTUALIZADA POR EL AUTOR </vt:lpstr>
      <vt:lpstr>Bosquejo General del Curso</vt:lpstr>
      <vt:lpstr>1. Introducción</vt:lpstr>
      <vt:lpstr>2. Importancia (Pr. 30:5-6)</vt:lpstr>
      <vt:lpstr>3. El Efecto Esdras: Patrón del Predicador</vt:lpstr>
      <vt:lpstr>4. Conceptos Teológicos Relevantes</vt:lpstr>
      <vt:lpstr>Conceptos…</vt:lpstr>
      <vt:lpstr>5. La Biblia y su Trasfondo</vt:lpstr>
      <vt:lpstr>Qué es la Biblia </vt:lpstr>
      <vt:lpstr>Cuál es el Contenido de la Biblia </vt:lpstr>
      <vt:lpstr>Cuál es el Propósito de la Biblia </vt:lpstr>
      <vt:lpstr>Aplicación Práctica </vt:lpstr>
      <vt:lpstr>6. Fronteras contextuales</vt:lpstr>
      <vt:lpstr>7. Círculo Hermenéutico</vt:lpstr>
      <vt:lpstr>8. Figuras Retóricas de Lenguaje</vt:lpstr>
      <vt:lpstr>Más Figuras….</vt:lpstr>
      <vt:lpstr>9. Géneros Literarios</vt:lpstr>
      <vt:lpstr>10. Reglas de Interpretación Generales</vt:lpstr>
      <vt:lpstr>Más Reglas Generales</vt:lpstr>
      <vt:lpstr>11. Reglas de Interpretación Específicas</vt:lpstr>
      <vt:lpstr>Más Reglas Específicas….</vt:lpstr>
      <vt:lpstr>Reglas….  Profecía</vt:lpstr>
      <vt:lpstr>Reglas….  Uso del AT en el NT</vt:lpstr>
      <vt:lpstr>12. Fuentes de la Axiología y la Ética</vt:lpstr>
      <vt:lpstr>13. Numerología Bíblica</vt:lpstr>
      <vt:lpstr>Numerología..…</vt:lpstr>
      <vt:lpstr>Numerología..…</vt:lpstr>
      <vt:lpstr>14. Métodos Básicos de Estudio Bíblico</vt:lpstr>
      <vt:lpstr>Más Métodos….</vt:lpstr>
      <vt:lpstr>15. El Carácter Absoluto de la Escritura</vt:lpstr>
      <vt:lpstr>16. La Tesis Bíblica = Corazón del Sermón Proposición que afirmamos o negamos</vt:lpstr>
      <vt:lpstr>17. Ejercicios y Tareas</vt:lpstr>
      <vt:lpstr>18. Patrón de Análisis Hermenéutico</vt:lpstr>
      <vt:lpstr>19. Ensayo: ¿Quién es Jesús para Tí? Jn. 9:1ss</vt:lpstr>
      <vt:lpstr>20. Conclusión</vt:lpstr>
      <vt:lpstr>21. Resumen del Curso</vt:lpstr>
      <vt:lpstr>22. Bibliografía Referencial</vt:lpstr>
      <vt:lpstr>23. Acerca del Autor (Gál. 2:20) Palm Missionary Ministries, Inc</vt:lpstr>
      <vt:lpstr>Apuntes Generales</vt:lpstr>
    </vt:vector>
  </TitlesOfParts>
  <Company>Particular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HERMENÉUTICA</dc:title>
  <dc:creator>Joselito Orellana Mora</dc:creator>
  <cp:lastModifiedBy>Iglesia Biblica Bautista Ant</cp:lastModifiedBy>
  <cp:revision>177</cp:revision>
  <dcterms:created xsi:type="dcterms:W3CDTF">2005-01-10T16:09:45Z</dcterms:created>
  <dcterms:modified xsi:type="dcterms:W3CDTF">2011-08-26T18:56:03Z</dcterms:modified>
</cp:coreProperties>
</file>