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08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94560-387C-438E-9184-90BA7AC528AD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7F0AC-ABCB-432A-A214-B8748F46E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2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E0FB8-7496-41A1-99CA-BD52B92C07F6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99D276F-184F-48D7-B1F4-CC85CE566459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594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06432-7947-4D86-A057-ECA3AA637773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2160C-C42C-4CB2-950D-C394CA3506C0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1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BFDEB-82A5-4164-B5C0-8D4DE249C97B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735D8-FEB6-44A1-B287-AF60EB3857F3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310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B0D06-608E-420C-A70D-D0ABBE412962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7986E-DD5C-4615-B804-D55ABA615C37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28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021B4-4249-44E1-A786-A281983C2A77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009E503-06CA-4A5D-9FF6-718298E3D445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68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BA4BC-3C3E-4A8D-8C11-212D23B7ABFF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E3BE6-3DFE-4708-BFCF-B04DFDCCE53E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34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ADB7E-6E2A-4D8C-877A-AC9AEB01AA2A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9C887E44-8354-4A7D-8CD8-53E0455EF893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68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29FF5-0EC3-46B8-95E0-6774085B57B1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A4CED-9132-44BE-8FBD-51C7906764AF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0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BB178-92AF-46D0-B58D-255519C38C4B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3C1EAF-C971-484B-A1CB-8A44A8D48B3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269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13ED6A4-1996-46EB-B915-A4DC5A88478D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CAEC2-456D-4215-9DB3-9E09CB3D6717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7494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224B8-967E-49FF-84CE-84C69687044D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15733-66FE-494B-BA8E-119B85E4EE0B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3497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9E945D3-F0DF-4DCA-95CA-5EA8A5C203A2}" type="datetimeFigureOut">
              <a:rPr lang="en-US"/>
              <a:pPr>
                <a:defRPr/>
              </a:pPr>
              <a:t>2/23/2011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3CB7FF-2AD5-4679-B70F-ACD8D68CF6C2}" type="slidenum">
              <a:rPr lang="es-ES_tradnl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895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Principios </a:t>
            </a:r>
            <a:r>
              <a:rPr lang="es-E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 hacer decisiones y formar prioridades y la agenda de un </a:t>
            </a:r>
            <a:r>
              <a:rPr lang="es-E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lider</a:t>
            </a:r>
            <a:r>
              <a:rPr lang="es-E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 Prov. 11:14; 15:22</a:t>
            </a:r>
            <a:endParaRPr lang="es-ES_tradnl" sz="2400" dirty="0" smtClean="0">
              <a:solidFill>
                <a:srgbClr val="FF0000"/>
              </a:solidFill>
            </a:endParaRPr>
          </a:p>
        </p:txBody>
      </p:sp>
      <p:sp>
        <p:nvSpPr>
          <p:cNvPr id="38914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14350" indent="-514350">
              <a:buFont typeface="Wingdings 2" pitchFamily="18" charset="2"/>
              <a:buAutoNum type="arabicPeriod"/>
            </a:pP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ORA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 mucho para buscar la dirección del </a:t>
            </a:r>
            <a:r>
              <a:rPr lang="es-ES" b="1" smtClean="0">
                <a:latin typeface="Times New Roman" pitchFamily="18" charset="0"/>
                <a:cs typeface="Times New Roman" pitchFamily="18" charset="0"/>
              </a:rPr>
              <a:t>Espíritu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Estudia la </a:t>
            </a: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Palabra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 MUCHO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Pide mucho </a:t>
            </a: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Consejo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 de otros creyentes. Trate de ser “enseñable” y honesto, no “infalible”. 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Presta atención a los </a:t>
            </a: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Críticos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Evaluar las </a:t>
            </a: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circunstancias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 para ver si Dios está contestando oraciones o guiando 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Ser un maestro de la historia de su organización 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Establece prioridades y Recordar sus metas </a:t>
            </a:r>
            <a:endParaRPr lang="es-ES_tradnl" smtClean="0"/>
          </a:p>
        </p:txBody>
      </p:sp>
    </p:spTree>
    <p:extLst>
      <p:ext uri="{BB962C8B-B14F-4D97-AF65-F5344CB8AC3E}">
        <p14:creationId xmlns:p14="http://schemas.microsoft.com/office/powerpoint/2010/main" val="398931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mtClean="0">
                <a:solidFill>
                  <a:srgbClr val="7B9899"/>
                </a:solidFill>
                <a:latin typeface="Times New Roman" pitchFamily="18" charset="0"/>
                <a:cs typeface="Times New Roman" pitchFamily="18" charset="0"/>
              </a:rPr>
              <a:t>EVITA LO QUE GASTA TIEMPO</a:t>
            </a:r>
            <a:endParaRPr lang="es-ES_tradnl" smtClean="0">
              <a:solidFill>
                <a:srgbClr val="7B9899"/>
              </a:solidFill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4238" cy="4572000"/>
          </a:xfrm>
        </p:spPr>
        <p:txBody>
          <a:bodyPr/>
          <a:lstStyle/>
          <a:p>
            <a:pPr marL="514350" indent="-514350"/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Novedades – tecnología puede servir, pero no debemos servirla</a:t>
            </a:r>
          </a:p>
          <a:p>
            <a:pPr marL="514350" indent="-514350"/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Falta de </a:t>
            </a:r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DELEGACIÓN</a:t>
            </a:r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Conversaciones</a:t>
            </a:r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s-ES" sz="3600" b="1" i="1" smtClean="0">
                <a:latin typeface="Times New Roman" pitchFamily="18" charset="0"/>
                <a:cs typeface="Times New Roman" pitchFamily="18" charset="0"/>
              </a:rPr>
              <a:t>ocio</a:t>
            </a:r>
          </a:p>
          <a:p>
            <a:pPr marL="514350" indent="-514350"/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Pasatiempos</a:t>
            </a:r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DESORGANIZACIÓN</a:t>
            </a:r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5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mtClean="0">
                <a:solidFill>
                  <a:srgbClr val="7B9899"/>
                </a:solidFill>
                <a:latin typeface="Times New Roman" pitchFamily="18" charset="0"/>
                <a:cs typeface="Times New Roman" pitchFamily="18" charset="0"/>
              </a:rPr>
              <a:t>EVITA LO QUE GASTA TIEMPO</a:t>
            </a:r>
            <a:endParaRPr lang="es-ES_tradnl" smtClean="0">
              <a:solidFill>
                <a:srgbClr val="7B9899"/>
              </a:solidFill>
            </a:endParaRPr>
          </a:p>
        </p:txBody>
      </p:sp>
      <p:sp>
        <p:nvSpPr>
          <p:cNvPr id="4096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39713" indent="-514350">
              <a:spcBef>
                <a:spcPct val="0"/>
              </a:spcBef>
              <a:buFont typeface="Georgia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 Confesar sus errores y no culpar a los obreros</a:t>
            </a:r>
          </a:p>
          <a:p>
            <a:pPr marL="239713" indent="-514350">
              <a:spcBef>
                <a:spcPct val="0"/>
              </a:spcBef>
              <a:buFont typeface="Georgia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Aprende </a:t>
            </a: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cuando decir “NO”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 - no sobre-comprometerse</a:t>
            </a:r>
          </a:p>
          <a:p>
            <a:pPr marL="239713" indent="-514350">
              <a:spcBef>
                <a:spcPct val="0"/>
              </a:spcBef>
              <a:buFont typeface="Georgia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Cultiva </a:t>
            </a: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RUTINAS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 sanas </a:t>
            </a:r>
          </a:p>
          <a:p>
            <a:pPr marL="239713" indent="-514350">
              <a:spcBef>
                <a:spcPct val="0"/>
              </a:spcBef>
              <a:buFont typeface="Georgia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Se enfoca en </a:t>
            </a: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RELACIONES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 de personas y </a:t>
            </a: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COMUNICACIÓN</a:t>
            </a:r>
          </a:p>
          <a:p>
            <a:pPr marL="239713" indent="-514350">
              <a:spcBef>
                <a:spcPct val="0"/>
              </a:spcBef>
              <a:buFont typeface="Georgia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Recuerda que su trabajo mayor es con “PERSONAS” más que proyectos. </a:t>
            </a:r>
          </a:p>
          <a:p>
            <a:pPr marL="239713" indent="-514350">
              <a:spcBef>
                <a:spcPct val="0"/>
              </a:spcBef>
              <a:buFont typeface="Georgia"/>
              <a:buAutoNum type="arabicPeriod"/>
            </a:pPr>
            <a:r>
              <a:rPr lang="es-ES" smtClean="0">
                <a:latin typeface="Times New Roman" pitchFamily="18" charset="0"/>
                <a:cs typeface="Times New Roman" pitchFamily="18" charset="0"/>
              </a:rPr>
              <a:t>Hace tiempo en su agenda para mucho tiempo y tiempo de calidad para su </a:t>
            </a:r>
            <a:r>
              <a:rPr lang="es-ES" b="1" u="sng" smtClean="0">
                <a:latin typeface="Times New Roman" pitchFamily="18" charset="0"/>
                <a:cs typeface="Times New Roman" pitchFamily="18" charset="0"/>
              </a:rPr>
              <a:t>FAMILIA</a:t>
            </a:r>
            <a:endParaRPr lang="es-ES_tradnl" smtClean="0"/>
          </a:p>
        </p:txBody>
      </p:sp>
    </p:spTree>
    <p:extLst>
      <p:ext uri="{BB962C8B-B14F-4D97-AF65-F5344CB8AC3E}">
        <p14:creationId xmlns:p14="http://schemas.microsoft.com/office/powerpoint/2010/main" val="110473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Autofit/>
          </a:bodyPr>
          <a:lstStyle/>
          <a:p>
            <a:pPr marL="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ES" sz="3200" b="1" dirty="0" smtClean="0">
                <a:latin typeface="Times New Roman"/>
                <a:ea typeface="Times New Roman"/>
              </a:rPr>
              <a:t>Usa “concentración enfocada”. </a:t>
            </a:r>
            <a:r>
              <a:rPr lang="es-ES" sz="3200" dirty="0" err="1" smtClean="0">
                <a:latin typeface="Times New Roman"/>
                <a:ea typeface="Times New Roman"/>
              </a:rPr>
              <a:t>Ecles</a:t>
            </a:r>
            <a:r>
              <a:rPr lang="es-ES" sz="3200" dirty="0" smtClean="0">
                <a:latin typeface="Times New Roman"/>
                <a:ea typeface="Times New Roman"/>
              </a:rPr>
              <a:t>. 3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marL="45720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ES" sz="3200" dirty="0" smtClean="0">
                <a:latin typeface="Times New Roman"/>
                <a:ea typeface="Times New Roman"/>
              </a:rPr>
              <a:t>* </a:t>
            </a:r>
            <a:r>
              <a:rPr lang="es-ES" sz="3200" b="1" dirty="0" smtClean="0">
                <a:latin typeface="Times New Roman"/>
                <a:ea typeface="Times New Roman"/>
              </a:rPr>
              <a:t>Hacer las prioridades primero </a:t>
            </a:r>
            <a:r>
              <a:rPr lang="es-ES" sz="3200" dirty="0" smtClean="0">
                <a:latin typeface="Times New Roman"/>
                <a:ea typeface="Times New Roman"/>
              </a:rPr>
              <a:t>– y trata de hacerlo una cosa a la vez 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marL="45720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ES" sz="3200" dirty="0" smtClean="0">
                <a:latin typeface="Times New Roman"/>
                <a:ea typeface="Times New Roman"/>
              </a:rPr>
              <a:t>* Un líder </a:t>
            </a:r>
            <a:r>
              <a:rPr lang="es-ES" sz="3200" b="1" dirty="0" smtClean="0">
                <a:latin typeface="Times New Roman"/>
                <a:ea typeface="Times New Roman"/>
              </a:rPr>
              <a:t>trabaja en bloques de DIAS y </a:t>
            </a:r>
            <a:r>
              <a:rPr lang="es-ES" sz="3200" b="1" u="sng" dirty="0" smtClean="0">
                <a:latin typeface="Times New Roman"/>
                <a:ea typeface="Times New Roman"/>
              </a:rPr>
              <a:t>HORAS</a:t>
            </a:r>
            <a:r>
              <a:rPr lang="es-ES" sz="3200" dirty="0" smtClean="0">
                <a:latin typeface="Times New Roman"/>
                <a:ea typeface="Times New Roman"/>
              </a:rPr>
              <a:t> más que minutos, y delega a otros lo que se puede hacer en 15 minutos  o menos.</a:t>
            </a:r>
          </a:p>
          <a:p>
            <a:pPr marL="45720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ES" sz="3200" dirty="0" smtClean="0">
                <a:latin typeface="Times New Roman"/>
                <a:ea typeface="Times New Roman"/>
              </a:rPr>
              <a:t>Utiliza cada minuto disponible para proyectos, escribiendo notas, leyendo, etc.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79320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mtClean="0">
                <a:solidFill>
                  <a:srgbClr val="7B9899"/>
                </a:solidFill>
              </a:rPr>
              <a:t>PELIGROS y tropiezos de LIDERES</a:t>
            </a:r>
            <a:endParaRPr lang="en-U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0" indent="-274320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ES" sz="3600" b="1" dirty="0" smtClean="0">
                <a:latin typeface="Times New Roman"/>
                <a:ea typeface="Times New Roman"/>
              </a:rPr>
              <a:t>Para evitarlos:</a:t>
            </a:r>
            <a:endParaRPr lang="en-US" sz="3600" b="1" dirty="0" smtClean="0">
              <a:latin typeface="Times New Roman"/>
              <a:ea typeface="Times New Roman"/>
            </a:endParaRP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latin typeface="Times New Roman"/>
                <a:ea typeface="Times New Roman"/>
              </a:rPr>
              <a:t>Estar consciente de peligros </a:t>
            </a:r>
          </a:p>
          <a:p>
            <a:pPr marL="548640" lvl="2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ES" sz="2900" b="1" dirty="0" smtClean="0">
                <a:latin typeface="Times New Roman"/>
                <a:ea typeface="Times New Roman"/>
              </a:rPr>
              <a:t>(Recuerda:  Somos más vulnerables en nuestros puntos más fuertes; pero todos tenemos “el pecado que nos asedia” –</a:t>
            </a:r>
            <a:r>
              <a:rPr lang="es-ES" sz="2900" b="1" dirty="0" err="1" smtClean="0">
                <a:latin typeface="Times New Roman"/>
                <a:ea typeface="Times New Roman"/>
              </a:rPr>
              <a:t>Heb.</a:t>
            </a:r>
            <a:r>
              <a:rPr lang="es-ES" sz="2900" b="1" dirty="0" smtClean="0">
                <a:latin typeface="Times New Roman"/>
                <a:ea typeface="Times New Roman"/>
              </a:rPr>
              <a:t> 12)</a:t>
            </a:r>
            <a:endParaRPr lang="en-US" sz="2900" b="1" dirty="0" smtClean="0">
              <a:latin typeface="Times New Roman"/>
              <a:ea typeface="Times New Roman"/>
            </a:endParaRP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latin typeface="Times New Roman"/>
                <a:ea typeface="Times New Roman"/>
              </a:rPr>
              <a:t>Establecer barreras, reglamentos y normas personales, </a:t>
            </a:r>
            <a:endParaRPr lang="en-US" sz="3600" b="1" dirty="0" smtClean="0">
              <a:latin typeface="Times New Roman"/>
              <a:ea typeface="Times New Roman"/>
            </a:endParaRP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latin typeface="Times New Roman"/>
                <a:ea typeface="Times New Roman"/>
              </a:rPr>
              <a:t>Establecer “contabilidad” con otros</a:t>
            </a: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ES" sz="3600" b="1" dirty="0" smtClean="0">
                <a:latin typeface="Times New Roman"/>
                <a:ea typeface="Times New Roman"/>
              </a:rPr>
              <a:t>ORAR Y VELAR – </a:t>
            </a:r>
            <a:r>
              <a:rPr lang="es-ES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MATEO 26:41</a:t>
            </a:r>
            <a:endParaRPr lang="en-US" sz="36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323636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mtClean="0">
                <a:solidFill>
                  <a:srgbClr val="7B9899"/>
                </a:solidFill>
              </a:rPr>
              <a:t>PELIGROS y tropiezos de LIDERES</a:t>
            </a:r>
            <a:endParaRPr lang="es-ES_tradnl" smtClean="0">
              <a:solidFill>
                <a:srgbClr val="7B9899"/>
              </a:solidFill>
            </a:endParaRPr>
          </a:p>
        </p:txBody>
      </p:sp>
      <p:sp>
        <p:nvSpPr>
          <p:cNvPr id="44034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14350" indent="-514350">
              <a:buFont typeface="Wingdings 2" pitchFamily="18" charset="2"/>
              <a:buAutoNum type="arabicPeriod"/>
            </a:pPr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ORGULLO</a:t>
            </a:r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PECADO</a:t>
            </a: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 SEXUAL</a:t>
            </a:r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 (inmoralidad)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ACTITUDES </a:t>
            </a:r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NEGATIVAS</a:t>
            </a: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, CRITICAS Y AMARGADAS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AVARICIA</a:t>
            </a:r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PEREZA </a:t>
            </a:r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MENTAL</a:t>
            </a:r>
            <a:endParaRPr lang="es-ES_tradnl" sz="3600" smtClean="0"/>
          </a:p>
        </p:txBody>
      </p:sp>
    </p:spTree>
    <p:extLst>
      <p:ext uri="{BB962C8B-B14F-4D97-AF65-F5344CB8AC3E}">
        <p14:creationId xmlns:p14="http://schemas.microsoft.com/office/powerpoint/2010/main" val="40348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mtClean="0">
                <a:solidFill>
                  <a:srgbClr val="7B9899"/>
                </a:solidFill>
              </a:rPr>
              <a:t>PELIGROS y tropiezos de LIDERES</a:t>
            </a:r>
            <a:endParaRPr lang="es-ES_tradnl" smtClean="0">
              <a:solidFill>
                <a:srgbClr val="7B9899"/>
              </a:solidFill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742950" indent="-742950">
              <a:buFont typeface="Wingdings 2" pitchFamily="18" charset="2"/>
              <a:buAutoNum type="arabicPeriod" startAt="6"/>
            </a:pP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HIPER-SENSIBILIDAD y MIEDO de CRITICOS</a:t>
            </a:r>
            <a:r>
              <a:rPr lang="es-ES" sz="36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buFont typeface="Wingdings 2" pitchFamily="18" charset="2"/>
              <a:buAutoNum type="arabicPeriod" startAt="6"/>
            </a:pP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LETARGIA </a:t>
            </a:r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ESPIRITUAL</a:t>
            </a: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>
              <a:buFont typeface="Wingdings 2" pitchFamily="18" charset="2"/>
              <a:buAutoNum type="arabicPeriod" startAt="6"/>
            </a:pP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NEGLIGENCIA DE LA </a:t>
            </a:r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FAMILIA</a:t>
            </a:r>
          </a:p>
          <a:p>
            <a:pPr marL="742950" indent="-742950">
              <a:buFont typeface="Wingdings 2" pitchFamily="18" charset="2"/>
              <a:buAutoNum type="arabicPeriod" startAt="6"/>
            </a:pPr>
            <a:r>
              <a:rPr lang="es-ES" sz="3600" b="1" u="sng" smtClean="0">
                <a:latin typeface="Times New Roman" pitchFamily="18" charset="0"/>
                <a:cs typeface="Times New Roman" pitchFamily="18" charset="0"/>
              </a:rPr>
              <a:t>DESCUIDO</a:t>
            </a: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 DE ADMINISTRACION</a:t>
            </a:r>
          </a:p>
          <a:p>
            <a:pPr marL="742950" indent="-742950">
              <a:buFont typeface="Wingdings 2" pitchFamily="18" charset="2"/>
              <a:buAutoNum type="arabicPeriod" startAt="6"/>
            </a:pPr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MANTENER POSICIONES por DEMASIADO TIEMPO </a:t>
            </a:r>
            <a:endParaRPr lang="es-ES_tradnl" sz="3600" smtClean="0"/>
          </a:p>
        </p:txBody>
      </p:sp>
    </p:spTree>
    <p:extLst>
      <p:ext uri="{BB962C8B-B14F-4D97-AF65-F5344CB8AC3E}">
        <p14:creationId xmlns:p14="http://schemas.microsoft.com/office/powerpoint/2010/main" val="3189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280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Principios para hacer decisiones y formar prioridades y la agenda de un lider  - Prov. 11:14; 15:22</vt:lpstr>
      <vt:lpstr>EVITA LO QUE GASTA TIEMPO</vt:lpstr>
      <vt:lpstr>EVITA LO QUE GASTA TIEMPO</vt:lpstr>
      <vt:lpstr>PowerPoint Presentation</vt:lpstr>
      <vt:lpstr>PELIGROS y tropiezos de LIDERES</vt:lpstr>
      <vt:lpstr>PELIGROS y tropiezos de LIDERES</vt:lpstr>
      <vt:lpstr>PELIGROS y tropiezos de LIDERES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Principios para hacer decisiones y formar prioridades y la agenda de un lider  - Prov. 11:14; 15:22</dc:title>
  <dc:creator>Iglesia Biblica Bautista Ant</dc:creator>
  <cp:lastModifiedBy>Iglesia Biblica Bautista Ant</cp:lastModifiedBy>
  <cp:revision>1</cp:revision>
  <dcterms:created xsi:type="dcterms:W3CDTF">2011-02-24T00:21:36Z</dcterms:created>
  <dcterms:modified xsi:type="dcterms:W3CDTF">2011-02-24T00:23:19Z</dcterms:modified>
</cp:coreProperties>
</file>