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02" y="-10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9A5BA-B1F7-495C-B751-DFC56EBF5364}" type="datetimeFigureOut">
              <a:rPr lang="en-US" smtClean="0"/>
              <a:t>2/23/2011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53F19-B9CA-488C-9BAF-496807CBF954}" type="slidenum">
              <a:rPr lang="en-US" smtClean="0"/>
              <a:t>‹#›</a:t>
            </a:fld>
            <a:endParaRPr lang="en-US"/>
          </a:p>
        </p:txBody>
      </p:sp>
    </p:spTree>
    <p:extLst>
      <p:ext uri="{BB962C8B-B14F-4D97-AF65-F5344CB8AC3E}">
        <p14:creationId xmlns:p14="http://schemas.microsoft.com/office/powerpoint/2010/main" val="297976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FF66"/>
                </a:solidFill>
                <a:latin typeface="Arial" charset="0"/>
              </a:defRPr>
            </a:lvl1pPr>
            <a:lvl2pPr marL="742950" indent="-285750">
              <a:defRPr sz="2800" b="1">
                <a:solidFill>
                  <a:srgbClr val="FFFF66"/>
                </a:solidFill>
                <a:latin typeface="Arial" charset="0"/>
              </a:defRPr>
            </a:lvl2pPr>
            <a:lvl3pPr marL="1143000" indent="-228600">
              <a:defRPr sz="2800" b="1">
                <a:solidFill>
                  <a:srgbClr val="FFFF66"/>
                </a:solidFill>
                <a:latin typeface="Arial" charset="0"/>
              </a:defRPr>
            </a:lvl3pPr>
            <a:lvl4pPr marL="1600200" indent="-228600">
              <a:defRPr sz="2800" b="1">
                <a:solidFill>
                  <a:srgbClr val="FFFF66"/>
                </a:solidFill>
                <a:latin typeface="Arial" charset="0"/>
              </a:defRPr>
            </a:lvl4pPr>
            <a:lvl5pPr marL="2057400" indent="-228600">
              <a:defRPr sz="2800" b="1">
                <a:solidFill>
                  <a:srgbClr val="FFFF66"/>
                </a:solidFill>
                <a:latin typeface="Arial" charset="0"/>
              </a:defRPr>
            </a:lvl5pPr>
            <a:lvl6pPr marL="2514600" indent="-228600" algn="ctr" eaLnBrk="0" fontAlgn="base" hangingPunct="0">
              <a:spcBef>
                <a:spcPct val="0"/>
              </a:spcBef>
              <a:spcAft>
                <a:spcPct val="0"/>
              </a:spcAft>
              <a:defRPr sz="2800" b="1">
                <a:solidFill>
                  <a:srgbClr val="FFFF66"/>
                </a:solidFill>
                <a:latin typeface="Arial" charset="0"/>
              </a:defRPr>
            </a:lvl6pPr>
            <a:lvl7pPr marL="2971800" indent="-228600" algn="ctr" eaLnBrk="0" fontAlgn="base" hangingPunct="0">
              <a:spcBef>
                <a:spcPct val="0"/>
              </a:spcBef>
              <a:spcAft>
                <a:spcPct val="0"/>
              </a:spcAft>
              <a:defRPr sz="2800" b="1">
                <a:solidFill>
                  <a:srgbClr val="FFFF66"/>
                </a:solidFill>
                <a:latin typeface="Arial" charset="0"/>
              </a:defRPr>
            </a:lvl7pPr>
            <a:lvl8pPr marL="3429000" indent="-228600" algn="ctr" eaLnBrk="0" fontAlgn="base" hangingPunct="0">
              <a:spcBef>
                <a:spcPct val="0"/>
              </a:spcBef>
              <a:spcAft>
                <a:spcPct val="0"/>
              </a:spcAft>
              <a:defRPr sz="2800" b="1">
                <a:solidFill>
                  <a:srgbClr val="FFFF66"/>
                </a:solidFill>
                <a:latin typeface="Arial" charset="0"/>
              </a:defRPr>
            </a:lvl8pPr>
            <a:lvl9pPr marL="3886200" indent="-228600" algn="ctr" eaLnBrk="0" fontAlgn="base" hangingPunct="0">
              <a:spcBef>
                <a:spcPct val="0"/>
              </a:spcBef>
              <a:spcAft>
                <a:spcPct val="0"/>
              </a:spcAft>
              <a:defRPr sz="2800" b="1">
                <a:solidFill>
                  <a:srgbClr val="FFFF66"/>
                </a:solidFill>
                <a:latin typeface="Arial" charset="0"/>
              </a:defRPr>
            </a:lvl9pPr>
          </a:lstStyle>
          <a:p>
            <a:fld id="{CC7D925D-5CC9-42C0-B7C2-AA5AE0961668}" type="slidenum">
              <a:rPr lang="en-US" sz="1200" b="0">
                <a:solidFill>
                  <a:prstClr val="black"/>
                </a:solidFill>
                <a:latin typeface="Times" pitchFamily="18" charset="0"/>
              </a:rPr>
              <a:pPr/>
              <a:t>1</a:t>
            </a:fld>
            <a:endParaRPr lang="en-US" sz="1200" b="0">
              <a:solidFill>
                <a:prstClr val="black"/>
              </a:solidFill>
              <a:latin typeface="Times" pitchFamily="18" charset="0"/>
            </a:endParaRPr>
          </a:p>
        </p:txBody>
      </p:sp>
      <p:sp>
        <p:nvSpPr>
          <p:cNvPr id="58371" name="Rectangle 2"/>
          <p:cNvSpPr>
            <a:spLocks noChangeArrowheads="1" noTextEdit="1"/>
          </p:cNvSpPr>
          <p:nvPr>
            <p:ph type="sldImg"/>
          </p:nvPr>
        </p:nvSpPr>
        <p:spPr>
          <a:solidFill>
            <a:srgbClr val="FFFFFF"/>
          </a:solidFill>
          <a:ln/>
        </p:spPr>
      </p:sp>
      <p:sp>
        <p:nvSpPr>
          <p:cNvPr id="58372" name="Rectangle 3"/>
          <p:cNvSpPr>
            <a:spLocks noChangeArrowheads="1"/>
          </p:cNvSpPr>
          <p:nvPr>
            <p:ph type="body" idx="1"/>
          </p:nvPr>
        </p:nvSpPr>
        <p:spPr>
          <a:solidFill>
            <a:srgbClr val="FFFFFF"/>
          </a:solidFill>
          <a:ln>
            <a:solidFill>
              <a:srgbClr val="000000"/>
            </a:solidFill>
          </a:ln>
        </p:spPr>
        <p:txBody>
          <a:bodyPr/>
          <a:lstStyle/>
          <a:p>
            <a:r>
              <a:rPr lang="en-US" i="1" smtClean="0"/>
              <a:t>Romans 12:8 If it is encouraging, let him encourage; if it is contributing to the needs of others, let him give generously; if it is leadership, let him govern diligently; if it is showing mercy, let him do it cheerfully.</a:t>
            </a:r>
          </a:p>
          <a:p>
            <a:endParaRPr lang="en-US" i="1" smtClean="0"/>
          </a:p>
          <a:p>
            <a:r>
              <a:rPr lang="en-US" i="1" smtClean="0"/>
              <a:t>Psalm 78:72 And David shepherded them with integrity of heart; with skillful hands he led them.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FF66"/>
                </a:solidFill>
                <a:latin typeface="Arial" charset="0"/>
              </a:defRPr>
            </a:lvl1pPr>
            <a:lvl2pPr marL="742950" indent="-285750">
              <a:defRPr sz="2800" b="1">
                <a:solidFill>
                  <a:srgbClr val="FFFF66"/>
                </a:solidFill>
                <a:latin typeface="Arial" charset="0"/>
              </a:defRPr>
            </a:lvl2pPr>
            <a:lvl3pPr marL="1143000" indent="-228600">
              <a:defRPr sz="2800" b="1">
                <a:solidFill>
                  <a:srgbClr val="FFFF66"/>
                </a:solidFill>
                <a:latin typeface="Arial" charset="0"/>
              </a:defRPr>
            </a:lvl3pPr>
            <a:lvl4pPr marL="1600200" indent="-228600">
              <a:defRPr sz="2800" b="1">
                <a:solidFill>
                  <a:srgbClr val="FFFF66"/>
                </a:solidFill>
                <a:latin typeface="Arial" charset="0"/>
              </a:defRPr>
            </a:lvl4pPr>
            <a:lvl5pPr marL="2057400" indent="-228600">
              <a:defRPr sz="2800" b="1">
                <a:solidFill>
                  <a:srgbClr val="FFFF66"/>
                </a:solidFill>
                <a:latin typeface="Arial" charset="0"/>
              </a:defRPr>
            </a:lvl5pPr>
            <a:lvl6pPr marL="2514600" indent="-228600" algn="ctr" eaLnBrk="0" fontAlgn="base" hangingPunct="0">
              <a:spcBef>
                <a:spcPct val="0"/>
              </a:spcBef>
              <a:spcAft>
                <a:spcPct val="0"/>
              </a:spcAft>
              <a:defRPr sz="2800" b="1">
                <a:solidFill>
                  <a:srgbClr val="FFFF66"/>
                </a:solidFill>
                <a:latin typeface="Arial" charset="0"/>
              </a:defRPr>
            </a:lvl6pPr>
            <a:lvl7pPr marL="2971800" indent="-228600" algn="ctr" eaLnBrk="0" fontAlgn="base" hangingPunct="0">
              <a:spcBef>
                <a:spcPct val="0"/>
              </a:spcBef>
              <a:spcAft>
                <a:spcPct val="0"/>
              </a:spcAft>
              <a:defRPr sz="2800" b="1">
                <a:solidFill>
                  <a:srgbClr val="FFFF66"/>
                </a:solidFill>
                <a:latin typeface="Arial" charset="0"/>
              </a:defRPr>
            </a:lvl7pPr>
            <a:lvl8pPr marL="3429000" indent="-228600" algn="ctr" eaLnBrk="0" fontAlgn="base" hangingPunct="0">
              <a:spcBef>
                <a:spcPct val="0"/>
              </a:spcBef>
              <a:spcAft>
                <a:spcPct val="0"/>
              </a:spcAft>
              <a:defRPr sz="2800" b="1">
                <a:solidFill>
                  <a:srgbClr val="FFFF66"/>
                </a:solidFill>
                <a:latin typeface="Arial" charset="0"/>
              </a:defRPr>
            </a:lvl8pPr>
            <a:lvl9pPr marL="3886200" indent="-228600" algn="ctr" eaLnBrk="0" fontAlgn="base" hangingPunct="0">
              <a:spcBef>
                <a:spcPct val="0"/>
              </a:spcBef>
              <a:spcAft>
                <a:spcPct val="0"/>
              </a:spcAft>
              <a:defRPr sz="2800" b="1">
                <a:solidFill>
                  <a:srgbClr val="FFFF66"/>
                </a:solidFill>
                <a:latin typeface="Arial" charset="0"/>
              </a:defRPr>
            </a:lvl9pPr>
          </a:lstStyle>
          <a:p>
            <a:fld id="{A84142A6-FB18-4F2A-8918-89A372F7109C}" type="slidenum">
              <a:rPr lang="en-US" sz="1200" b="0">
                <a:solidFill>
                  <a:prstClr val="black"/>
                </a:solidFill>
                <a:latin typeface="Times" pitchFamily="18" charset="0"/>
              </a:rPr>
              <a:pPr/>
              <a:t>10</a:t>
            </a:fld>
            <a:endParaRPr lang="en-US" sz="1200" b="0">
              <a:solidFill>
                <a:prstClr val="black"/>
              </a:solidFill>
              <a:latin typeface="Times" pitchFamily="18" charset="0"/>
            </a:endParaRPr>
          </a:p>
        </p:txBody>
      </p:sp>
      <p:sp>
        <p:nvSpPr>
          <p:cNvPr id="67587" name="Rectangle 2"/>
          <p:cNvSpPr>
            <a:spLocks noChangeArrowheads="1" noTextEdit="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ln>
        </p:spPr>
        <p:txBody>
          <a:bodyPr/>
          <a:lstStyle/>
          <a:p>
            <a:r>
              <a:rPr lang="en-US" sz="700" i="1" smtClean="0"/>
              <a:t>Romans 12:6-8 </a:t>
            </a:r>
            <a:r>
              <a:rPr lang="en-US" sz="700" smtClean="0"/>
              <a:t>We have different gifts, according to the grace given us. If a man’s gift is prophesying, let him use it in proportion to his faith. If it is serving, let him serve; if it is teaching, let him teach; if it is encouraging, let him encourage; if it is contributing to the needs of others, let him give generously; if it is leadership, let him govern diligently; if it is showing mercy, let him do it cheerfully.</a:t>
            </a:r>
          </a:p>
          <a:p>
            <a:r>
              <a:rPr lang="en-US" sz="700" i="1" smtClean="0"/>
              <a:t>1 Corinthians 12:12-27 </a:t>
            </a:r>
            <a:r>
              <a:rPr lang="en-US" sz="700" smtClean="0"/>
              <a:t>There are different kinds of gifts, but the same Spirit. There are different kinds of service, but the same Lord. There are different kinds of working, but the same God works all of them in all men.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FF66"/>
                </a:solidFill>
                <a:latin typeface="Arial" charset="0"/>
              </a:defRPr>
            </a:lvl1pPr>
            <a:lvl2pPr marL="742950" indent="-285750">
              <a:defRPr sz="2800" b="1">
                <a:solidFill>
                  <a:srgbClr val="FFFF66"/>
                </a:solidFill>
                <a:latin typeface="Arial" charset="0"/>
              </a:defRPr>
            </a:lvl2pPr>
            <a:lvl3pPr marL="1143000" indent="-228600">
              <a:defRPr sz="2800" b="1">
                <a:solidFill>
                  <a:srgbClr val="FFFF66"/>
                </a:solidFill>
                <a:latin typeface="Arial" charset="0"/>
              </a:defRPr>
            </a:lvl3pPr>
            <a:lvl4pPr marL="1600200" indent="-228600">
              <a:defRPr sz="2800" b="1">
                <a:solidFill>
                  <a:srgbClr val="FFFF66"/>
                </a:solidFill>
                <a:latin typeface="Arial" charset="0"/>
              </a:defRPr>
            </a:lvl4pPr>
            <a:lvl5pPr marL="2057400" indent="-228600">
              <a:defRPr sz="2800" b="1">
                <a:solidFill>
                  <a:srgbClr val="FFFF66"/>
                </a:solidFill>
                <a:latin typeface="Arial" charset="0"/>
              </a:defRPr>
            </a:lvl5pPr>
            <a:lvl6pPr marL="2514600" indent="-228600" algn="ctr" eaLnBrk="0" fontAlgn="base" hangingPunct="0">
              <a:spcBef>
                <a:spcPct val="0"/>
              </a:spcBef>
              <a:spcAft>
                <a:spcPct val="0"/>
              </a:spcAft>
              <a:defRPr sz="2800" b="1">
                <a:solidFill>
                  <a:srgbClr val="FFFF66"/>
                </a:solidFill>
                <a:latin typeface="Arial" charset="0"/>
              </a:defRPr>
            </a:lvl6pPr>
            <a:lvl7pPr marL="2971800" indent="-228600" algn="ctr" eaLnBrk="0" fontAlgn="base" hangingPunct="0">
              <a:spcBef>
                <a:spcPct val="0"/>
              </a:spcBef>
              <a:spcAft>
                <a:spcPct val="0"/>
              </a:spcAft>
              <a:defRPr sz="2800" b="1">
                <a:solidFill>
                  <a:srgbClr val="FFFF66"/>
                </a:solidFill>
                <a:latin typeface="Arial" charset="0"/>
              </a:defRPr>
            </a:lvl7pPr>
            <a:lvl8pPr marL="3429000" indent="-228600" algn="ctr" eaLnBrk="0" fontAlgn="base" hangingPunct="0">
              <a:spcBef>
                <a:spcPct val="0"/>
              </a:spcBef>
              <a:spcAft>
                <a:spcPct val="0"/>
              </a:spcAft>
              <a:defRPr sz="2800" b="1">
                <a:solidFill>
                  <a:srgbClr val="FFFF66"/>
                </a:solidFill>
                <a:latin typeface="Arial" charset="0"/>
              </a:defRPr>
            </a:lvl8pPr>
            <a:lvl9pPr marL="3886200" indent="-228600" algn="ctr" eaLnBrk="0" fontAlgn="base" hangingPunct="0">
              <a:spcBef>
                <a:spcPct val="0"/>
              </a:spcBef>
              <a:spcAft>
                <a:spcPct val="0"/>
              </a:spcAft>
              <a:defRPr sz="2800" b="1">
                <a:solidFill>
                  <a:srgbClr val="FFFF66"/>
                </a:solidFill>
                <a:latin typeface="Arial" charset="0"/>
              </a:defRPr>
            </a:lvl9pPr>
          </a:lstStyle>
          <a:p>
            <a:fld id="{4E884F26-1F08-420A-BBFA-38D3EBFDAF25}" type="slidenum">
              <a:rPr lang="en-US" sz="1200" b="0">
                <a:solidFill>
                  <a:prstClr val="black"/>
                </a:solidFill>
                <a:latin typeface="Times" pitchFamily="18" charset="0"/>
              </a:rPr>
              <a:pPr/>
              <a:t>11</a:t>
            </a:fld>
            <a:endParaRPr lang="en-US" sz="1200" b="0">
              <a:solidFill>
                <a:prstClr val="black"/>
              </a:solidFill>
              <a:latin typeface="Times" pitchFamily="18" charset="0"/>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cs typeface="Times New Roman" pitchFamily="18" charset="0"/>
              </a:rPr>
              <a:t>—</a:t>
            </a:r>
            <a:r>
              <a:rPr lang="en-US" smtClean="0">
                <a:cs typeface="Times New Roman" pitchFamily="18" charset="0"/>
              </a:rPr>
              <a:t>Randy Frazee</a:t>
            </a:r>
            <a:r>
              <a:rPr lang="en-US"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FF66"/>
                </a:solidFill>
                <a:latin typeface="Arial" charset="0"/>
              </a:defRPr>
            </a:lvl1pPr>
            <a:lvl2pPr marL="742950" indent="-285750">
              <a:defRPr sz="2800" b="1">
                <a:solidFill>
                  <a:srgbClr val="FFFF66"/>
                </a:solidFill>
                <a:latin typeface="Arial" charset="0"/>
              </a:defRPr>
            </a:lvl2pPr>
            <a:lvl3pPr marL="1143000" indent="-228600">
              <a:defRPr sz="2800" b="1">
                <a:solidFill>
                  <a:srgbClr val="FFFF66"/>
                </a:solidFill>
                <a:latin typeface="Arial" charset="0"/>
              </a:defRPr>
            </a:lvl3pPr>
            <a:lvl4pPr marL="1600200" indent="-228600">
              <a:defRPr sz="2800" b="1">
                <a:solidFill>
                  <a:srgbClr val="FFFF66"/>
                </a:solidFill>
                <a:latin typeface="Arial" charset="0"/>
              </a:defRPr>
            </a:lvl4pPr>
            <a:lvl5pPr marL="2057400" indent="-228600">
              <a:defRPr sz="2800" b="1">
                <a:solidFill>
                  <a:srgbClr val="FFFF66"/>
                </a:solidFill>
                <a:latin typeface="Arial" charset="0"/>
              </a:defRPr>
            </a:lvl5pPr>
            <a:lvl6pPr marL="2514600" indent="-228600" algn="ctr" eaLnBrk="0" fontAlgn="base" hangingPunct="0">
              <a:spcBef>
                <a:spcPct val="0"/>
              </a:spcBef>
              <a:spcAft>
                <a:spcPct val="0"/>
              </a:spcAft>
              <a:defRPr sz="2800" b="1">
                <a:solidFill>
                  <a:srgbClr val="FFFF66"/>
                </a:solidFill>
                <a:latin typeface="Arial" charset="0"/>
              </a:defRPr>
            </a:lvl6pPr>
            <a:lvl7pPr marL="2971800" indent="-228600" algn="ctr" eaLnBrk="0" fontAlgn="base" hangingPunct="0">
              <a:spcBef>
                <a:spcPct val="0"/>
              </a:spcBef>
              <a:spcAft>
                <a:spcPct val="0"/>
              </a:spcAft>
              <a:defRPr sz="2800" b="1">
                <a:solidFill>
                  <a:srgbClr val="FFFF66"/>
                </a:solidFill>
                <a:latin typeface="Arial" charset="0"/>
              </a:defRPr>
            </a:lvl7pPr>
            <a:lvl8pPr marL="3429000" indent="-228600" algn="ctr" eaLnBrk="0" fontAlgn="base" hangingPunct="0">
              <a:spcBef>
                <a:spcPct val="0"/>
              </a:spcBef>
              <a:spcAft>
                <a:spcPct val="0"/>
              </a:spcAft>
              <a:defRPr sz="2800" b="1">
                <a:solidFill>
                  <a:srgbClr val="FFFF66"/>
                </a:solidFill>
                <a:latin typeface="Arial" charset="0"/>
              </a:defRPr>
            </a:lvl8pPr>
            <a:lvl9pPr marL="3886200" indent="-228600" algn="ctr" eaLnBrk="0" fontAlgn="base" hangingPunct="0">
              <a:spcBef>
                <a:spcPct val="0"/>
              </a:spcBef>
              <a:spcAft>
                <a:spcPct val="0"/>
              </a:spcAft>
              <a:defRPr sz="2800" b="1">
                <a:solidFill>
                  <a:srgbClr val="FFFF66"/>
                </a:solidFill>
                <a:latin typeface="Arial" charset="0"/>
              </a:defRPr>
            </a:lvl9pPr>
          </a:lstStyle>
          <a:p>
            <a:fld id="{57F6C335-4097-4DEB-87C4-2D6EE9263036}" type="slidenum">
              <a:rPr lang="en-US" sz="1200" b="0">
                <a:solidFill>
                  <a:prstClr val="black"/>
                </a:solidFill>
                <a:latin typeface="Times" pitchFamily="18" charset="0"/>
              </a:rPr>
              <a:pPr/>
              <a:t>12</a:t>
            </a:fld>
            <a:endParaRPr lang="en-US" sz="1200" b="0">
              <a:solidFill>
                <a:prstClr val="black"/>
              </a:solidFill>
              <a:latin typeface="Times" pitchFamily="18" charset="0"/>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©Herb Brammeier, Jr., Leadership Cartoons, Vol. 4, page 4. Used with permission.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FF66"/>
                </a:solidFill>
                <a:latin typeface="Arial" charset="0"/>
              </a:defRPr>
            </a:lvl1pPr>
            <a:lvl2pPr marL="742950" indent="-285750">
              <a:defRPr sz="2800" b="1">
                <a:solidFill>
                  <a:srgbClr val="FFFF66"/>
                </a:solidFill>
                <a:latin typeface="Arial" charset="0"/>
              </a:defRPr>
            </a:lvl2pPr>
            <a:lvl3pPr marL="1143000" indent="-228600">
              <a:defRPr sz="2800" b="1">
                <a:solidFill>
                  <a:srgbClr val="FFFF66"/>
                </a:solidFill>
                <a:latin typeface="Arial" charset="0"/>
              </a:defRPr>
            </a:lvl3pPr>
            <a:lvl4pPr marL="1600200" indent="-228600">
              <a:defRPr sz="2800" b="1">
                <a:solidFill>
                  <a:srgbClr val="FFFF66"/>
                </a:solidFill>
                <a:latin typeface="Arial" charset="0"/>
              </a:defRPr>
            </a:lvl4pPr>
            <a:lvl5pPr marL="2057400" indent="-228600">
              <a:defRPr sz="2800" b="1">
                <a:solidFill>
                  <a:srgbClr val="FFFF66"/>
                </a:solidFill>
                <a:latin typeface="Arial" charset="0"/>
              </a:defRPr>
            </a:lvl5pPr>
            <a:lvl6pPr marL="2514600" indent="-228600" algn="ctr" eaLnBrk="0" fontAlgn="base" hangingPunct="0">
              <a:spcBef>
                <a:spcPct val="0"/>
              </a:spcBef>
              <a:spcAft>
                <a:spcPct val="0"/>
              </a:spcAft>
              <a:defRPr sz="2800" b="1">
                <a:solidFill>
                  <a:srgbClr val="FFFF66"/>
                </a:solidFill>
                <a:latin typeface="Arial" charset="0"/>
              </a:defRPr>
            </a:lvl6pPr>
            <a:lvl7pPr marL="2971800" indent="-228600" algn="ctr" eaLnBrk="0" fontAlgn="base" hangingPunct="0">
              <a:spcBef>
                <a:spcPct val="0"/>
              </a:spcBef>
              <a:spcAft>
                <a:spcPct val="0"/>
              </a:spcAft>
              <a:defRPr sz="2800" b="1">
                <a:solidFill>
                  <a:srgbClr val="FFFF66"/>
                </a:solidFill>
                <a:latin typeface="Arial" charset="0"/>
              </a:defRPr>
            </a:lvl7pPr>
            <a:lvl8pPr marL="3429000" indent="-228600" algn="ctr" eaLnBrk="0" fontAlgn="base" hangingPunct="0">
              <a:spcBef>
                <a:spcPct val="0"/>
              </a:spcBef>
              <a:spcAft>
                <a:spcPct val="0"/>
              </a:spcAft>
              <a:defRPr sz="2800" b="1">
                <a:solidFill>
                  <a:srgbClr val="FFFF66"/>
                </a:solidFill>
                <a:latin typeface="Arial" charset="0"/>
              </a:defRPr>
            </a:lvl8pPr>
            <a:lvl9pPr marL="3886200" indent="-228600" algn="ctr" eaLnBrk="0" fontAlgn="base" hangingPunct="0">
              <a:spcBef>
                <a:spcPct val="0"/>
              </a:spcBef>
              <a:spcAft>
                <a:spcPct val="0"/>
              </a:spcAft>
              <a:defRPr sz="2800" b="1">
                <a:solidFill>
                  <a:srgbClr val="FFFF66"/>
                </a:solidFill>
                <a:latin typeface="Arial" charset="0"/>
              </a:defRPr>
            </a:lvl9pPr>
          </a:lstStyle>
          <a:p>
            <a:fld id="{0C77D4CC-4E9C-4B07-B832-D4CCCAABC2A6}" type="slidenum">
              <a:rPr lang="en-US" sz="1200" b="0">
                <a:solidFill>
                  <a:prstClr val="black"/>
                </a:solidFill>
                <a:latin typeface="Times" pitchFamily="18" charset="0"/>
              </a:rPr>
              <a:pPr/>
              <a:t>13</a:t>
            </a:fld>
            <a:endParaRPr lang="en-US" sz="1200" b="0">
              <a:solidFill>
                <a:prstClr val="black"/>
              </a:solidFill>
              <a:latin typeface="Times" pitchFamily="18" charset="0"/>
            </a:endParaRPr>
          </a:p>
        </p:txBody>
      </p:sp>
      <p:sp>
        <p:nvSpPr>
          <p:cNvPr id="70659" name="Rectangle 2"/>
          <p:cNvSpPr>
            <a:spLocks noChangeArrowheads="1" noTextEdit="1"/>
          </p:cNvSpPr>
          <p:nvPr>
            <p:ph type="sldImg"/>
          </p:nvPr>
        </p:nvSpPr>
        <p:spPr>
          <a:solidFill>
            <a:srgbClr val="FFFFFF"/>
          </a:solidFill>
          <a:ln/>
        </p:spPr>
      </p:sp>
      <p:sp>
        <p:nvSpPr>
          <p:cNvPr id="70660" name="Rectangle 3"/>
          <p:cNvSpPr>
            <a:spLocks noChangeArrowheads="1"/>
          </p:cNvSpPr>
          <p:nvPr>
            <p:ph type="body" idx="1"/>
          </p:nvPr>
        </p:nvSpPr>
        <p:spPr>
          <a:solidFill>
            <a:srgbClr val="FFFFFF"/>
          </a:solidFill>
          <a:ln>
            <a:solidFill>
              <a:srgbClr val="000000"/>
            </a:solidFill>
          </a:ln>
        </p:spPr>
        <p:txBody>
          <a:bodyPr/>
          <a:lstStyle/>
          <a:p>
            <a:endParaRPr lang="es-ES_tradnl" smtClean="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FF66"/>
                </a:solidFill>
                <a:latin typeface="Arial" charset="0"/>
              </a:defRPr>
            </a:lvl1pPr>
            <a:lvl2pPr marL="742950" indent="-285750">
              <a:defRPr sz="2800" b="1">
                <a:solidFill>
                  <a:srgbClr val="FFFF66"/>
                </a:solidFill>
                <a:latin typeface="Arial" charset="0"/>
              </a:defRPr>
            </a:lvl2pPr>
            <a:lvl3pPr marL="1143000" indent="-228600">
              <a:defRPr sz="2800" b="1">
                <a:solidFill>
                  <a:srgbClr val="FFFF66"/>
                </a:solidFill>
                <a:latin typeface="Arial" charset="0"/>
              </a:defRPr>
            </a:lvl3pPr>
            <a:lvl4pPr marL="1600200" indent="-228600">
              <a:defRPr sz="2800" b="1">
                <a:solidFill>
                  <a:srgbClr val="FFFF66"/>
                </a:solidFill>
                <a:latin typeface="Arial" charset="0"/>
              </a:defRPr>
            </a:lvl4pPr>
            <a:lvl5pPr marL="2057400" indent="-228600">
              <a:defRPr sz="2800" b="1">
                <a:solidFill>
                  <a:srgbClr val="FFFF66"/>
                </a:solidFill>
                <a:latin typeface="Arial" charset="0"/>
              </a:defRPr>
            </a:lvl5pPr>
            <a:lvl6pPr marL="2514600" indent="-228600" algn="ctr" eaLnBrk="0" fontAlgn="base" hangingPunct="0">
              <a:spcBef>
                <a:spcPct val="0"/>
              </a:spcBef>
              <a:spcAft>
                <a:spcPct val="0"/>
              </a:spcAft>
              <a:defRPr sz="2800" b="1">
                <a:solidFill>
                  <a:srgbClr val="FFFF66"/>
                </a:solidFill>
                <a:latin typeface="Arial" charset="0"/>
              </a:defRPr>
            </a:lvl6pPr>
            <a:lvl7pPr marL="2971800" indent="-228600" algn="ctr" eaLnBrk="0" fontAlgn="base" hangingPunct="0">
              <a:spcBef>
                <a:spcPct val="0"/>
              </a:spcBef>
              <a:spcAft>
                <a:spcPct val="0"/>
              </a:spcAft>
              <a:defRPr sz="2800" b="1">
                <a:solidFill>
                  <a:srgbClr val="FFFF66"/>
                </a:solidFill>
                <a:latin typeface="Arial" charset="0"/>
              </a:defRPr>
            </a:lvl7pPr>
            <a:lvl8pPr marL="3429000" indent="-228600" algn="ctr" eaLnBrk="0" fontAlgn="base" hangingPunct="0">
              <a:spcBef>
                <a:spcPct val="0"/>
              </a:spcBef>
              <a:spcAft>
                <a:spcPct val="0"/>
              </a:spcAft>
              <a:defRPr sz="2800" b="1">
                <a:solidFill>
                  <a:srgbClr val="FFFF66"/>
                </a:solidFill>
                <a:latin typeface="Arial" charset="0"/>
              </a:defRPr>
            </a:lvl8pPr>
            <a:lvl9pPr marL="3886200" indent="-228600" algn="ctr" eaLnBrk="0" fontAlgn="base" hangingPunct="0">
              <a:spcBef>
                <a:spcPct val="0"/>
              </a:spcBef>
              <a:spcAft>
                <a:spcPct val="0"/>
              </a:spcAft>
              <a:defRPr sz="2800" b="1">
                <a:solidFill>
                  <a:srgbClr val="FFFF66"/>
                </a:solidFill>
                <a:latin typeface="Arial" charset="0"/>
              </a:defRPr>
            </a:lvl9pPr>
          </a:lstStyle>
          <a:p>
            <a:fld id="{D667C2F4-0AC8-46F8-87AA-22E861F3ADDA}" type="slidenum">
              <a:rPr lang="en-US" sz="1200" b="0">
                <a:solidFill>
                  <a:prstClr val="black"/>
                </a:solidFill>
                <a:latin typeface="Times" pitchFamily="18" charset="0"/>
              </a:rPr>
              <a:pPr/>
              <a:t>2</a:t>
            </a:fld>
            <a:endParaRPr lang="en-US" sz="1200" b="0">
              <a:solidFill>
                <a:prstClr val="black"/>
              </a:solidFill>
              <a:latin typeface="Times" pitchFamily="18" charset="0"/>
            </a:endParaRPr>
          </a:p>
        </p:txBody>
      </p:sp>
      <p:sp>
        <p:nvSpPr>
          <p:cNvPr id="59395" name="Rectangle 2"/>
          <p:cNvSpPr>
            <a:spLocks noChangeArrowheads="1" noTextEdit="1"/>
          </p:cNvSpPr>
          <p:nvPr>
            <p:ph type="sldImg"/>
          </p:nvPr>
        </p:nvSpPr>
        <p:spPr>
          <a:solidFill>
            <a:srgbClr val="FFFFFF"/>
          </a:solidFill>
          <a:ln/>
        </p:spPr>
      </p:sp>
      <p:sp>
        <p:nvSpPr>
          <p:cNvPr id="59396" name="Rectangle 3"/>
          <p:cNvSpPr>
            <a:spLocks noChangeArrowheads="1"/>
          </p:cNvSpPr>
          <p:nvPr>
            <p:ph type="body" idx="1"/>
          </p:nvPr>
        </p:nvSpPr>
        <p:spPr>
          <a:solidFill>
            <a:srgbClr val="FFFFFF"/>
          </a:solidFill>
          <a:ln>
            <a:solidFill>
              <a:srgbClr val="000000"/>
            </a:solidFill>
          </a:ln>
        </p:spPr>
        <p:txBody>
          <a:bodyPr/>
          <a:lstStyle/>
          <a:p>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FF66"/>
                </a:solidFill>
                <a:latin typeface="Arial" charset="0"/>
              </a:defRPr>
            </a:lvl1pPr>
            <a:lvl2pPr marL="742950" indent="-285750">
              <a:defRPr sz="2800" b="1">
                <a:solidFill>
                  <a:srgbClr val="FFFF66"/>
                </a:solidFill>
                <a:latin typeface="Arial" charset="0"/>
              </a:defRPr>
            </a:lvl2pPr>
            <a:lvl3pPr marL="1143000" indent="-228600">
              <a:defRPr sz="2800" b="1">
                <a:solidFill>
                  <a:srgbClr val="FFFF66"/>
                </a:solidFill>
                <a:latin typeface="Arial" charset="0"/>
              </a:defRPr>
            </a:lvl3pPr>
            <a:lvl4pPr marL="1600200" indent="-228600">
              <a:defRPr sz="2800" b="1">
                <a:solidFill>
                  <a:srgbClr val="FFFF66"/>
                </a:solidFill>
                <a:latin typeface="Arial" charset="0"/>
              </a:defRPr>
            </a:lvl4pPr>
            <a:lvl5pPr marL="2057400" indent="-228600">
              <a:defRPr sz="2800" b="1">
                <a:solidFill>
                  <a:srgbClr val="FFFF66"/>
                </a:solidFill>
                <a:latin typeface="Arial" charset="0"/>
              </a:defRPr>
            </a:lvl5pPr>
            <a:lvl6pPr marL="2514600" indent="-228600" algn="ctr" eaLnBrk="0" fontAlgn="base" hangingPunct="0">
              <a:spcBef>
                <a:spcPct val="0"/>
              </a:spcBef>
              <a:spcAft>
                <a:spcPct val="0"/>
              </a:spcAft>
              <a:defRPr sz="2800" b="1">
                <a:solidFill>
                  <a:srgbClr val="FFFF66"/>
                </a:solidFill>
                <a:latin typeface="Arial" charset="0"/>
              </a:defRPr>
            </a:lvl6pPr>
            <a:lvl7pPr marL="2971800" indent="-228600" algn="ctr" eaLnBrk="0" fontAlgn="base" hangingPunct="0">
              <a:spcBef>
                <a:spcPct val="0"/>
              </a:spcBef>
              <a:spcAft>
                <a:spcPct val="0"/>
              </a:spcAft>
              <a:defRPr sz="2800" b="1">
                <a:solidFill>
                  <a:srgbClr val="FFFF66"/>
                </a:solidFill>
                <a:latin typeface="Arial" charset="0"/>
              </a:defRPr>
            </a:lvl7pPr>
            <a:lvl8pPr marL="3429000" indent="-228600" algn="ctr" eaLnBrk="0" fontAlgn="base" hangingPunct="0">
              <a:spcBef>
                <a:spcPct val="0"/>
              </a:spcBef>
              <a:spcAft>
                <a:spcPct val="0"/>
              </a:spcAft>
              <a:defRPr sz="2800" b="1">
                <a:solidFill>
                  <a:srgbClr val="FFFF66"/>
                </a:solidFill>
                <a:latin typeface="Arial" charset="0"/>
              </a:defRPr>
            </a:lvl8pPr>
            <a:lvl9pPr marL="3886200" indent="-228600" algn="ctr" eaLnBrk="0" fontAlgn="base" hangingPunct="0">
              <a:spcBef>
                <a:spcPct val="0"/>
              </a:spcBef>
              <a:spcAft>
                <a:spcPct val="0"/>
              </a:spcAft>
              <a:defRPr sz="2800" b="1">
                <a:solidFill>
                  <a:srgbClr val="FFFF66"/>
                </a:solidFill>
                <a:latin typeface="Arial" charset="0"/>
              </a:defRPr>
            </a:lvl9pPr>
          </a:lstStyle>
          <a:p>
            <a:fld id="{0D10A710-EAF2-42F0-868C-257A9A972ED3}" type="slidenum">
              <a:rPr lang="en-US" sz="1200" b="0">
                <a:solidFill>
                  <a:prstClr val="black"/>
                </a:solidFill>
                <a:latin typeface="Times" pitchFamily="18" charset="0"/>
              </a:rPr>
              <a:pPr/>
              <a:t>3</a:t>
            </a:fld>
            <a:endParaRPr lang="en-US" sz="1200" b="0">
              <a:solidFill>
                <a:prstClr val="black"/>
              </a:solidFill>
              <a:latin typeface="Times" pitchFamily="18" charset="0"/>
            </a:endParaRPr>
          </a:p>
        </p:txBody>
      </p:sp>
      <p:sp>
        <p:nvSpPr>
          <p:cNvPr id="60419" name="Rectangle 2"/>
          <p:cNvSpPr>
            <a:spLocks noChangeArrowheads="1" noTextEdit="1"/>
          </p:cNvSpPr>
          <p:nvPr>
            <p:ph type="sldImg"/>
          </p:nvPr>
        </p:nvSpPr>
        <p:spPr>
          <a:solidFill>
            <a:srgbClr val="FFFFFF"/>
          </a:solidFill>
          <a:ln/>
        </p:spPr>
      </p:sp>
      <p:sp>
        <p:nvSpPr>
          <p:cNvPr id="60420" name="Rectangle 3"/>
          <p:cNvSpPr>
            <a:spLocks noChangeArrowheads="1"/>
          </p:cNvSpPr>
          <p:nvPr>
            <p:ph type="body" idx="1"/>
          </p:nvPr>
        </p:nvSpPr>
        <p:spPr>
          <a:solidFill>
            <a:srgbClr val="FFFFFF"/>
          </a:solidFill>
          <a:ln>
            <a:solidFill>
              <a:srgbClr val="000000"/>
            </a:solidFill>
          </a:ln>
        </p:spPr>
        <p:txBody>
          <a:bodyPr/>
          <a:lstStyle/>
          <a:p>
            <a:r>
              <a:rPr lang="en-US" smtClean="0"/>
              <a:t>—</a:t>
            </a:r>
            <a:r>
              <a:rPr lang="en-US" smtClean="0">
                <a:cs typeface="Times New Roman" pitchFamily="18" charset="0"/>
              </a:rPr>
              <a:t>Bill Hybels</a:t>
            </a:r>
            <a:r>
              <a:rPr 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FF66"/>
                </a:solidFill>
                <a:latin typeface="Arial" charset="0"/>
              </a:defRPr>
            </a:lvl1pPr>
            <a:lvl2pPr marL="742950" indent="-285750">
              <a:defRPr sz="2800" b="1">
                <a:solidFill>
                  <a:srgbClr val="FFFF66"/>
                </a:solidFill>
                <a:latin typeface="Arial" charset="0"/>
              </a:defRPr>
            </a:lvl2pPr>
            <a:lvl3pPr marL="1143000" indent="-228600">
              <a:defRPr sz="2800" b="1">
                <a:solidFill>
                  <a:srgbClr val="FFFF66"/>
                </a:solidFill>
                <a:latin typeface="Arial" charset="0"/>
              </a:defRPr>
            </a:lvl3pPr>
            <a:lvl4pPr marL="1600200" indent="-228600">
              <a:defRPr sz="2800" b="1">
                <a:solidFill>
                  <a:srgbClr val="FFFF66"/>
                </a:solidFill>
                <a:latin typeface="Arial" charset="0"/>
              </a:defRPr>
            </a:lvl4pPr>
            <a:lvl5pPr marL="2057400" indent="-228600">
              <a:defRPr sz="2800" b="1">
                <a:solidFill>
                  <a:srgbClr val="FFFF66"/>
                </a:solidFill>
                <a:latin typeface="Arial" charset="0"/>
              </a:defRPr>
            </a:lvl5pPr>
            <a:lvl6pPr marL="2514600" indent="-228600" algn="ctr" eaLnBrk="0" fontAlgn="base" hangingPunct="0">
              <a:spcBef>
                <a:spcPct val="0"/>
              </a:spcBef>
              <a:spcAft>
                <a:spcPct val="0"/>
              </a:spcAft>
              <a:defRPr sz="2800" b="1">
                <a:solidFill>
                  <a:srgbClr val="FFFF66"/>
                </a:solidFill>
                <a:latin typeface="Arial" charset="0"/>
              </a:defRPr>
            </a:lvl6pPr>
            <a:lvl7pPr marL="2971800" indent="-228600" algn="ctr" eaLnBrk="0" fontAlgn="base" hangingPunct="0">
              <a:spcBef>
                <a:spcPct val="0"/>
              </a:spcBef>
              <a:spcAft>
                <a:spcPct val="0"/>
              </a:spcAft>
              <a:defRPr sz="2800" b="1">
                <a:solidFill>
                  <a:srgbClr val="FFFF66"/>
                </a:solidFill>
                <a:latin typeface="Arial" charset="0"/>
              </a:defRPr>
            </a:lvl7pPr>
            <a:lvl8pPr marL="3429000" indent="-228600" algn="ctr" eaLnBrk="0" fontAlgn="base" hangingPunct="0">
              <a:spcBef>
                <a:spcPct val="0"/>
              </a:spcBef>
              <a:spcAft>
                <a:spcPct val="0"/>
              </a:spcAft>
              <a:defRPr sz="2800" b="1">
                <a:solidFill>
                  <a:srgbClr val="FFFF66"/>
                </a:solidFill>
                <a:latin typeface="Arial" charset="0"/>
              </a:defRPr>
            </a:lvl8pPr>
            <a:lvl9pPr marL="3886200" indent="-228600" algn="ctr" eaLnBrk="0" fontAlgn="base" hangingPunct="0">
              <a:spcBef>
                <a:spcPct val="0"/>
              </a:spcBef>
              <a:spcAft>
                <a:spcPct val="0"/>
              </a:spcAft>
              <a:defRPr sz="2800" b="1">
                <a:solidFill>
                  <a:srgbClr val="FFFF66"/>
                </a:solidFill>
                <a:latin typeface="Arial" charset="0"/>
              </a:defRPr>
            </a:lvl9pPr>
          </a:lstStyle>
          <a:p>
            <a:fld id="{E631B5EA-2097-48AD-86C2-A2817CDCAAD4}" type="slidenum">
              <a:rPr lang="en-US" sz="1200" b="0">
                <a:solidFill>
                  <a:prstClr val="black"/>
                </a:solidFill>
                <a:latin typeface="Times" pitchFamily="18" charset="0"/>
              </a:rPr>
              <a:pPr/>
              <a:t>4</a:t>
            </a:fld>
            <a:endParaRPr lang="en-US" sz="1200" b="0">
              <a:solidFill>
                <a:prstClr val="black"/>
              </a:solidFill>
              <a:latin typeface="Times" pitchFamily="18" charset="0"/>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©Rick Stromoski. Used with permission.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FF66"/>
                </a:solidFill>
                <a:latin typeface="Arial" charset="0"/>
              </a:defRPr>
            </a:lvl1pPr>
            <a:lvl2pPr marL="742950" indent="-285750">
              <a:defRPr sz="2800" b="1">
                <a:solidFill>
                  <a:srgbClr val="FFFF66"/>
                </a:solidFill>
                <a:latin typeface="Arial" charset="0"/>
              </a:defRPr>
            </a:lvl2pPr>
            <a:lvl3pPr marL="1143000" indent="-228600">
              <a:defRPr sz="2800" b="1">
                <a:solidFill>
                  <a:srgbClr val="FFFF66"/>
                </a:solidFill>
                <a:latin typeface="Arial" charset="0"/>
              </a:defRPr>
            </a:lvl3pPr>
            <a:lvl4pPr marL="1600200" indent="-228600">
              <a:defRPr sz="2800" b="1">
                <a:solidFill>
                  <a:srgbClr val="FFFF66"/>
                </a:solidFill>
                <a:latin typeface="Arial" charset="0"/>
              </a:defRPr>
            </a:lvl4pPr>
            <a:lvl5pPr marL="2057400" indent="-228600">
              <a:defRPr sz="2800" b="1">
                <a:solidFill>
                  <a:srgbClr val="FFFF66"/>
                </a:solidFill>
                <a:latin typeface="Arial" charset="0"/>
              </a:defRPr>
            </a:lvl5pPr>
            <a:lvl6pPr marL="2514600" indent="-228600" algn="ctr" eaLnBrk="0" fontAlgn="base" hangingPunct="0">
              <a:spcBef>
                <a:spcPct val="0"/>
              </a:spcBef>
              <a:spcAft>
                <a:spcPct val="0"/>
              </a:spcAft>
              <a:defRPr sz="2800" b="1">
                <a:solidFill>
                  <a:srgbClr val="FFFF66"/>
                </a:solidFill>
                <a:latin typeface="Arial" charset="0"/>
              </a:defRPr>
            </a:lvl6pPr>
            <a:lvl7pPr marL="2971800" indent="-228600" algn="ctr" eaLnBrk="0" fontAlgn="base" hangingPunct="0">
              <a:spcBef>
                <a:spcPct val="0"/>
              </a:spcBef>
              <a:spcAft>
                <a:spcPct val="0"/>
              </a:spcAft>
              <a:defRPr sz="2800" b="1">
                <a:solidFill>
                  <a:srgbClr val="FFFF66"/>
                </a:solidFill>
                <a:latin typeface="Arial" charset="0"/>
              </a:defRPr>
            </a:lvl7pPr>
            <a:lvl8pPr marL="3429000" indent="-228600" algn="ctr" eaLnBrk="0" fontAlgn="base" hangingPunct="0">
              <a:spcBef>
                <a:spcPct val="0"/>
              </a:spcBef>
              <a:spcAft>
                <a:spcPct val="0"/>
              </a:spcAft>
              <a:defRPr sz="2800" b="1">
                <a:solidFill>
                  <a:srgbClr val="FFFF66"/>
                </a:solidFill>
                <a:latin typeface="Arial" charset="0"/>
              </a:defRPr>
            </a:lvl8pPr>
            <a:lvl9pPr marL="3886200" indent="-228600" algn="ctr" eaLnBrk="0" fontAlgn="base" hangingPunct="0">
              <a:spcBef>
                <a:spcPct val="0"/>
              </a:spcBef>
              <a:spcAft>
                <a:spcPct val="0"/>
              </a:spcAft>
              <a:defRPr sz="2800" b="1">
                <a:solidFill>
                  <a:srgbClr val="FFFF66"/>
                </a:solidFill>
                <a:latin typeface="Arial" charset="0"/>
              </a:defRPr>
            </a:lvl9pPr>
          </a:lstStyle>
          <a:p>
            <a:fld id="{99DC89AA-FCB4-4CB2-A821-B307C013BF73}" type="slidenum">
              <a:rPr lang="en-US" sz="1200" b="0">
                <a:solidFill>
                  <a:prstClr val="black"/>
                </a:solidFill>
                <a:latin typeface="Times" pitchFamily="18" charset="0"/>
              </a:rPr>
              <a:pPr/>
              <a:t>5</a:t>
            </a:fld>
            <a:endParaRPr lang="en-US" sz="1200" b="0">
              <a:solidFill>
                <a:prstClr val="black"/>
              </a:solidFill>
              <a:latin typeface="Times" pitchFamily="18" charset="0"/>
            </a:endParaRPr>
          </a:p>
        </p:txBody>
      </p:sp>
      <p:sp>
        <p:nvSpPr>
          <p:cNvPr id="62467" name="Rectangle 2"/>
          <p:cNvSpPr>
            <a:spLocks noChangeArrowheads="1" noTextEdit="1"/>
          </p:cNvSpPr>
          <p:nvPr>
            <p:ph type="sldImg"/>
          </p:nvPr>
        </p:nvSpPr>
        <p:spPr>
          <a:solidFill>
            <a:srgbClr val="FFFFFF"/>
          </a:solidFill>
          <a:ln/>
        </p:spPr>
      </p:sp>
      <p:sp>
        <p:nvSpPr>
          <p:cNvPr id="62468" name="Rectangle 3"/>
          <p:cNvSpPr>
            <a:spLocks noChangeArrowheads="1"/>
          </p:cNvSpPr>
          <p:nvPr>
            <p:ph type="body" idx="1"/>
          </p:nvPr>
        </p:nvSpPr>
        <p:spPr>
          <a:solidFill>
            <a:srgbClr val="FFFFFF"/>
          </a:solidFill>
          <a:ln>
            <a:solidFill>
              <a:srgbClr val="000000"/>
            </a:solidFill>
          </a:ln>
        </p:spPr>
        <p:txBody>
          <a:bodyPr/>
          <a:lstStyle/>
          <a:p>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FF66"/>
                </a:solidFill>
                <a:latin typeface="Arial" charset="0"/>
              </a:defRPr>
            </a:lvl1pPr>
            <a:lvl2pPr marL="742950" indent="-285750">
              <a:defRPr sz="2800" b="1">
                <a:solidFill>
                  <a:srgbClr val="FFFF66"/>
                </a:solidFill>
                <a:latin typeface="Arial" charset="0"/>
              </a:defRPr>
            </a:lvl2pPr>
            <a:lvl3pPr marL="1143000" indent="-228600">
              <a:defRPr sz="2800" b="1">
                <a:solidFill>
                  <a:srgbClr val="FFFF66"/>
                </a:solidFill>
                <a:latin typeface="Arial" charset="0"/>
              </a:defRPr>
            </a:lvl3pPr>
            <a:lvl4pPr marL="1600200" indent="-228600">
              <a:defRPr sz="2800" b="1">
                <a:solidFill>
                  <a:srgbClr val="FFFF66"/>
                </a:solidFill>
                <a:latin typeface="Arial" charset="0"/>
              </a:defRPr>
            </a:lvl4pPr>
            <a:lvl5pPr marL="2057400" indent="-228600">
              <a:defRPr sz="2800" b="1">
                <a:solidFill>
                  <a:srgbClr val="FFFF66"/>
                </a:solidFill>
                <a:latin typeface="Arial" charset="0"/>
              </a:defRPr>
            </a:lvl5pPr>
            <a:lvl6pPr marL="2514600" indent="-228600" algn="ctr" eaLnBrk="0" fontAlgn="base" hangingPunct="0">
              <a:spcBef>
                <a:spcPct val="0"/>
              </a:spcBef>
              <a:spcAft>
                <a:spcPct val="0"/>
              </a:spcAft>
              <a:defRPr sz="2800" b="1">
                <a:solidFill>
                  <a:srgbClr val="FFFF66"/>
                </a:solidFill>
                <a:latin typeface="Arial" charset="0"/>
              </a:defRPr>
            </a:lvl6pPr>
            <a:lvl7pPr marL="2971800" indent="-228600" algn="ctr" eaLnBrk="0" fontAlgn="base" hangingPunct="0">
              <a:spcBef>
                <a:spcPct val="0"/>
              </a:spcBef>
              <a:spcAft>
                <a:spcPct val="0"/>
              </a:spcAft>
              <a:defRPr sz="2800" b="1">
                <a:solidFill>
                  <a:srgbClr val="FFFF66"/>
                </a:solidFill>
                <a:latin typeface="Arial" charset="0"/>
              </a:defRPr>
            </a:lvl7pPr>
            <a:lvl8pPr marL="3429000" indent="-228600" algn="ctr" eaLnBrk="0" fontAlgn="base" hangingPunct="0">
              <a:spcBef>
                <a:spcPct val="0"/>
              </a:spcBef>
              <a:spcAft>
                <a:spcPct val="0"/>
              </a:spcAft>
              <a:defRPr sz="2800" b="1">
                <a:solidFill>
                  <a:srgbClr val="FFFF66"/>
                </a:solidFill>
                <a:latin typeface="Arial" charset="0"/>
              </a:defRPr>
            </a:lvl8pPr>
            <a:lvl9pPr marL="3886200" indent="-228600" algn="ctr" eaLnBrk="0" fontAlgn="base" hangingPunct="0">
              <a:spcBef>
                <a:spcPct val="0"/>
              </a:spcBef>
              <a:spcAft>
                <a:spcPct val="0"/>
              </a:spcAft>
              <a:defRPr sz="2800" b="1">
                <a:solidFill>
                  <a:srgbClr val="FFFF66"/>
                </a:solidFill>
                <a:latin typeface="Arial" charset="0"/>
              </a:defRPr>
            </a:lvl9pPr>
          </a:lstStyle>
          <a:p>
            <a:fld id="{F0A43208-EB77-4D95-A535-994693F20B6B}" type="slidenum">
              <a:rPr lang="en-US" sz="1200" b="0">
                <a:solidFill>
                  <a:prstClr val="black"/>
                </a:solidFill>
                <a:latin typeface="Times" pitchFamily="18" charset="0"/>
              </a:rPr>
              <a:pPr/>
              <a:t>6</a:t>
            </a:fld>
            <a:endParaRPr lang="en-US" sz="1200" b="0">
              <a:solidFill>
                <a:prstClr val="black"/>
              </a:solidFill>
              <a:latin typeface="Times" pitchFamily="18" charset="0"/>
            </a:endParaRPr>
          </a:p>
        </p:txBody>
      </p:sp>
      <p:sp>
        <p:nvSpPr>
          <p:cNvPr id="63491" name="Rectangle 2050"/>
          <p:cNvSpPr>
            <a:spLocks noChangeArrowheads="1" noTextEdit="1"/>
          </p:cNvSpPr>
          <p:nvPr>
            <p:ph type="sldImg"/>
          </p:nvPr>
        </p:nvSpPr>
        <p:spPr>
          <a:solidFill>
            <a:srgbClr val="FFFFFF"/>
          </a:solidFill>
          <a:ln/>
        </p:spPr>
      </p:sp>
      <p:sp>
        <p:nvSpPr>
          <p:cNvPr id="63492" name="Rectangle 2051"/>
          <p:cNvSpPr>
            <a:spLocks noChangeArrowheads="1"/>
          </p:cNvSpPr>
          <p:nvPr>
            <p:ph type="body" idx="1"/>
          </p:nvPr>
        </p:nvSpPr>
        <p:spPr>
          <a:solidFill>
            <a:srgbClr val="FFFFFF"/>
          </a:solidFill>
          <a:ln>
            <a:solidFill>
              <a:srgbClr val="000000"/>
            </a:solidFill>
          </a:ln>
        </p:spPr>
        <p:txBody>
          <a:bodyPr/>
          <a:lstStyle/>
          <a:p>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FF66"/>
                </a:solidFill>
                <a:latin typeface="Arial" charset="0"/>
              </a:defRPr>
            </a:lvl1pPr>
            <a:lvl2pPr marL="742950" indent="-285750">
              <a:defRPr sz="2800" b="1">
                <a:solidFill>
                  <a:srgbClr val="FFFF66"/>
                </a:solidFill>
                <a:latin typeface="Arial" charset="0"/>
              </a:defRPr>
            </a:lvl2pPr>
            <a:lvl3pPr marL="1143000" indent="-228600">
              <a:defRPr sz="2800" b="1">
                <a:solidFill>
                  <a:srgbClr val="FFFF66"/>
                </a:solidFill>
                <a:latin typeface="Arial" charset="0"/>
              </a:defRPr>
            </a:lvl3pPr>
            <a:lvl4pPr marL="1600200" indent="-228600">
              <a:defRPr sz="2800" b="1">
                <a:solidFill>
                  <a:srgbClr val="FFFF66"/>
                </a:solidFill>
                <a:latin typeface="Arial" charset="0"/>
              </a:defRPr>
            </a:lvl4pPr>
            <a:lvl5pPr marL="2057400" indent="-228600">
              <a:defRPr sz="2800" b="1">
                <a:solidFill>
                  <a:srgbClr val="FFFF66"/>
                </a:solidFill>
                <a:latin typeface="Arial" charset="0"/>
              </a:defRPr>
            </a:lvl5pPr>
            <a:lvl6pPr marL="2514600" indent="-228600" algn="ctr" eaLnBrk="0" fontAlgn="base" hangingPunct="0">
              <a:spcBef>
                <a:spcPct val="0"/>
              </a:spcBef>
              <a:spcAft>
                <a:spcPct val="0"/>
              </a:spcAft>
              <a:defRPr sz="2800" b="1">
                <a:solidFill>
                  <a:srgbClr val="FFFF66"/>
                </a:solidFill>
                <a:latin typeface="Arial" charset="0"/>
              </a:defRPr>
            </a:lvl6pPr>
            <a:lvl7pPr marL="2971800" indent="-228600" algn="ctr" eaLnBrk="0" fontAlgn="base" hangingPunct="0">
              <a:spcBef>
                <a:spcPct val="0"/>
              </a:spcBef>
              <a:spcAft>
                <a:spcPct val="0"/>
              </a:spcAft>
              <a:defRPr sz="2800" b="1">
                <a:solidFill>
                  <a:srgbClr val="FFFF66"/>
                </a:solidFill>
                <a:latin typeface="Arial" charset="0"/>
              </a:defRPr>
            </a:lvl7pPr>
            <a:lvl8pPr marL="3429000" indent="-228600" algn="ctr" eaLnBrk="0" fontAlgn="base" hangingPunct="0">
              <a:spcBef>
                <a:spcPct val="0"/>
              </a:spcBef>
              <a:spcAft>
                <a:spcPct val="0"/>
              </a:spcAft>
              <a:defRPr sz="2800" b="1">
                <a:solidFill>
                  <a:srgbClr val="FFFF66"/>
                </a:solidFill>
                <a:latin typeface="Arial" charset="0"/>
              </a:defRPr>
            </a:lvl8pPr>
            <a:lvl9pPr marL="3886200" indent="-228600" algn="ctr" eaLnBrk="0" fontAlgn="base" hangingPunct="0">
              <a:spcBef>
                <a:spcPct val="0"/>
              </a:spcBef>
              <a:spcAft>
                <a:spcPct val="0"/>
              </a:spcAft>
              <a:defRPr sz="2800" b="1">
                <a:solidFill>
                  <a:srgbClr val="FFFF66"/>
                </a:solidFill>
                <a:latin typeface="Arial" charset="0"/>
              </a:defRPr>
            </a:lvl9pPr>
          </a:lstStyle>
          <a:p>
            <a:fld id="{04F96254-2B38-4538-B95F-31604A537884}" type="slidenum">
              <a:rPr lang="en-US" sz="1200" b="0">
                <a:solidFill>
                  <a:prstClr val="black"/>
                </a:solidFill>
                <a:latin typeface="Times" pitchFamily="18" charset="0"/>
              </a:rPr>
              <a:pPr/>
              <a:t>7</a:t>
            </a:fld>
            <a:endParaRPr lang="en-US" sz="1200" b="0">
              <a:solidFill>
                <a:prstClr val="black"/>
              </a:solidFill>
              <a:latin typeface="Times" pitchFamily="18" charset="0"/>
            </a:endParaRPr>
          </a:p>
        </p:txBody>
      </p:sp>
      <p:sp>
        <p:nvSpPr>
          <p:cNvPr id="64515" name="Rectangle 2"/>
          <p:cNvSpPr>
            <a:spLocks noChangeArrowheads="1" noTextEdit="1"/>
          </p:cNvSpPr>
          <p:nvPr>
            <p:ph type="sldImg"/>
          </p:nvPr>
        </p:nvSpPr>
        <p:spPr>
          <a:solidFill>
            <a:srgbClr val="FFFFFF"/>
          </a:solidFill>
          <a:ln/>
        </p:spPr>
      </p:sp>
      <p:sp>
        <p:nvSpPr>
          <p:cNvPr id="64516" name="Rectangle 3"/>
          <p:cNvSpPr>
            <a:spLocks noChangeArrowheads="1"/>
          </p:cNvSpPr>
          <p:nvPr>
            <p:ph type="body" idx="1"/>
          </p:nvPr>
        </p:nvSpPr>
        <p:spPr>
          <a:solidFill>
            <a:srgbClr val="FFFFFF"/>
          </a:solidFill>
          <a:ln>
            <a:solidFill>
              <a:srgbClr val="000000"/>
            </a:solidFill>
          </a:ln>
        </p:spPr>
        <p:txBody>
          <a:bodyPr/>
          <a:lstStyle/>
          <a:p>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FF66"/>
                </a:solidFill>
                <a:latin typeface="Arial" charset="0"/>
              </a:defRPr>
            </a:lvl1pPr>
            <a:lvl2pPr marL="742950" indent="-285750">
              <a:defRPr sz="2800" b="1">
                <a:solidFill>
                  <a:srgbClr val="FFFF66"/>
                </a:solidFill>
                <a:latin typeface="Arial" charset="0"/>
              </a:defRPr>
            </a:lvl2pPr>
            <a:lvl3pPr marL="1143000" indent="-228600">
              <a:defRPr sz="2800" b="1">
                <a:solidFill>
                  <a:srgbClr val="FFFF66"/>
                </a:solidFill>
                <a:latin typeface="Arial" charset="0"/>
              </a:defRPr>
            </a:lvl3pPr>
            <a:lvl4pPr marL="1600200" indent="-228600">
              <a:defRPr sz="2800" b="1">
                <a:solidFill>
                  <a:srgbClr val="FFFF66"/>
                </a:solidFill>
                <a:latin typeface="Arial" charset="0"/>
              </a:defRPr>
            </a:lvl4pPr>
            <a:lvl5pPr marL="2057400" indent="-228600">
              <a:defRPr sz="2800" b="1">
                <a:solidFill>
                  <a:srgbClr val="FFFF66"/>
                </a:solidFill>
                <a:latin typeface="Arial" charset="0"/>
              </a:defRPr>
            </a:lvl5pPr>
            <a:lvl6pPr marL="2514600" indent="-228600" algn="ctr" eaLnBrk="0" fontAlgn="base" hangingPunct="0">
              <a:spcBef>
                <a:spcPct val="0"/>
              </a:spcBef>
              <a:spcAft>
                <a:spcPct val="0"/>
              </a:spcAft>
              <a:defRPr sz="2800" b="1">
                <a:solidFill>
                  <a:srgbClr val="FFFF66"/>
                </a:solidFill>
                <a:latin typeface="Arial" charset="0"/>
              </a:defRPr>
            </a:lvl6pPr>
            <a:lvl7pPr marL="2971800" indent="-228600" algn="ctr" eaLnBrk="0" fontAlgn="base" hangingPunct="0">
              <a:spcBef>
                <a:spcPct val="0"/>
              </a:spcBef>
              <a:spcAft>
                <a:spcPct val="0"/>
              </a:spcAft>
              <a:defRPr sz="2800" b="1">
                <a:solidFill>
                  <a:srgbClr val="FFFF66"/>
                </a:solidFill>
                <a:latin typeface="Arial" charset="0"/>
              </a:defRPr>
            </a:lvl7pPr>
            <a:lvl8pPr marL="3429000" indent="-228600" algn="ctr" eaLnBrk="0" fontAlgn="base" hangingPunct="0">
              <a:spcBef>
                <a:spcPct val="0"/>
              </a:spcBef>
              <a:spcAft>
                <a:spcPct val="0"/>
              </a:spcAft>
              <a:defRPr sz="2800" b="1">
                <a:solidFill>
                  <a:srgbClr val="FFFF66"/>
                </a:solidFill>
                <a:latin typeface="Arial" charset="0"/>
              </a:defRPr>
            </a:lvl8pPr>
            <a:lvl9pPr marL="3886200" indent="-228600" algn="ctr" eaLnBrk="0" fontAlgn="base" hangingPunct="0">
              <a:spcBef>
                <a:spcPct val="0"/>
              </a:spcBef>
              <a:spcAft>
                <a:spcPct val="0"/>
              </a:spcAft>
              <a:defRPr sz="2800" b="1">
                <a:solidFill>
                  <a:srgbClr val="FFFF66"/>
                </a:solidFill>
                <a:latin typeface="Arial" charset="0"/>
              </a:defRPr>
            </a:lvl9pPr>
          </a:lstStyle>
          <a:p>
            <a:fld id="{ED6F4B3B-65E9-4ABE-BD08-337A5CC1CAC2}" type="slidenum">
              <a:rPr lang="en-US" sz="1200" b="0">
                <a:solidFill>
                  <a:prstClr val="black"/>
                </a:solidFill>
                <a:latin typeface="Times" pitchFamily="18" charset="0"/>
              </a:rPr>
              <a:pPr/>
              <a:t>8</a:t>
            </a:fld>
            <a:endParaRPr lang="en-US" sz="1200" b="0">
              <a:solidFill>
                <a:prstClr val="black"/>
              </a:solidFill>
              <a:latin typeface="Times" pitchFamily="18" charset="0"/>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Choose two that most fit your style.</a:t>
            </a:r>
          </a:p>
          <a:p>
            <a:endParaRPr lang="en-US" smtClean="0"/>
          </a:p>
          <a:p>
            <a:r>
              <a:rPr lang="en-US" smtClean="0"/>
              <a:t>—Bill Hybels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FFF66"/>
                </a:solidFill>
                <a:latin typeface="Arial" charset="0"/>
              </a:defRPr>
            </a:lvl1pPr>
            <a:lvl2pPr marL="742950" indent="-285750">
              <a:defRPr sz="2800" b="1">
                <a:solidFill>
                  <a:srgbClr val="FFFF66"/>
                </a:solidFill>
                <a:latin typeface="Arial" charset="0"/>
              </a:defRPr>
            </a:lvl2pPr>
            <a:lvl3pPr marL="1143000" indent="-228600">
              <a:defRPr sz="2800" b="1">
                <a:solidFill>
                  <a:srgbClr val="FFFF66"/>
                </a:solidFill>
                <a:latin typeface="Arial" charset="0"/>
              </a:defRPr>
            </a:lvl3pPr>
            <a:lvl4pPr marL="1600200" indent="-228600">
              <a:defRPr sz="2800" b="1">
                <a:solidFill>
                  <a:srgbClr val="FFFF66"/>
                </a:solidFill>
                <a:latin typeface="Arial" charset="0"/>
              </a:defRPr>
            </a:lvl4pPr>
            <a:lvl5pPr marL="2057400" indent="-228600">
              <a:defRPr sz="2800" b="1">
                <a:solidFill>
                  <a:srgbClr val="FFFF66"/>
                </a:solidFill>
                <a:latin typeface="Arial" charset="0"/>
              </a:defRPr>
            </a:lvl5pPr>
            <a:lvl6pPr marL="2514600" indent="-228600" algn="ctr" eaLnBrk="0" fontAlgn="base" hangingPunct="0">
              <a:spcBef>
                <a:spcPct val="0"/>
              </a:spcBef>
              <a:spcAft>
                <a:spcPct val="0"/>
              </a:spcAft>
              <a:defRPr sz="2800" b="1">
                <a:solidFill>
                  <a:srgbClr val="FFFF66"/>
                </a:solidFill>
                <a:latin typeface="Arial" charset="0"/>
              </a:defRPr>
            </a:lvl6pPr>
            <a:lvl7pPr marL="2971800" indent="-228600" algn="ctr" eaLnBrk="0" fontAlgn="base" hangingPunct="0">
              <a:spcBef>
                <a:spcPct val="0"/>
              </a:spcBef>
              <a:spcAft>
                <a:spcPct val="0"/>
              </a:spcAft>
              <a:defRPr sz="2800" b="1">
                <a:solidFill>
                  <a:srgbClr val="FFFF66"/>
                </a:solidFill>
                <a:latin typeface="Arial" charset="0"/>
              </a:defRPr>
            </a:lvl7pPr>
            <a:lvl8pPr marL="3429000" indent="-228600" algn="ctr" eaLnBrk="0" fontAlgn="base" hangingPunct="0">
              <a:spcBef>
                <a:spcPct val="0"/>
              </a:spcBef>
              <a:spcAft>
                <a:spcPct val="0"/>
              </a:spcAft>
              <a:defRPr sz="2800" b="1">
                <a:solidFill>
                  <a:srgbClr val="FFFF66"/>
                </a:solidFill>
                <a:latin typeface="Arial" charset="0"/>
              </a:defRPr>
            </a:lvl8pPr>
            <a:lvl9pPr marL="3886200" indent="-228600" algn="ctr" eaLnBrk="0" fontAlgn="base" hangingPunct="0">
              <a:spcBef>
                <a:spcPct val="0"/>
              </a:spcBef>
              <a:spcAft>
                <a:spcPct val="0"/>
              </a:spcAft>
              <a:defRPr sz="2800" b="1">
                <a:solidFill>
                  <a:srgbClr val="FFFF66"/>
                </a:solidFill>
                <a:latin typeface="Arial" charset="0"/>
              </a:defRPr>
            </a:lvl9pPr>
          </a:lstStyle>
          <a:p>
            <a:fld id="{06B319C1-B940-4577-BEAA-5A61E3B77221}" type="slidenum">
              <a:rPr lang="en-US" sz="1200" b="0">
                <a:solidFill>
                  <a:prstClr val="black"/>
                </a:solidFill>
                <a:latin typeface="Times" pitchFamily="18" charset="0"/>
              </a:rPr>
              <a:pPr/>
              <a:t>9</a:t>
            </a:fld>
            <a:endParaRPr lang="en-US" sz="1200" b="0">
              <a:solidFill>
                <a:prstClr val="black"/>
              </a:solidFill>
              <a:latin typeface="Times" pitchFamily="18" charset="0"/>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backgroun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2057400" y="1752600"/>
            <a:ext cx="5029200" cy="1143000"/>
          </a:xfrm>
        </p:spPr>
        <p:txBody>
          <a:bodyPr/>
          <a:lstStyle>
            <a:lvl1pPr algn="ctr">
              <a:defRPr sz="4200" i="1">
                <a:solidFill>
                  <a:schemeClr val="bg1"/>
                </a:solidFill>
              </a:defRPr>
            </a:lvl1pPr>
          </a:lstStyle>
          <a:p>
            <a:r>
              <a:rPr lang="en-US" altLang="en-US"/>
              <a:t>Click to edit Master title style</a:t>
            </a:r>
          </a:p>
        </p:txBody>
      </p:sp>
      <p:sp>
        <p:nvSpPr>
          <p:cNvPr id="4100" name="Rectangle 4"/>
          <p:cNvSpPr>
            <a:spLocks noGrp="1" noChangeArrowheads="1"/>
          </p:cNvSpPr>
          <p:nvPr>
            <p:ph type="subTitle" idx="1"/>
          </p:nvPr>
        </p:nvSpPr>
        <p:spPr>
          <a:xfrm>
            <a:off x="2312988" y="3886200"/>
            <a:ext cx="4518025" cy="1752600"/>
          </a:xfrm>
        </p:spPr>
        <p:txBody>
          <a:bodyPr/>
          <a:lstStyle>
            <a:lvl1pPr marL="0" indent="0" algn="ctr">
              <a:buFont typeface="Wingdings" pitchFamily="2" charset="2"/>
              <a:buNone/>
              <a:defRPr>
                <a:solidFill>
                  <a:schemeClr val="accent1"/>
                </a:solidFill>
              </a:defRPr>
            </a:lvl1pPr>
          </a:lstStyle>
          <a:p>
            <a:r>
              <a:rPr lang="en-US" altLang="en-US"/>
              <a:t>Click to edit Master subtitle style</a:t>
            </a:r>
          </a:p>
        </p:txBody>
      </p:sp>
    </p:spTree>
    <p:extLst>
      <p:ext uri="{BB962C8B-B14F-4D97-AF65-F5344CB8AC3E}">
        <p14:creationId xmlns:p14="http://schemas.microsoft.com/office/powerpoint/2010/main" val="1092516149"/>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851243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04800"/>
            <a:ext cx="1714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304800"/>
            <a:ext cx="4991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945904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858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447800" y="1600200"/>
            <a:ext cx="3314700" cy="4114800"/>
          </a:xfrm>
        </p:spPr>
        <p:txBody>
          <a:bodyPr/>
          <a:lstStyle/>
          <a:p>
            <a:pPr lvl="0"/>
            <a:endParaRPr lang="en-US" noProof="0" smtClean="0"/>
          </a:p>
        </p:txBody>
      </p:sp>
      <p:sp>
        <p:nvSpPr>
          <p:cNvPr id="4" name="Text Placeholder 3"/>
          <p:cNvSpPr>
            <a:spLocks noGrp="1"/>
          </p:cNvSpPr>
          <p:nvPr>
            <p:ph type="body" sz="half" idx="2"/>
          </p:nvPr>
        </p:nvSpPr>
        <p:spPr>
          <a:xfrm>
            <a:off x="4914900" y="1600200"/>
            <a:ext cx="3314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219131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112779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4564732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314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600200"/>
            <a:ext cx="3314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124388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789543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41907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46864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308495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173405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50" name="Picture 18" descr="motleadslidemasterblank"/>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1447800" y="304800"/>
            <a:ext cx="685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447800" y="1600200"/>
            <a:ext cx="6781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522518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txStyles>
    <p:titleStyle>
      <a:lvl1pPr algn="l" rtl="0" eaLnBrk="0" fontAlgn="base" hangingPunct="0">
        <a:lnSpc>
          <a:spcPct val="90000"/>
        </a:lnSpc>
        <a:spcBef>
          <a:spcPct val="0"/>
        </a:spcBef>
        <a:spcAft>
          <a:spcPct val="0"/>
        </a:spcAft>
        <a:defRPr sz="3800" b="1">
          <a:solidFill>
            <a:srgbClr val="FFFF66"/>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3800" b="1">
          <a:solidFill>
            <a:srgbClr val="FFFF66"/>
          </a:solidFill>
          <a:effectLst>
            <a:outerShdw blurRad="38100" dist="38100" dir="2700000" algn="tl">
              <a:srgbClr val="000000"/>
            </a:outerShdw>
          </a:effectLst>
          <a:latin typeface="Arial" charset="0"/>
        </a:defRPr>
      </a:lvl2pPr>
      <a:lvl3pPr algn="l" rtl="0" eaLnBrk="0" fontAlgn="base" hangingPunct="0">
        <a:lnSpc>
          <a:spcPct val="90000"/>
        </a:lnSpc>
        <a:spcBef>
          <a:spcPct val="0"/>
        </a:spcBef>
        <a:spcAft>
          <a:spcPct val="0"/>
        </a:spcAft>
        <a:defRPr sz="3800" b="1">
          <a:solidFill>
            <a:srgbClr val="FFFF66"/>
          </a:solidFill>
          <a:effectLst>
            <a:outerShdw blurRad="38100" dist="38100" dir="2700000" algn="tl">
              <a:srgbClr val="000000"/>
            </a:outerShdw>
          </a:effectLst>
          <a:latin typeface="Arial" charset="0"/>
        </a:defRPr>
      </a:lvl3pPr>
      <a:lvl4pPr algn="l" rtl="0" eaLnBrk="0" fontAlgn="base" hangingPunct="0">
        <a:lnSpc>
          <a:spcPct val="90000"/>
        </a:lnSpc>
        <a:spcBef>
          <a:spcPct val="0"/>
        </a:spcBef>
        <a:spcAft>
          <a:spcPct val="0"/>
        </a:spcAft>
        <a:defRPr sz="3800" b="1">
          <a:solidFill>
            <a:srgbClr val="FFFF66"/>
          </a:solidFill>
          <a:effectLst>
            <a:outerShdw blurRad="38100" dist="38100" dir="2700000" algn="tl">
              <a:srgbClr val="000000"/>
            </a:outerShdw>
          </a:effectLst>
          <a:latin typeface="Arial" charset="0"/>
        </a:defRPr>
      </a:lvl4pPr>
      <a:lvl5pPr algn="l" rtl="0" eaLnBrk="0" fontAlgn="base" hangingPunct="0">
        <a:lnSpc>
          <a:spcPct val="90000"/>
        </a:lnSpc>
        <a:spcBef>
          <a:spcPct val="0"/>
        </a:spcBef>
        <a:spcAft>
          <a:spcPct val="0"/>
        </a:spcAft>
        <a:defRPr sz="3800" b="1">
          <a:solidFill>
            <a:srgbClr val="FFFF66"/>
          </a:solidFill>
          <a:effectLst>
            <a:outerShdw blurRad="38100" dist="38100" dir="2700000" algn="tl">
              <a:srgbClr val="000000"/>
            </a:outerShdw>
          </a:effectLst>
          <a:latin typeface="Arial" charset="0"/>
        </a:defRPr>
      </a:lvl5pPr>
      <a:lvl6pPr marL="457200" algn="l" rtl="0" eaLnBrk="0" fontAlgn="base" hangingPunct="0">
        <a:lnSpc>
          <a:spcPct val="90000"/>
        </a:lnSpc>
        <a:spcBef>
          <a:spcPct val="0"/>
        </a:spcBef>
        <a:spcAft>
          <a:spcPct val="0"/>
        </a:spcAft>
        <a:defRPr sz="3800" b="1">
          <a:solidFill>
            <a:srgbClr val="FFFF66"/>
          </a:solidFill>
          <a:effectLst>
            <a:outerShdw blurRad="38100" dist="38100" dir="2700000" algn="tl">
              <a:srgbClr val="000000"/>
            </a:outerShdw>
          </a:effectLst>
          <a:latin typeface="Arial" charset="0"/>
        </a:defRPr>
      </a:lvl6pPr>
      <a:lvl7pPr marL="914400" algn="l" rtl="0" eaLnBrk="0" fontAlgn="base" hangingPunct="0">
        <a:lnSpc>
          <a:spcPct val="90000"/>
        </a:lnSpc>
        <a:spcBef>
          <a:spcPct val="0"/>
        </a:spcBef>
        <a:spcAft>
          <a:spcPct val="0"/>
        </a:spcAft>
        <a:defRPr sz="3800" b="1">
          <a:solidFill>
            <a:srgbClr val="FFFF66"/>
          </a:solidFill>
          <a:effectLst>
            <a:outerShdw blurRad="38100" dist="38100" dir="2700000" algn="tl">
              <a:srgbClr val="000000"/>
            </a:outerShdw>
          </a:effectLst>
          <a:latin typeface="Arial" charset="0"/>
        </a:defRPr>
      </a:lvl7pPr>
      <a:lvl8pPr marL="1371600" algn="l" rtl="0" eaLnBrk="0" fontAlgn="base" hangingPunct="0">
        <a:lnSpc>
          <a:spcPct val="90000"/>
        </a:lnSpc>
        <a:spcBef>
          <a:spcPct val="0"/>
        </a:spcBef>
        <a:spcAft>
          <a:spcPct val="0"/>
        </a:spcAft>
        <a:defRPr sz="3800" b="1">
          <a:solidFill>
            <a:srgbClr val="FFFF66"/>
          </a:solidFill>
          <a:effectLst>
            <a:outerShdw blurRad="38100" dist="38100" dir="2700000" algn="tl">
              <a:srgbClr val="000000"/>
            </a:outerShdw>
          </a:effectLst>
          <a:latin typeface="Arial" charset="0"/>
        </a:defRPr>
      </a:lvl8pPr>
      <a:lvl9pPr marL="1828800" algn="l" rtl="0" eaLnBrk="0" fontAlgn="base" hangingPunct="0">
        <a:lnSpc>
          <a:spcPct val="90000"/>
        </a:lnSpc>
        <a:spcBef>
          <a:spcPct val="0"/>
        </a:spcBef>
        <a:spcAft>
          <a:spcPct val="0"/>
        </a:spcAft>
        <a:defRPr sz="3800" b="1">
          <a:solidFill>
            <a:srgbClr val="FFFF66"/>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0"/>
        </a:spcBef>
        <a:spcAft>
          <a:spcPct val="35000"/>
        </a:spcAft>
        <a:buClr>
          <a:schemeClr val="accent1"/>
        </a:buClr>
        <a:buFont typeface="Wingdings" pitchFamily="2" charset="2"/>
        <a:buChar char="l"/>
        <a:defRPr sz="30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90000"/>
        </a:lnSpc>
        <a:spcBef>
          <a:spcPct val="0"/>
        </a:spcBef>
        <a:spcAft>
          <a:spcPct val="35000"/>
        </a:spcAft>
        <a:buClr>
          <a:schemeClr val="accent1"/>
        </a:buClr>
        <a:buChar char="–"/>
        <a:defRPr sz="2600" b="1">
          <a:solidFill>
            <a:schemeClr val="bg1"/>
          </a:solidFill>
          <a:effectLst>
            <a:outerShdw blurRad="38100" dist="38100" dir="2700000" algn="tl">
              <a:srgbClr val="000000"/>
            </a:outerShdw>
          </a:effectLst>
          <a:latin typeface="+mn-lt"/>
        </a:defRPr>
      </a:lvl2pPr>
      <a:lvl3pPr marL="1085850" indent="-228600" algn="l" rtl="0" eaLnBrk="0" fontAlgn="base" hangingPunct="0">
        <a:lnSpc>
          <a:spcPct val="90000"/>
        </a:lnSpc>
        <a:spcBef>
          <a:spcPct val="0"/>
        </a:spcBef>
        <a:spcAft>
          <a:spcPct val="35000"/>
        </a:spcAft>
        <a:buClr>
          <a:schemeClr val="accent1"/>
        </a:buClr>
        <a:buChar char="•"/>
        <a:defRPr sz="2400" b="1">
          <a:solidFill>
            <a:schemeClr val="bg1"/>
          </a:solidFill>
          <a:effectLst>
            <a:outerShdw blurRad="38100" dist="38100" dir="2700000" algn="tl">
              <a:srgbClr val="000000"/>
            </a:outerShdw>
          </a:effectLst>
          <a:latin typeface="+mn-lt"/>
        </a:defRPr>
      </a:lvl3pPr>
      <a:lvl4pPr marL="1428750" indent="-228600" algn="l" rtl="0" eaLnBrk="0" fontAlgn="base" hangingPunct="0">
        <a:lnSpc>
          <a:spcPct val="90000"/>
        </a:lnSpc>
        <a:spcBef>
          <a:spcPct val="0"/>
        </a:spcBef>
        <a:spcAft>
          <a:spcPct val="35000"/>
        </a:spcAft>
        <a:buClr>
          <a:schemeClr val="accent1"/>
        </a:buClr>
        <a:buChar char="–"/>
        <a:defRPr sz="2000" b="1">
          <a:solidFill>
            <a:schemeClr val="bg1"/>
          </a:solidFill>
          <a:effectLst>
            <a:outerShdw blurRad="38100" dist="38100" dir="2700000" algn="tl">
              <a:srgbClr val="000000"/>
            </a:outerShdw>
          </a:effectLst>
          <a:latin typeface="+mn-lt"/>
        </a:defRPr>
      </a:lvl4pPr>
      <a:lvl5pPr marL="1771650" indent="-228600" algn="l" rtl="0" eaLnBrk="0" fontAlgn="base" hangingPunct="0">
        <a:lnSpc>
          <a:spcPct val="90000"/>
        </a:lnSpc>
        <a:spcBef>
          <a:spcPct val="0"/>
        </a:spcBef>
        <a:spcAft>
          <a:spcPct val="35000"/>
        </a:spcAft>
        <a:buClr>
          <a:schemeClr val="accent1"/>
        </a:buClr>
        <a:buChar char="»"/>
        <a:defRPr sz="2000" b="1">
          <a:solidFill>
            <a:schemeClr val="bg1"/>
          </a:solidFill>
          <a:effectLst>
            <a:outerShdw blurRad="38100" dist="38100" dir="2700000" algn="tl">
              <a:srgbClr val="000000"/>
            </a:outerShdw>
          </a:effectLst>
          <a:latin typeface="+mn-lt"/>
        </a:defRPr>
      </a:lvl5pPr>
      <a:lvl6pPr marL="2228850" indent="-228600" algn="l" rtl="0" eaLnBrk="0" fontAlgn="base" hangingPunct="0">
        <a:lnSpc>
          <a:spcPct val="90000"/>
        </a:lnSpc>
        <a:spcBef>
          <a:spcPct val="0"/>
        </a:spcBef>
        <a:spcAft>
          <a:spcPct val="35000"/>
        </a:spcAft>
        <a:buClr>
          <a:schemeClr val="accent1"/>
        </a:buClr>
        <a:buChar char="»"/>
        <a:defRPr sz="2000" b="1">
          <a:solidFill>
            <a:schemeClr val="bg1"/>
          </a:solidFill>
          <a:effectLst>
            <a:outerShdw blurRad="38100" dist="38100" dir="2700000" algn="tl">
              <a:srgbClr val="000000"/>
            </a:outerShdw>
          </a:effectLst>
          <a:latin typeface="+mn-lt"/>
        </a:defRPr>
      </a:lvl6pPr>
      <a:lvl7pPr marL="2686050" indent="-228600" algn="l" rtl="0" eaLnBrk="0" fontAlgn="base" hangingPunct="0">
        <a:lnSpc>
          <a:spcPct val="90000"/>
        </a:lnSpc>
        <a:spcBef>
          <a:spcPct val="0"/>
        </a:spcBef>
        <a:spcAft>
          <a:spcPct val="35000"/>
        </a:spcAft>
        <a:buClr>
          <a:schemeClr val="accent1"/>
        </a:buClr>
        <a:buChar char="»"/>
        <a:defRPr sz="2000" b="1">
          <a:solidFill>
            <a:schemeClr val="bg1"/>
          </a:solidFill>
          <a:effectLst>
            <a:outerShdw blurRad="38100" dist="38100" dir="2700000" algn="tl">
              <a:srgbClr val="000000"/>
            </a:outerShdw>
          </a:effectLst>
          <a:latin typeface="+mn-lt"/>
        </a:defRPr>
      </a:lvl7pPr>
      <a:lvl8pPr marL="3143250" indent="-228600" algn="l" rtl="0" eaLnBrk="0" fontAlgn="base" hangingPunct="0">
        <a:lnSpc>
          <a:spcPct val="90000"/>
        </a:lnSpc>
        <a:spcBef>
          <a:spcPct val="0"/>
        </a:spcBef>
        <a:spcAft>
          <a:spcPct val="35000"/>
        </a:spcAft>
        <a:buClr>
          <a:schemeClr val="accent1"/>
        </a:buClr>
        <a:buChar char="»"/>
        <a:defRPr sz="2000" b="1">
          <a:solidFill>
            <a:schemeClr val="bg1"/>
          </a:solidFill>
          <a:effectLst>
            <a:outerShdw blurRad="38100" dist="38100" dir="2700000" algn="tl">
              <a:srgbClr val="000000"/>
            </a:outerShdw>
          </a:effectLst>
          <a:latin typeface="+mn-lt"/>
        </a:defRPr>
      </a:lvl8pPr>
      <a:lvl9pPr marL="3600450" indent="-228600" algn="l" rtl="0" eaLnBrk="0" fontAlgn="base" hangingPunct="0">
        <a:lnSpc>
          <a:spcPct val="90000"/>
        </a:lnSpc>
        <a:spcBef>
          <a:spcPct val="0"/>
        </a:spcBef>
        <a:spcAft>
          <a:spcPct val="35000"/>
        </a:spcAft>
        <a:buClr>
          <a:schemeClr val="accent1"/>
        </a:buClr>
        <a:buChar char="»"/>
        <a:defRPr sz="2000"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pPr>
              <a:defRPr/>
            </a:pPr>
            <a:r>
              <a:rPr lang="en-US" altLang="en-US" sz="3800" i="0" dirty="0" smtClean="0"/>
              <a:t/>
            </a:r>
            <a:br>
              <a:rPr lang="en-US" altLang="en-US" sz="3800" i="0" dirty="0" smtClean="0"/>
            </a:br>
            <a:r>
              <a:rPr lang="en-US" altLang="en-US" sz="3800" i="0" dirty="0" err="1" smtClean="0"/>
              <a:t>Encontrando</a:t>
            </a:r>
            <a:r>
              <a:rPr lang="en-US" altLang="en-US" sz="3800" i="0" dirty="0" smtClean="0"/>
              <a:t> </a:t>
            </a:r>
            <a:r>
              <a:rPr lang="en-US" altLang="en-US" sz="3800" i="0" dirty="0" err="1" smtClean="0"/>
              <a:t>su</a:t>
            </a:r>
            <a:r>
              <a:rPr lang="en-US" altLang="en-US" sz="3800" i="0" dirty="0" smtClean="0"/>
              <a:t> “</a:t>
            </a:r>
            <a:r>
              <a:rPr lang="en-US" altLang="en-US" sz="3800" i="0" dirty="0" err="1" smtClean="0"/>
              <a:t>estilo</a:t>
            </a:r>
            <a:r>
              <a:rPr lang="en-US" altLang="en-US" sz="3800" i="0" dirty="0" smtClean="0"/>
              <a:t> de </a:t>
            </a:r>
            <a:r>
              <a:rPr lang="en-US" altLang="en-US" sz="3800" i="0" dirty="0" err="1" smtClean="0"/>
              <a:t>liderazgo</a:t>
            </a:r>
            <a:r>
              <a:rPr lang="en-US" altLang="en-US" sz="3800" i="0" dirty="0" smtClean="0"/>
              <a:t>”</a:t>
            </a:r>
            <a:br>
              <a:rPr lang="en-US" altLang="en-US" sz="3800" i="0" dirty="0" smtClean="0"/>
            </a:br>
            <a:r>
              <a:rPr lang="en-US" altLang="en-US" sz="2600" dirty="0" smtClean="0"/>
              <a:t>Romans 12:8</a:t>
            </a:r>
            <a:br>
              <a:rPr lang="en-US" altLang="en-US" sz="2600" dirty="0" smtClean="0"/>
            </a:br>
            <a:r>
              <a:rPr lang="en-US" altLang="en-US" sz="2600" dirty="0" smtClean="0"/>
              <a:t>Psalm 78:72</a:t>
            </a:r>
          </a:p>
        </p:txBody>
      </p:sp>
      <p:sp>
        <p:nvSpPr>
          <p:cNvPr id="95235" name="Rectangle 3"/>
          <p:cNvSpPr>
            <a:spLocks noGrp="1" noChangeArrowheads="1"/>
          </p:cNvSpPr>
          <p:nvPr>
            <p:ph type="subTitle" idx="1"/>
          </p:nvPr>
        </p:nvSpPr>
        <p:spPr>
          <a:xfrm>
            <a:off x="2082800" y="3886200"/>
            <a:ext cx="4976813" cy="1752600"/>
          </a:xfrm>
        </p:spPr>
        <p:txBody>
          <a:bodyPr/>
          <a:lstStyle/>
          <a:p>
            <a:pPr>
              <a:defRPr/>
            </a:pPr>
            <a:r>
              <a:rPr lang="en-US" altLang="en-US" dirty="0" smtClean="0">
                <a:solidFill>
                  <a:schemeClr val="bg1"/>
                </a:solidFill>
              </a:rPr>
              <a:t>10 </a:t>
            </a:r>
            <a:r>
              <a:rPr lang="en-US" altLang="en-US" dirty="0" err="1" smtClean="0">
                <a:solidFill>
                  <a:schemeClr val="bg1"/>
                </a:solidFill>
              </a:rPr>
              <a:t>maneras</a:t>
            </a:r>
            <a:r>
              <a:rPr lang="en-US" altLang="en-US" dirty="0" smtClean="0">
                <a:solidFill>
                  <a:schemeClr val="bg1"/>
                </a:solidFill>
              </a:rPr>
              <a:t> par </a:t>
            </a:r>
            <a:r>
              <a:rPr lang="en-US" altLang="en-US" dirty="0" err="1" smtClean="0">
                <a:solidFill>
                  <a:schemeClr val="bg1"/>
                </a:solidFill>
              </a:rPr>
              <a:t>guiar</a:t>
            </a:r>
            <a:r>
              <a:rPr lang="en-US" altLang="en-US" dirty="0" smtClean="0">
                <a:solidFill>
                  <a:schemeClr val="bg1"/>
                </a:solidFill>
              </a:rPr>
              <a:t> al pueblo de Dios</a:t>
            </a:r>
            <a:r>
              <a:rPr lang="en-US" altLang="en-US" dirty="0" smtClean="0"/>
              <a:t>.</a:t>
            </a:r>
          </a:p>
        </p:txBody>
      </p:sp>
    </p:spTree>
    <p:extLst>
      <p:ext uri="{BB962C8B-B14F-4D97-AF65-F5344CB8AC3E}">
        <p14:creationId xmlns:p14="http://schemas.microsoft.com/office/powerpoint/2010/main" val="122592809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23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2057400" y="1752600"/>
            <a:ext cx="5029200" cy="2514600"/>
          </a:xfrm>
        </p:spPr>
        <p:txBody>
          <a:bodyPr/>
          <a:lstStyle/>
          <a:p>
            <a:pPr>
              <a:defRPr/>
            </a:pPr>
            <a:r>
              <a:rPr lang="en-US" altLang="en-US" sz="3800" i="0" dirty="0" smtClean="0"/>
              <a:t>3 </a:t>
            </a:r>
            <a:r>
              <a:rPr lang="en-US" altLang="en-US" sz="3800" i="0" dirty="0" err="1" smtClean="0"/>
              <a:t>Posiciones</a:t>
            </a:r>
            <a:r>
              <a:rPr lang="en-US" altLang="en-US" sz="3800" i="0" dirty="0" smtClean="0"/>
              <a:t> Claves en </a:t>
            </a:r>
            <a:r>
              <a:rPr lang="en-US" altLang="en-US" sz="3800" i="0" dirty="0" err="1" smtClean="0"/>
              <a:t>en</a:t>
            </a:r>
            <a:r>
              <a:rPr lang="en-US" altLang="en-US" sz="3800" i="0" dirty="0" smtClean="0"/>
              <a:t> “</a:t>
            </a:r>
            <a:r>
              <a:rPr lang="en-US" altLang="en-US" sz="3800" i="0" dirty="0" err="1" smtClean="0"/>
              <a:t>equipo</a:t>
            </a:r>
            <a:r>
              <a:rPr lang="en-US" altLang="en-US" sz="3800" i="0" dirty="0" smtClean="0"/>
              <a:t> </a:t>
            </a:r>
            <a:r>
              <a:rPr lang="en-US" altLang="en-US" sz="3800" i="0" dirty="0" err="1" smtClean="0"/>
              <a:t>ganador</a:t>
            </a:r>
            <a:r>
              <a:rPr lang="en-US" altLang="en-US" sz="3800" i="0" dirty="0" smtClean="0"/>
              <a:t>”</a:t>
            </a:r>
            <a:br>
              <a:rPr lang="en-US" altLang="en-US" sz="3800" i="0" dirty="0" smtClean="0"/>
            </a:br>
            <a:r>
              <a:rPr lang="en-US" altLang="en-US" sz="2600" dirty="0" smtClean="0"/>
              <a:t>Romans 12:6</a:t>
            </a:r>
            <a:r>
              <a:rPr lang="en-US" altLang="en-US" sz="2600" dirty="0" smtClean="0">
                <a:cs typeface="Arial" charset="0"/>
              </a:rPr>
              <a:t>–</a:t>
            </a:r>
            <a:r>
              <a:rPr lang="en-US" altLang="en-US" sz="2600" dirty="0" smtClean="0"/>
              <a:t>8</a:t>
            </a:r>
            <a:br>
              <a:rPr lang="en-US" altLang="en-US" sz="2600" dirty="0" smtClean="0"/>
            </a:br>
            <a:r>
              <a:rPr lang="en-US" altLang="en-US" sz="2600" dirty="0" smtClean="0"/>
              <a:t> 1 Corinthians 12:12</a:t>
            </a:r>
            <a:r>
              <a:rPr lang="en-US" altLang="en-US" sz="2600" dirty="0" smtClean="0">
                <a:cs typeface="Arial" charset="0"/>
              </a:rPr>
              <a:t>–</a:t>
            </a:r>
            <a:r>
              <a:rPr lang="en-US" altLang="en-US" sz="2600" dirty="0" smtClean="0"/>
              <a:t>27</a:t>
            </a:r>
            <a:br>
              <a:rPr lang="en-US" altLang="en-US" sz="2600" dirty="0" smtClean="0"/>
            </a:br>
            <a:endParaRPr lang="en-US" altLang="en-US" sz="2600" dirty="0" smtClean="0"/>
          </a:p>
        </p:txBody>
      </p:sp>
      <p:sp>
        <p:nvSpPr>
          <p:cNvPr id="98307" name="Rectangle 3"/>
          <p:cNvSpPr>
            <a:spLocks noGrp="1" noChangeArrowheads="1"/>
          </p:cNvSpPr>
          <p:nvPr>
            <p:ph type="subTitle" idx="1"/>
          </p:nvPr>
        </p:nvSpPr>
        <p:spPr>
          <a:xfrm>
            <a:off x="2082800" y="4572000"/>
            <a:ext cx="4976813" cy="1066800"/>
          </a:xfrm>
        </p:spPr>
        <p:txBody>
          <a:bodyPr/>
          <a:lstStyle/>
          <a:p>
            <a:pPr>
              <a:defRPr/>
            </a:pPr>
            <a:r>
              <a:rPr lang="en-US" altLang="en-US" smtClean="0"/>
              <a:t>Encontrando el lugar adecuado para cada uno</a:t>
            </a:r>
          </a:p>
        </p:txBody>
      </p:sp>
      <p:sp>
        <p:nvSpPr>
          <p:cNvPr id="98308" name="Text Box 4"/>
          <p:cNvSpPr txBox="1">
            <a:spLocks noChangeArrowheads="1"/>
          </p:cNvSpPr>
          <p:nvPr/>
        </p:nvSpPr>
        <p:spPr bwMode="auto">
          <a:xfrm>
            <a:off x="1905000" y="877888"/>
            <a:ext cx="5334000" cy="519112"/>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2800" b="1" dirty="0">
                <a:solidFill>
                  <a:srgbClr val="FFFF66"/>
                </a:solidFill>
                <a:effectLst>
                  <a:outerShdw blurRad="38100" dist="38100" dir="2700000" algn="tl">
                    <a:srgbClr val="000000"/>
                  </a:outerShdw>
                </a:effectLst>
              </a:rPr>
              <a:t>RESUMEN</a:t>
            </a:r>
          </a:p>
        </p:txBody>
      </p:sp>
    </p:spTree>
    <p:extLst>
      <p:ext uri="{BB962C8B-B14F-4D97-AF65-F5344CB8AC3E}">
        <p14:creationId xmlns:p14="http://schemas.microsoft.com/office/powerpoint/2010/main" val="296049406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5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30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Rectangle 2050"/>
          <p:cNvSpPr>
            <a:spLocks noGrp="1" noChangeArrowheads="1"/>
          </p:cNvSpPr>
          <p:nvPr>
            <p:ph type="title"/>
          </p:nvPr>
        </p:nvSpPr>
        <p:spPr/>
        <p:txBody>
          <a:bodyPr/>
          <a:lstStyle/>
          <a:p>
            <a:pPr>
              <a:defRPr/>
            </a:pPr>
            <a:r>
              <a:rPr lang="en-US" sz="3200" smtClean="0"/>
              <a:t>Las Posiciones “Claves” de un “Equipo Ganador”</a:t>
            </a:r>
          </a:p>
        </p:txBody>
      </p:sp>
      <p:sp>
        <p:nvSpPr>
          <p:cNvPr id="343043" name="Rectangle 2051"/>
          <p:cNvSpPr>
            <a:spLocks noGrp="1" noChangeArrowheads="1"/>
          </p:cNvSpPr>
          <p:nvPr>
            <p:ph type="body" idx="1"/>
          </p:nvPr>
        </p:nvSpPr>
        <p:spPr>
          <a:xfrm>
            <a:off x="1447800" y="1600200"/>
            <a:ext cx="7696200" cy="4724400"/>
          </a:xfrm>
        </p:spPr>
        <p:txBody>
          <a:bodyPr/>
          <a:lstStyle/>
          <a:p>
            <a:pPr>
              <a:lnSpc>
                <a:spcPct val="80000"/>
              </a:lnSpc>
              <a:buFont typeface="Wingdings" pitchFamily="2" charset="2"/>
              <a:buNone/>
              <a:defRPr/>
            </a:pPr>
            <a:r>
              <a:rPr lang="en-US" sz="2600" dirty="0" smtClean="0">
                <a:solidFill>
                  <a:schemeClr val="accent1"/>
                </a:solidFill>
              </a:rPr>
              <a:t>Los </a:t>
            </a:r>
            <a:r>
              <a:rPr lang="en-US" sz="2600" dirty="0" err="1" smtClean="0">
                <a:solidFill>
                  <a:schemeClr val="accent1"/>
                </a:solidFill>
              </a:rPr>
              <a:t>que</a:t>
            </a:r>
            <a:r>
              <a:rPr lang="en-US" sz="2600" dirty="0" smtClean="0">
                <a:solidFill>
                  <a:schemeClr val="accent1"/>
                </a:solidFill>
              </a:rPr>
              <a:t> </a:t>
            </a:r>
            <a:r>
              <a:rPr lang="en-US" sz="2600" dirty="0" smtClean="0">
                <a:solidFill>
                  <a:srgbClr val="FFFF00"/>
                </a:solidFill>
              </a:rPr>
              <a:t>INFLUYEN</a:t>
            </a:r>
          </a:p>
          <a:p>
            <a:pPr>
              <a:lnSpc>
                <a:spcPct val="80000"/>
              </a:lnSpc>
              <a:buFont typeface="Wingdings" pitchFamily="2" charset="2"/>
              <a:buChar char="ü"/>
              <a:defRPr/>
            </a:pPr>
            <a:r>
              <a:rPr lang="en-US" sz="2400" dirty="0" err="1" smtClean="0"/>
              <a:t>Emociona</a:t>
            </a:r>
            <a:r>
              <a:rPr lang="en-US" sz="2400" dirty="0" smtClean="0"/>
              <a:t> a </a:t>
            </a:r>
            <a:r>
              <a:rPr lang="en-US" sz="2400" dirty="0" err="1" smtClean="0"/>
              <a:t>otros</a:t>
            </a:r>
            <a:r>
              <a:rPr lang="en-US" sz="2400" dirty="0" smtClean="0"/>
              <a:t> </a:t>
            </a:r>
            <a:r>
              <a:rPr lang="en-US" sz="2400" dirty="0" err="1" smtClean="0"/>
              <a:t>para</a:t>
            </a:r>
            <a:r>
              <a:rPr lang="en-US" sz="2400" dirty="0" smtClean="0"/>
              <a:t> </a:t>
            </a:r>
            <a:r>
              <a:rPr lang="en-US" sz="2400" dirty="0" err="1" smtClean="0"/>
              <a:t>lograr</a:t>
            </a:r>
            <a:r>
              <a:rPr lang="en-US" sz="2400" dirty="0" smtClean="0"/>
              <a:t> la meta</a:t>
            </a:r>
          </a:p>
          <a:p>
            <a:pPr>
              <a:lnSpc>
                <a:spcPct val="80000"/>
              </a:lnSpc>
              <a:buFont typeface="Wingdings" pitchFamily="2" charset="2"/>
              <a:buChar char="ü"/>
              <a:defRPr/>
            </a:pPr>
            <a:endParaRPr lang="en-US" sz="2400" dirty="0" smtClean="0"/>
          </a:p>
          <a:p>
            <a:pPr>
              <a:lnSpc>
                <a:spcPct val="80000"/>
              </a:lnSpc>
              <a:buFont typeface="Wingdings" pitchFamily="2" charset="2"/>
              <a:buNone/>
              <a:defRPr/>
            </a:pPr>
            <a:r>
              <a:rPr lang="en-US" sz="2600" dirty="0" smtClean="0">
                <a:solidFill>
                  <a:schemeClr val="accent1"/>
                </a:solidFill>
              </a:rPr>
              <a:t>Los </a:t>
            </a:r>
            <a:r>
              <a:rPr lang="en-US" sz="2600" dirty="0" err="1" smtClean="0">
                <a:solidFill>
                  <a:schemeClr val="accent1"/>
                </a:solidFill>
              </a:rPr>
              <a:t>que</a:t>
            </a:r>
            <a:r>
              <a:rPr lang="en-US" sz="2600" dirty="0" smtClean="0">
                <a:solidFill>
                  <a:schemeClr val="accent1"/>
                </a:solidFill>
              </a:rPr>
              <a:t> </a:t>
            </a:r>
            <a:r>
              <a:rPr lang="en-US" sz="2600" dirty="0" smtClean="0">
                <a:solidFill>
                  <a:srgbClr val="FFFF00"/>
                </a:solidFill>
              </a:rPr>
              <a:t>CONTRIBUYEN</a:t>
            </a:r>
          </a:p>
          <a:p>
            <a:pPr>
              <a:lnSpc>
                <a:spcPct val="80000"/>
              </a:lnSpc>
              <a:buFont typeface="Wingdings" pitchFamily="2" charset="2"/>
              <a:buChar char="ü"/>
              <a:defRPr/>
            </a:pPr>
            <a:r>
              <a:rPr lang="en-US" sz="2400" dirty="0" err="1" smtClean="0"/>
              <a:t>Ministra</a:t>
            </a:r>
            <a:r>
              <a:rPr lang="en-US" sz="2400" dirty="0" smtClean="0"/>
              <a:t> de </a:t>
            </a:r>
            <a:r>
              <a:rPr lang="en-US" sz="2400" dirty="0" err="1" smtClean="0"/>
              <a:t>tal</a:t>
            </a:r>
            <a:r>
              <a:rPr lang="en-US" sz="2400" dirty="0" smtClean="0"/>
              <a:t> </a:t>
            </a:r>
            <a:r>
              <a:rPr lang="en-US" sz="2400" dirty="0" err="1" smtClean="0"/>
              <a:t>manera</a:t>
            </a:r>
            <a:r>
              <a:rPr lang="en-US" sz="2400" dirty="0" smtClean="0"/>
              <a:t> </a:t>
            </a:r>
            <a:r>
              <a:rPr lang="en-US" sz="2400" dirty="0" err="1" smtClean="0"/>
              <a:t>que</a:t>
            </a:r>
            <a:r>
              <a:rPr lang="en-US" sz="2400" dirty="0" smtClean="0"/>
              <a:t> </a:t>
            </a:r>
            <a:r>
              <a:rPr lang="en-US" sz="2400" dirty="0" err="1" smtClean="0"/>
              <a:t>muchas</a:t>
            </a:r>
            <a:r>
              <a:rPr lang="en-US" sz="2400" dirty="0" smtClean="0"/>
              <a:t> </a:t>
            </a:r>
            <a:r>
              <a:rPr lang="en-US" sz="2400" dirty="0" err="1" smtClean="0"/>
              <a:t>vidas</a:t>
            </a:r>
            <a:r>
              <a:rPr lang="en-US" sz="2400" dirty="0" smtClean="0"/>
              <a:t> </a:t>
            </a:r>
            <a:r>
              <a:rPr lang="en-US" sz="2400" dirty="0" err="1" smtClean="0"/>
              <a:t>están</a:t>
            </a:r>
            <a:r>
              <a:rPr lang="en-US" sz="2400" dirty="0" smtClean="0"/>
              <a:t> </a:t>
            </a:r>
            <a:r>
              <a:rPr lang="en-US" sz="2400" dirty="0" err="1" smtClean="0"/>
              <a:t>bendecidas</a:t>
            </a:r>
            <a:r>
              <a:rPr lang="en-US" sz="2400" dirty="0" smtClean="0"/>
              <a:t>. </a:t>
            </a:r>
          </a:p>
          <a:p>
            <a:pPr>
              <a:lnSpc>
                <a:spcPct val="80000"/>
              </a:lnSpc>
              <a:buFont typeface="Wingdings" pitchFamily="2" charset="2"/>
              <a:buChar char="ü"/>
              <a:defRPr/>
            </a:pPr>
            <a:endParaRPr lang="en-US" sz="2400" dirty="0" smtClean="0"/>
          </a:p>
          <a:p>
            <a:pPr>
              <a:lnSpc>
                <a:spcPct val="80000"/>
              </a:lnSpc>
              <a:buFont typeface="Wingdings" pitchFamily="2" charset="2"/>
              <a:buNone/>
              <a:defRPr/>
            </a:pPr>
            <a:r>
              <a:rPr lang="en-US" sz="2600" dirty="0" smtClean="0">
                <a:solidFill>
                  <a:schemeClr val="accent1"/>
                </a:solidFill>
              </a:rPr>
              <a:t>Los </a:t>
            </a:r>
            <a:r>
              <a:rPr lang="en-US" sz="2600" dirty="0" err="1" smtClean="0">
                <a:solidFill>
                  <a:schemeClr val="accent1"/>
                </a:solidFill>
              </a:rPr>
              <a:t>que</a:t>
            </a:r>
            <a:r>
              <a:rPr lang="en-US" sz="2600" dirty="0" smtClean="0">
                <a:solidFill>
                  <a:schemeClr val="accent1"/>
                </a:solidFill>
              </a:rPr>
              <a:t> </a:t>
            </a:r>
            <a:r>
              <a:rPr lang="en-US" sz="2600" dirty="0" smtClean="0">
                <a:solidFill>
                  <a:srgbClr val="FFFF00"/>
                </a:solidFill>
              </a:rPr>
              <a:t>ADMINISTRAN</a:t>
            </a:r>
          </a:p>
          <a:p>
            <a:pPr>
              <a:lnSpc>
                <a:spcPct val="80000"/>
              </a:lnSpc>
              <a:buFont typeface="Wingdings" pitchFamily="2" charset="2"/>
              <a:buChar char="ü"/>
              <a:defRPr/>
            </a:pPr>
            <a:r>
              <a:rPr lang="en-US" sz="2400" dirty="0" err="1" smtClean="0"/>
              <a:t>Proveen</a:t>
            </a:r>
            <a:r>
              <a:rPr lang="en-US" sz="2400" dirty="0" smtClean="0"/>
              <a:t> lo </a:t>
            </a:r>
            <a:r>
              <a:rPr lang="en-US" sz="2400" dirty="0" err="1" smtClean="0"/>
              <a:t>que</a:t>
            </a:r>
            <a:r>
              <a:rPr lang="en-US" sz="2400" dirty="0" smtClean="0"/>
              <a:t> los </a:t>
            </a:r>
            <a:r>
              <a:rPr lang="en-US" sz="2400" dirty="0" err="1" smtClean="0"/>
              <a:t>contribuidores</a:t>
            </a:r>
            <a:r>
              <a:rPr lang="en-US" sz="2400" dirty="0" smtClean="0"/>
              <a:t> </a:t>
            </a:r>
            <a:r>
              <a:rPr lang="en-US" sz="2400" dirty="0" err="1" smtClean="0"/>
              <a:t>necesitan</a:t>
            </a:r>
            <a:r>
              <a:rPr lang="en-US" sz="2400" dirty="0" smtClean="0"/>
              <a:t> </a:t>
            </a:r>
            <a:r>
              <a:rPr lang="en-US" sz="2400" dirty="0" err="1" smtClean="0"/>
              <a:t>para</a:t>
            </a:r>
            <a:r>
              <a:rPr lang="en-US" sz="2400" dirty="0" smtClean="0"/>
              <a:t> </a:t>
            </a:r>
            <a:r>
              <a:rPr lang="en-US" sz="2400" dirty="0" err="1" smtClean="0"/>
              <a:t>tener</a:t>
            </a:r>
            <a:r>
              <a:rPr lang="en-US" sz="2400" dirty="0" smtClean="0"/>
              <a:t> </a:t>
            </a:r>
            <a:r>
              <a:rPr lang="en-US" sz="2400" dirty="0" err="1" smtClean="0"/>
              <a:t>éxito</a:t>
            </a:r>
            <a:r>
              <a:rPr lang="en-US" sz="2400" dirty="0" smtClean="0"/>
              <a:t>.</a:t>
            </a:r>
          </a:p>
          <a:p>
            <a:pPr>
              <a:lnSpc>
                <a:spcPct val="80000"/>
              </a:lnSpc>
              <a:buFont typeface="Wingdings" pitchFamily="2" charset="2"/>
              <a:buChar char="ü"/>
              <a:defRPr/>
            </a:pPr>
            <a:r>
              <a:rPr lang="en-US" sz="2400" dirty="0" err="1" smtClean="0"/>
              <a:t>Coordinan</a:t>
            </a:r>
            <a:r>
              <a:rPr lang="en-US" sz="2400" dirty="0" smtClean="0"/>
              <a:t>, </a:t>
            </a:r>
            <a:r>
              <a:rPr lang="en-US" sz="2400" dirty="0" err="1" smtClean="0"/>
              <a:t>planean</a:t>
            </a:r>
            <a:r>
              <a:rPr lang="en-US" sz="2400" dirty="0" smtClean="0"/>
              <a:t>, y </a:t>
            </a:r>
            <a:r>
              <a:rPr lang="en-US" sz="2400" dirty="0" err="1" smtClean="0"/>
              <a:t>resuelven</a:t>
            </a:r>
            <a:r>
              <a:rPr lang="en-US" sz="2400" dirty="0" smtClean="0"/>
              <a:t> </a:t>
            </a:r>
            <a:r>
              <a:rPr lang="en-US" sz="2400" dirty="0" err="1" smtClean="0"/>
              <a:t>problemas</a:t>
            </a:r>
            <a:r>
              <a:rPr lang="en-US" sz="2400" dirty="0" smtClean="0"/>
              <a:t>.</a:t>
            </a:r>
          </a:p>
        </p:txBody>
      </p:sp>
      <p:sp>
        <p:nvSpPr>
          <p:cNvPr id="343045" name="Text Box 2053"/>
          <p:cNvSpPr txBox="1">
            <a:spLocks noChangeArrowheads="1"/>
          </p:cNvSpPr>
          <p:nvPr/>
        </p:nvSpPr>
        <p:spPr bwMode="auto">
          <a:xfrm>
            <a:off x="631825" y="2667000"/>
            <a:ext cx="184150" cy="519113"/>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s-ES_tradnl" sz="2800" b="1">
              <a:solidFill>
                <a:srgbClr val="FFFF66"/>
              </a:solidFill>
              <a:effectLst>
                <a:outerShdw blurRad="38100" dist="38100" dir="2700000" algn="tl">
                  <a:srgbClr val="000000"/>
                </a:outerShdw>
              </a:effectLst>
            </a:endParaRPr>
          </a:p>
        </p:txBody>
      </p:sp>
      <p:sp>
        <p:nvSpPr>
          <p:cNvPr id="343046" name="Text Box 2054"/>
          <p:cNvSpPr txBox="1">
            <a:spLocks noChangeArrowheads="1"/>
          </p:cNvSpPr>
          <p:nvPr/>
        </p:nvSpPr>
        <p:spPr bwMode="auto">
          <a:xfrm>
            <a:off x="457200" y="3886200"/>
            <a:ext cx="381000" cy="519113"/>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s-ES_tradnl" sz="2800" b="1">
              <a:solidFill>
                <a:srgbClr val="FFFF66"/>
              </a:solidFill>
              <a:effectLst>
                <a:outerShdw blurRad="38100" dist="38100" dir="2700000" algn="tl">
                  <a:srgbClr val="000000"/>
                </a:outerShdw>
              </a:effectLst>
            </a:endParaRPr>
          </a:p>
        </p:txBody>
      </p:sp>
      <p:sp>
        <p:nvSpPr>
          <p:cNvPr id="343047" name="Text Box 2055"/>
          <p:cNvSpPr txBox="1">
            <a:spLocks noChangeArrowheads="1"/>
          </p:cNvSpPr>
          <p:nvPr/>
        </p:nvSpPr>
        <p:spPr bwMode="auto">
          <a:xfrm>
            <a:off x="533400" y="2514600"/>
            <a:ext cx="533400" cy="519113"/>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s-ES_tradnl" sz="2800" b="1">
              <a:solidFill>
                <a:srgbClr val="FFFF66"/>
              </a:solidFill>
              <a:effectLst>
                <a:outerShdw blurRad="38100" dist="38100" dir="2700000" algn="tl">
                  <a:srgbClr val="000000"/>
                </a:outerShdw>
              </a:effectLst>
            </a:endParaRPr>
          </a:p>
        </p:txBody>
      </p:sp>
      <p:sp>
        <p:nvSpPr>
          <p:cNvPr id="343048" name="Rectangle 2056"/>
          <p:cNvSpPr>
            <a:spLocks noChangeArrowheads="1"/>
          </p:cNvSpPr>
          <p:nvPr/>
        </p:nvSpPr>
        <p:spPr bwMode="auto">
          <a:xfrm rot="-5400000">
            <a:off x="-2743200" y="1600200"/>
            <a:ext cx="7086600" cy="1143000"/>
          </a:xfrm>
          <a:prstGeom prst="rect">
            <a:avLst/>
          </a:prstGeom>
          <a:noFill/>
          <a:ln w="9525">
            <a:noFill/>
            <a:miter lim="800000"/>
            <a:headEnd/>
            <a:tailEnd/>
          </a:ln>
          <a:effectLst/>
        </p:spPr>
        <p:txBody>
          <a:bodyPr anchor="ctr"/>
          <a:lstStyle/>
          <a:p>
            <a:pPr eaLnBrk="0" fontAlgn="base" hangingPunct="0">
              <a:lnSpc>
                <a:spcPct val="90000"/>
              </a:lnSpc>
              <a:spcBef>
                <a:spcPct val="0"/>
              </a:spcBef>
              <a:spcAft>
                <a:spcPct val="0"/>
              </a:spcAft>
              <a:defRPr/>
            </a:pPr>
            <a:r>
              <a:rPr lang="en-US" sz="2800" b="1">
                <a:solidFill>
                  <a:srgbClr val="FFFF66"/>
                </a:solidFill>
                <a:effectLst>
                  <a:outerShdw blurRad="38100" dist="38100" dir="2700000" algn="tl">
                    <a:srgbClr val="000000"/>
                  </a:outerShdw>
                </a:effectLst>
              </a:rPr>
              <a:t>Evaluación</a:t>
            </a:r>
          </a:p>
        </p:txBody>
      </p:sp>
    </p:spTree>
    <p:extLst>
      <p:ext uri="{BB962C8B-B14F-4D97-AF65-F5344CB8AC3E}">
        <p14:creationId xmlns:p14="http://schemas.microsoft.com/office/powerpoint/2010/main" val="222757480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 calcmode="lin" valueType="num">
                                      <p:cBhvr>
                                        <p:cTn id="7" dur="500" fill="hold"/>
                                        <p:tgtEl>
                                          <p:spTgt spid="3430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30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3043">
                                            <p:txEl>
                                              <p:pRg st="1" end="1"/>
                                            </p:txEl>
                                          </p:spTgt>
                                        </p:tgtEl>
                                        <p:attrNameLst>
                                          <p:attrName>style.visibility</p:attrName>
                                        </p:attrNameLst>
                                      </p:cBhvr>
                                      <p:to>
                                        <p:strVal val="visible"/>
                                      </p:to>
                                    </p:set>
                                    <p:anim calcmode="lin" valueType="num">
                                      <p:cBhvr>
                                        <p:cTn id="13" dur="500" fill="hold"/>
                                        <p:tgtEl>
                                          <p:spTgt spid="3430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430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43043">
                                            <p:txEl>
                                              <p:pRg st="3" end="3"/>
                                            </p:txEl>
                                          </p:spTgt>
                                        </p:tgtEl>
                                        <p:attrNameLst>
                                          <p:attrName>style.visibility</p:attrName>
                                        </p:attrNameLst>
                                      </p:cBhvr>
                                      <p:to>
                                        <p:strVal val="visible"/>
                                      </p:to>
                                    </p:set>
                                    <p:anim calcmode="lin" valueType="num">
                                      <p:cBhvr>
                                        <p:cTn id="19" dur="500" fill="hold"/>
                                        <p:tgtEl>
                                          <p:spTgt spid="34304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4304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43043">
                                            <p:txEl>
                                              <p:pRg st="4" end="4"/>
                                            </p:txEl>
                                          </p:spTgt>
                                        </p:tgtEl>
                                        <p:attrNameLst>
                                          <p:attrName>style.visibility</p:attrName>
                                        </p:attrNameLst>
                                      </p:cBhvr>
                                      <p:to>
                                        <p:strVal val="visible"/>
                                      </p:to>
                                    </p:set>
                                    <p:anim calcmode="lin" valueType="num">
                                      <p:cBhvr>
                                        <p:cTn id="25" dur="500" fill="hold"/>
                                        <p:tgtEl>
                                          <p:spTgt spid="34304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4304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43043">
                                            <p:txEl>
                                              <p:pRg st="6" end="6"/>
                                            </p:txEl>
                                          </p:spTgt>
                                        </p:tgtEl>
                                        <p:attrNameLst>
                                          <p:attrName>style.visibility</p:attrName>
                                        </p:attrNameLst>
                                      </p:cBhvr>
                                      <p:to>
                                        <p:strVal val="visible"/>
                                      </p:to>
                                    </p:set>
                                    <p:anim calcmode="lin" valueType="num">
                                      <p:cBhvr>
                                        <p:cTn id="31" dur="500" fill="hold"/>
                                        <p:tgtEl>
                                          <p:spTgt spid="34304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4304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43043">
                                            <p:txEl>
                                              <p:pRg st="7" end="7"/>
                                            </p:txEl>
                                          </p:spTgt>
                                        </p:tgtEl>
                                        <p:attrNameLst>
                                          <p:attrName>style.visibility</p:attrName>
                                        </p:attrNameLst>
                                      </p:cBhvr>
                                      <p:to>
                                        <p:strVal val="visible"/>
                                      </p:to>
                                    </p:set>
                                    <p:anim calcmode="lin" valueType="num">
                                      <p:cBhvr>
                                        <p:cTn id="37" dur="500" fill="hold"/>
                                        <p:tgtEl>
                                          <p:spTgt spid="34304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4304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43043">
                                            <p:txEl>
                                              <p:pRg st="8" end="8"/>
                                            </p:txEl>
                                          </p:spTgt>
                                        </p:tgtEl>
                                        <p:attrNameLst>
                                          <p:attrName>style.visibility</p:attrName>
                                        </p:attrNameLst>
                                      </p:cBhvr>
                                      <p:to>
                                        <p:strVal val="visible"/>
                                      </p:to>
                                    </p:set>
                                    <p:anim calcmode="lin" valueType="num">
                                      <p:cBhvr>
                                        <p:cTn id="43" dur="500" fill="hold"/>
                                        <p:tgtEl>
                                          <p:spTgt spid="34304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4304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body" idx="1"/>
          </p:nvPr>
        </p:nvSpPr>
        <p:spPr>
          <a:xfrm>
            <a:off x="1295400" y="228600"/>
            <a:ext cx="7848600" cy="1600200"/>
          </a:xfrm>
        </p:spPr>
        <p:txBody>
          <a:bodyPr/>
          <a:lstStyle/>
          <a:p>
            <a:pPr marL="112713" indent="-112713" algn="ctr">
              <a:buFont typeface="Wingdings" pitchFamily="2" charset="2"/>
              <a:buNone/>
              <a:defRPr/>
            </a:pPr>
            <a:r>
              <a:rPr lang="en-US" sz="2600" smtClean="0"/>
              <a:t>“Créeme, muchachos, cada miembre del equipo, desde el Faraón hasta abajo, tiene tanto valor como cualquier otro miembro del equipo.”</a:t>
            </a:r>
          </a:p>
        </p:txBody>
      </p:sp>
      <p:sp>
        <p:nvSpPr>
          <p:cNvPr id="325638" name="Rectangle 6"/>
          <p:cNvSpPr>
            <a:spLocks noChangeArrowheads="1"/>
          </p:cNvSpPr>
          <p:nvPr/>
        </p:nvSpPr>
        <p:spPr bwMode="auto">
          <a:xfrm rot="-5400000">
            <a:off x="-2895600" y="1524000"/>
            <a:ext cx="7239000" cy="1143000"/>
          </a:xfrm>
          <a:prstGeom prst="rect">
            <a:avLst/>
          </a:prstGeom>
          <a:noFill/>
          <a:ln w="9525">
            <a:noFill/>
            <a:miter lim="800000"/>
            <a:headEnd/>
            <a:tailEnd/>
          </a:ln>
          <a:effectLst/>
        </p:spPr>
        <p:txBody>
          <a:bodyPr anchor="ctr"/>
          <a:lstStyle/>
          <a:p>
            <a:pPr eaLnBrk="0" fontAlgn="base" hangingPunct="0">
              <a:lnSpc>
                <a:spcPct val="90000"/>
              </a:lnSpc>
              <a:spcBef>
                <a:spcPct val="0"/>
              </a:spcBef>
              <a:spcAft>
                <a:spcPct val="0"/>
              </a:spcAft>
              <a:defRPr/>
            </a:pPr>
            <a:r>
              <a:rPr lang="en-US" sz="2800" b="1">
                <a:solidFill>
                  <a:srgbClr val="FFFF66"/>
                </a:solidFill>
                <a:effectLst>
                  <a:outerShdw blurRad="38100" dist="38100" dir="2700000" algn="tl">
                    <a:srgbClr val="000000"/>
                  </a:outerShdw>
                </a:effectLst>
              </a:rPr>
              <a:t>Evaluación</a:t>
            </a:r>
          </a:p>
        </p:txBody>
      </p:sp>
      <p:pic>
        <p:nvPicPr>
          <p:cNvPr id="27652" name="Picture 9" descr="egy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7162800"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65609"/>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1026"/>
          <p:cNvSpPr>
            <a:spLocks noGrp="1" noChangeArrowheads="1"/>
          </p:cNvSpPr>
          <p:nvPr>
            <p:ph type="title"/>
          </p:nvPr>
        </p:nvSpPr>
        <p:spPr>
          <a:xfrm rot="16200000">
            <a:off x="-2895600" y="1447800"/>
            <a:ext cx="7239000" cy="1143000"/>
          </a:xfrm>
        </p:spPr>
        <p:txBody>
          <a:bodyPr/>
          <a:lstStyle/>
          <a:p>
            <a:pPr>
              <a:defRPr/>
            </a:pPr>
            <a:r>
              <a:rPr lang="en-US" sz="4400" smtClean="0"/>
              <a:t>Evaluación</a:t>
            </a:r>
          </a:p>
        </p:txBody>
      </p:sp>
      <p:sp>
        <p:nvSpPr>
          <p:cNvPr id="176131" name="Rectangle 1027"/>
          <p:cNvSpPr>
            <a:spLocks noGrp="1" noChangeArrowheads="1"/>
          </p:cNvSpPr>
          <p:nvPr>
            <p:ph type="body" idx="1"/>
          </p:nvPr>
        </p:nvSpPr>
        <p:spPr>
          <a:xfrm>
            <a:off x="1447800" y="1295400"/>
            <a:ext cx="7696200" cy="5181600"/>
          </a:xfrm>
        </p:spPr>
        <p:txBody>
          <a:bodyPr/>
          <a:lstStyle/>
          <a:p>
            <a:pPr marL="571500" indent="-571500">
              <a:buFont typeface="Wingdings" pitchFamily="2" charset="2"/>
              <a:buAutoNum type="arabicPeriod"/>
              <a:defRPr/>
            </a:pPr>
            <a:r>
              <a:rPr lang="en-US" sz="2800" dirty="0" smtClean="0">
                <a:cs typeface="Times New Roman" pitchFamily="18" charset="0"/>
              </a:rPr>
              <a:t>¿</a:t>
            </a:r>
            <a:r>
              <a:rPr lang="en-US" sz="2800" dirty="0" err="1" smtClean="0">
                <a:cs typeface="Times New Roman" pitchFamily="18" charset="0"/>
              </a:rPr>
              <a:t>Cuáles</a:t>
            </a:r>
            <a:r>
              <a:rPr lang="en-US" sz="2800" dirty="0" smtClean="0">
                <a:cs typeface="Times New Roman" pitchFamily="18" charset="0"/>
              </a:rPr>
              <a:t> </a:t>
            </a:r>
            <a:r>
              <a:rPr lang="en-US" sz="2800" dirty="0" err="1" smtClean="0">
                <a:cs typeface="Times New Roman" pitchFamily="18" charset="0"/>
              </a:rPr>
              <a:t>oportunidades</a:t>
            </a:r>
            <a:r>
              <a:rPr lang="en-US" sz="2800" dirty="0" smtClean="0">
                <a:cs typeface="Times New Roman" pitchFamily="18" charset="0"/>
              </a:rPr>
              <a:t> </a:t>
            </a:r>
            <a:r>
              <a:rPr lang="en-US" sz="2800" dirty="0" err="1" smtClean="0">
                <a:cs typeface="Times New Roman" pitchFamily="18" charset="0"/>
              </a:rPr>
              <a:t>tienen</a:t>
            </a:r>
            <a:r>
              <a:rPr lang="en-US" sz="2800" dirty="0" smtClean="0">
                <a:cs typeface="Times New Roman" pitchFamily="18" charset="0"/>
              </a:rPr>
              <a:t> los “</a:t>
            </a:r>
            <a:r>
              <a:rPr lang="en-US" sz="2800" u="sng" dirty="0" err="1" smtClean="0">
                <a:cs typeface="Times New Roman" pitchFamily="18" charset="0"/>
              </a:rPr>
              <a:t>influidores</a:t>
            </a:r>
            <a:r>
              <a:rPr lang="en-US" sz="2800" dirty="0" smtClean="0">
                <a:cs typeface="Times New Roman" pitchFamily="18" charset="0"/>
              </a:rPr>
              <a:t>” a </a:t>
            </a:r>
            <a:r>
              <a:rPr lang="en-US" sz="2800" dirty="0" err="1" smtClean="0">
                <a:cs typeface="Times New Roman" pitchFamily="18" charset="0"/>
              </a:rPr>
              <a:t>servir</a:t>
            </a:r>
            <a:r>
              <a:rPr lang="en-US" sz="2800" dirty="0" smtClean="0">
                <a:cs typeface="Times New Roman" pitchFamily="18" charset="0"/>
              </a:rPr>
              <a:t> en </a:t>
            </a:r>
            <a:r>
              <a:rPr lang="en-US" sz="2800" dirty="0" err="1" smtClean="0">
                <a:cs typeface="Times New Roman" pitchFamily="18" charset="0"/>
              </a:rPr>
              <a:t>posiciones</a:t>
            </a:r>
            <a:r>
              <a:rPr lang="en-US" sz="2800" dirty="0" smtClean="0">
                <a:cs typeface="Times New Roman" pitchFamily="18" charset="0"/>
              </a:rPr>
              <a:t> de la </a:t>
            </a:r>
            <a:r>
              <a:rPr lang="en-US" sz="2800" dirty="0" err="1" smtClean="0">
                <a:cs typeface="Times New Roman" pitchFamily="18" charset="0"/>
              </a:rPr>
              <a:t>iglesia</a:t>
            </a:r>
            <a:r>
              <a:rPr lang="en-US" sz="2800" dirty="0" smtClean="0">
                <a:cs typeface="Times New Roman" pitchFamily="18" charset="0"/>
              </a:rPr>
              <a:t> </a:t>
            </a:r>
            <a:r>
              <a:rPr lang="en-US" sz="2800" dirty="0" err="1" smtClean="0">
                <a:cs typeface="Times New Roman" pitchFamily="18" charset="0"/>
              </a:rPr>
              <a:t>dónde</a:t>
            </a:r>
            <a:r>
              <a:rPr lang="en-US" sz="2800" dirty="0" smtClean="0">
                <a:cs typeface="Times New Roman" pitchFamily="18" charset="0"/>
              </a:rPr>
              <a:t> </a:t>
            </a:r>
            <a:r>
              <a:rPr lang="en-US" sz="2800" dirty="0" err="1" smtClean="0">
                <a:cs typeface="Times New Roman" pitchFamily="18" charset="0"/>
              </a:rPr>
              <a:t>pueden</a:t>
            </a:r>
            <a:r>
              <a:rPr lang="en-US" sz="2800" dirty="0" smtClean="0">
                <a:cs typeface="Times New Roman" pitchFamily="18" charset="0"/>
              </a:rPr>
              <a:t> </a:t>
            </a:r>
            <a:r>
              <a:rPr lang="en-US" sz="2800" dirty="0" err="1" smtClean="0">
                <a:cs typeface="Times New Roman" pitchFamily="18" charset="0"/>
              </a:rPr>
              <a:t>ejercer</a:t>
            </a:r>
            <a:r>
              <a:rPr lang="en-US" sz="2800" dirty="0" smtClean="0">
                <a:cs typeface="Times New Roman" pitchFamily="18" charset="0"/>
              </a:rPr>
              <a:t> </a:t>
            </a:r>
            <a:r>
              <a:rPr lang="en-US" sz="2800" dirty="0" err="1" smtClean="0">
                <a:cs typeface="Times New Roman" pitchFamily="18" charset="0"/>
              </a:rPr>
              <a:t>mejor</a:t>
            </a:r>
            <a:r>
              <a:rPr lang="en-US" sz="2800" dirty="0" smtClean="0">
                <a:cs typeface="Times New Roman" pitchFamily="18" charset="0"/>
              </a:rPr>
              <a:t> </a:t>
            </a:r>
            <a:r>
              <a:rPr lang="en-US" sz="2800" dirty="0" err="1" smtClean="0">
                <a:cs typeface="Times New Roman" pitchFamily="18" charset="0"/>
              </a:rPr>
              <a:t>su</a:t>
            </a:r>
            <a:r>
              <a:rPr lang="en-US" sz="2800" dirty="0" smtClean="0">
                <a:cs typeface="Times New Roman" pitchFamily="18" charset="0"/>
              </a:rPr>
              <a:t> </a:t>
            </a:r>
            <a:r>
              <a:rPr lang="en-US" sz="2800" dirty="0" err="1" smtClean="0">
                <a:cs typeface="Times New Roman" pitchFamily="18" charset="0"/>
              </a:rPr>
              <a:t>ministerio</a:t>
            </a:r>
            <a:r>
              <a:rPr lang="en-US" sz="2800" dirty="0" smtClean="0">
                <a:cs typeface="Times New Roman" pitchFamily="18" charset="0"/>
              </a:rPr>
              <a:t>? </a:t>
            </a:r>
          </a:p>
          <a:p>
            <a:pPr marL="571500" indent="-571500">
              <a:buFont typeface="Wingdings" pitchFamily="2" charset="2"/>
              <a:buAutoNum type="arabicPeriod"/>
              <a:defRPr/>
            </a:pPr>
            <a:r>
              <a:rPr lang="en-US" sz="2800" dirty="0" smtClean="0">
                <a:cs typeface="Times New Roman" pitchFamily="18" charset="0"/>
              </a:rPr>
              <a:t>¿</a:t>
            </a:r>
            <a:r>
              <a:rPr lang="en-US" sz="2800" dirty="0" err="1" smtClean="0">
                <a:cs typeface="Times New Roman" pitchFamily="18" charset="0"/>
              </a:rPr>
              <a:t>Quiénes</a:t>
            </a:r>
            <a:r>
              <a:rPr lang="en-US" sz="2800" dirty="0" smtClean="0">
                <a:cs typeface="Times New Roman" pitchFamily="18" charset="0"/>
              </a:rPr>
              <a:t> son los “</a:t>
            </a:r>
            <a:r>
              <a:rPr lang="en-US" sz="2800" u="sng" dirty="0" err="1" smtClean="0">
                <a:cs typeface="Times New Roman" pitchFamily="18" charset="0"/>
              </a:rPr>
              <a:t>administradores</a:t>
            </a:r>
            <a:r>
              <a:rPr lang="en-US" sz="2800" dirty="0" smtClean="0">
                <a:cs typeface="Times New Roman" pitchFamily="18" charset="0"/>
              </a:rPr>
              <a:t>? ¿</a:t>
            </a:r>
            <a:r>
              <a:rPr lang="en-US" sz="2800" dirty="0" err="1" smtClean="0">
                <a:cs typeface="Times New Roman" pitchFamily="18" charset="0"/>
              </a:rPr>
              <a:t>Cómo</a:t>
            </a:r>
            <a:r>
              <a:rPr lang="en-US" sz="2800" dirty="0" smtClean="0">
                <a:cs typeface="Times New Roman" pitchFamily="18" charset="0"/>
              </a:rPr>
              <a:t> </a:t>
            </a:r>
            <a:r>
              <a:rPr lang="en-US" sz="2800" dirty="0" err="1" smtClean="0">
                <a:cs typeface="Times New Roman" pitchFamily="18" charset="0"/>
              </a:rPr>
              <a:t>podemos</a:t>
            </a:r>
            <a:r>
              <a:rPr lang="en-US" sz="2800" dirty="0" smtClean="0">
                <a:cs typeface="Times New Roman" pitchFamily="18" charset="0"/>
              </a:rPr>
              <a:t> </a:t>
            </a:r>
            <a:r>
              <a:rPr lang="en-US" sz="2800" dirty="0" err="1" smtClean="0">
                <a:cs typeface="Times New Roman" pitchFamily="18" charset="0"/>
              </a:rPr>
              <a:t>identificar</a:t>
            </a:r>
            <a:r>
              <a:rPr lang="en-US" sz="2800" dirty="0" smtClean="0">
                <a:cs typeface="Times New Roman" pitchFamily="18" charset="0"/>
              </a:rPr>
              <a:t> a </a:t>
            </a:r>
            <a:r>
              <a:rPr lang="en-US" sz="2800" dirty="0" err="1" smtClean="0">
                <a:cs typeface="Times New Roman" pitchFamily="18" charset="0"/>
              </a:rPr>
              <a:t>otros</a:t>
            </a:r>
            <a:r>
              <a:rPr lang="en-US" sz="2800" dirty="0" smtClean="0">
                <a:cs typeface="Times New Roman" pitchFamily="18" charset="0"/>
              </a:rPr>
              <a:t> y </a:t>
            </a:r>
            <a:r>
              <a:rPr lang="en-US" sz="2800" dirty="0" err="1" smtClean="0">
                <a:cs typeface="Times New Roman" pitchFamily="18" charset="0"/>
              </a:rPr>
              <a:t>entrenarlos</a:t>
            </a:r>
            <a:r>
              <a:rPr lang="en-US" sz="2800" dirty="0" smtClean="0">
                <a:cs typeface="Times New Roman" pitchFamily="18" charset="0"/>
              </a:rPr>
              <a:t> </a:t>
            </a:r>
            <a:r>
              <a:rPr lang="en-US" sz="2800" dirty="0" err="1" smtClean="0">
                <a:cs typeface="Times New Roman" pitchFamily="18" charset="0"/>
              </a:rPr>
              <a:t>mejor</a:t>
            </a:r>
            <a:r>
              <a:rPr lang="en-US" sz="2800" dirty="0" smtClean="0">
                <a:cs typeface="Times New Roman" pitchFamily="18" charset="0"/>
              </a:rPr>
              <a:t>? </a:t>
            </a:r>
          </a:p>
          <a:p>
            <a:pPr marL="571500" indent="-571500">
              <a:buFont typeface="Wingdings" pitchFamily="2" charset="2"/>
              <a:buAutoNum type="arabicPeriod"/>
              <a:defRPr/>
            </a:pPr>
            <a:r>
              <a:rPr lang="en-US" sz="2800" dirty="0" smtClean="0">
                <a:cs typeface="Times New Roman" pitchFamily="18" charset="0"/>
              </a:rPr>
              <a:t>¿</a:t>
            </a:r>
            <a:r>
              <a:rPr lang="en-US" sz="2800" dirty="0" err="1" smtClean="0">
                <a:cs typeface="Times New Roman" pitchFamily="18" charset="0"/>
              </a:rPr>
              <a:t>Quiénes</a:t>
            </a:r>
            <a:r>
              <a:rPr lang="en-US" sz="2800" dirty="0" smtClean="0">
                <a:cs typeface="Times New Roman" pitchFamily="18" charset="0"/>
              </a:rPr>
              <a:t> son los  </a:t>
            </a:r>
            <a:r>
              <a:rPr lang="en-US" sz="2800" u="sng" dirty="0" err="1" smtClean="0">
                <a:cs typeface="Times New Roman" pitchFamily="18" charset="0"/>
              </a:rPr>
              <a:t>contributores</a:t>
            </a:r>
            <a:r>
              <a:rPr lang="en-US" sz="2800" dirty="0" smtClean="0">
                <a:cs typeface="Times New Roman" pitchFamily="18" charset="0"/>
              </a:rPr>
              <a:t>? ¿Hay  </a:t>
            </a:r>
            <a:r>
              <a:rPr lang="en-US" sz="2800" dirty="0" err="1" smtClean="0">
                <a:cs typeface="Times New Roman" pitchFamily="18" charset="0"/>
              </a:rPr>
              <a:t>algunos</a:t>
            </a:r>
            <a:r>
              <a:rPr lang="en-US" sz="2800" dirty="0" smtClean="0">
                <a:cs typeface="Times New Roman" pitchFamily="18" charset="0"/>
              </a:rPr>
              <a:t> “</a:t>
            </a:r>
            <a:r>
              <a:rPr lang="en-US" sz="2800" dirty="0" err="1" smtClean="0">
                <a:cs typeface="Times New Roman" pitchFamily="18" charset="0"/>
              </a:rPr>
              <a:t>administradores</a:t>
            </a:r>
            <a:r>
              <a:rPr lang="en-US" sz="2800" dirty="0" smtClean="0">
                <a:cs typeface="Times New Roman" pitchFamily="18" charset="0"/>
              </a:rPr>
              <a:t>” entre </a:t>
            </a:r>
            <a:r>
              <a:rPr lang="en-US" sz="2800" dirty="0" err="1" smtClean="0">
                <a:cs typeface="Times New Roman" pitchFamily="18" charset="0"/>
              </a:rPr>
              <a:t>ellos</a:t>
            </a:r>
            <a:r>
              <a:rPr lang="en-US" sz="2800" dirty="0" smtClean="0">
                <a:cs typeface="Times New Roman" pitchFamily="18" charset="0"/>
              </a:rPr>
              <a:t>?</a:t>
            </a:r>
          </a:p>
          <a:p>
            <a:pPr marL="571500" indent="-571500">
              <a:buFont typeface="Wingdings" pitchFamily="2" charset="2"/>
              <a:buAutoNum type="arabicPeriod"/>
              <a:defRPr/>
            </a:pPr>
            <a:r>
              <a:rPr lang="en-US" sz="2800" dirty="0" smtClean="0">
                <a:cs typeface="Times New Roman" pitchFamily="18" charset="0"/>
              </a:rPr>
              <a:t> </a:t>
            </a:r>
            <a:r>
              <a:rPr lang="en-US" sz="2800" dirty="0" err="1" smtClean="0">
                <a:cs typeface="Times New Roman" pitchFamily="18" charset="0"/>
              </a:rPr>
              <a:t>Determina</a:t>
            </a:r>
            <a:r>
              <a:rPr lang="en-US" sz="2800" dirty="0" smtClean="0">
                <a:cs typeface="Times New Roman" pitchFamily="18" charset="0"/>
              </a:rPr>
              <a:t> </a:t>
            </a:r>
            <a:r>
              <a:rPr lang="en-US" sz="2800" dirty="0" err="1" smtClean="0">
                <a:cs typeface="Times New Roman" pitchFamily="18" charset="0"/>
              </a:rPr>
              <a:t>una</a:t>
            </a:r>
            <a:r>
              <a:rPr lang="en-US" sz="2800" dirty="0" smtClean="0">
                <a:cs typeface="Times New Roman" pitchFamily="18" charset="0"/>
              </a:rPr>
              <a:t> “meta” </a:t>
            </a:r>
            <a:r>
              <a:rPr lang="en-US" sz="2800" dirty="0" err="1" smtClean="0">
                <a:cs typeface="Times New Roman" pitchFamily="18" charset="0"/>
              </a:rPr>
              <a:t>para</a:t>
            </a:r>
            <a:r>
              <a:rPr lang="en-US" sz="2800" dirty="0" smtClean="0">
                <a:cs typeface="Times New Roman" pitchFamily="18" charset="0"/>
              </a:rPr>
              <a:t> </a:t>
            </a:r>
            <a:r>
              <a:rPr lang="en-US" sz="2800" dirty="0" err="1" smtClean="0">
                <a:cs typeface="Times New Roman" pitchFamily="18" charset="0"/>
              </a:rPr>
              <a:t>tu</a:t>
            </a:r>
            <a:r>
              <a:rPr lang="en-US" sz="2800" dirty="0" smtClean="0">
                <a:cs typeface="Times New Roman" pitchFamily="18" charset="0"/>
              </a:rPr>
              <a:t> </a:t>
            </a:r>
            <a:r>
              <a:rPr lang="en-US" sz="2800" dirty="0" err="1" smtClean="0">
                <a:cs typeface="Times New Roman" pitchFamily="18" charset="0"/>
              </a:rPr>
              <a:t>iglesia</a:t>
            </a:r>
            <a:r>
              <a:rPr lang="en-US" sz="2800" dirty="0" smtClean="0">
                <a:cs typeface="Times New Roman" pitchFamily="18" charset="0"/>
              </a:rPr>
              <a:t> y describe un plan </a:t>
            </a:r>
            <a:r>
              <a:rPr lang="en-US" sz="2800" dirty="0" err="1" smtClean="0">
                <a:cs typeface="Times New Roman" pitchFamily="18" charset="0"/>
              </a:rPr>
              <a:t>para</a:t>
            </a:r>
            <a:r>
              <a:rPr lang="en-US" sz="2800" dirty="0" smtClean="0">
                <a:cs typeface="Times New Roman" pitchFamily="18" charset="0"/>
              </a:rPr>
              <a:t> </a:t>
            </a:r>
            <a:r>
              <a:rPr lang="en-US" sz="2800" dirty="0" err="1" smtClean="0">
                <a:cs typeface="Times New Roman" pitchFamily="18" charset="0"/>
              </a:rPr>
              <a:t>cumplirlo</a:t>
            </a:r>
            <a:r>
              <a:rPr lang="en-US" sz="2800" dirty="0" smtClean="0">
                <a:cs typeface="Times New Roman" pitchFamily="18" charset="0"/>
              </a:rPr>
              <a:t> </a:t>
            </a:r>
            <a:r>
              <a:rPr lang="en-US" sz="2800" dirty="0" err="1" smtClean="0">
                <a:cs typeface="Times New Roman" pitchFamily="18" charset="0"/>
              </a:rPr>
              <a:t>usando</a:t>
            </a:r>
            <a:r>
              <a:rPr lang="en-US" sz="2800" dirty="0" smtClean="0">
                <a:cs typeface="Times New Roman" pitchFamily="18" charset="0"/>
              </a:rPr>
              <a:t> </a:t>
            </a:r>
            <a:r>
              <a:rPr lang="en-US" sz="2800" dirty="0" err="1" smtClean="0">
                <a:cs typeface="Times New Roman" pitchFamily="18" charset="0"/>
              </a:rPr>
              <a:t>cada</a:t>
            </a:r>
            <a:r>
              <a:rPr lang="en-US" sz="2800" dirty="0" smtClean="0">
                <a:cs typeface="Times New Roman" pitchFamily="18" charset="0"/>
              </a:rPr>
              <a:t> </a:t>
            </a:r>
            <a:r>
              <a:rPr lang="en-US" sz="2800" dirty="0" err="1" smtClean="0">
                <a:cs typeface="Times New Roman" pitchFamily="18" charset="0"/>
              </a:rPr>
              <a:t>posición</a:t>
            </a:r>
            <a:r>
              <a:rPr lang="en-US" sz="2800" dirty="0" smtClean="0">
                <a:cs typeface="Times New Roman" pitchFamily="18" charset="0"/>
              </a:rPr>
              <a:t> clave (con </a:t>
            </a:r>
            <a:r>
              <a:rPr lang="en-US" sz="2800" dirty="0" err="1" smtClean="0">
                <a:cs typeface="Times New Roman" pitchFamily="18" charset="0"/>
              </a:rPr>
              <a:t>sus</a:t>
            </a:r>
            <a:r>
              <a:rPr lang="en-US" sz="2800" dirty="0" smtClean="0">
                <a:cs typeface="Times New Roman" pitchFamily="18" charset="0"/>
              </a:rPr>
              <a:t> </a:t>
            </a:r>
            <a:r>
              <a:rPr lang="en-US" sz="2800" dirty="0" err="1" smtClean="0">
                <a:cs typeface="Times New Roman" pitchFamily="18" charset="0"/>
              </a:rPr>
              <a:t>nombres</a:t>
            </a:r>
            <a:r>
              <a:rPr lang="en-US" sz="2800" dirty="0" smtClean="0">
                <a:cs typeface="Times New Roman" pitchFamily="18" charset="0"/>
              </a:rPr>
              <a:t>).</a:t>
            </a:r>
          </a:p>
        </p:txBody>
      </p:sp>
      <p:sp>
        <p:nvSpPr>
          <p:cNvPr id="176132" name="Text Box 1028"/>
          <p:cNvSpPr txBox="1">
            <a:spLocks noChangeArrowheads="1"/>
          </p:cNvSpPr>
          <p:nvPr/>
        </p:nvSpPr>
        <p:spPr bwMode="auto">
          <a:xfrm>
            <a:off x="1828800" y="381000"/>
            <a:ext cx="3917950" cy="641350"/>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3600" b="1">
                <a:solidFill>
                  <a:srgbClr val="FFFF66"/>
                </a:solidFill>
                <a:effectLst>
                  <a:outerShdw blurRad="38100" dist="38100" dir="2700000" algn="tl">
                    <a:srgbClr val="000000"/>
                  </a:outerShdw>
                </a:effectLst>
              </a:rPr>
              <a:t>Discutir y Pensar</a:t>
            </a:r>
          </a:p>
        </p:txBody>
      </p:sp>
    </p:spTree>
    <p:extLst>
      <p:ext uri="{BB962C8B-B14F-4D97-AF65-F5344CB8AC3E}">
        <p14:creationId xmlns:p14="http://schemas.microsoft.com/office/powerpoint/2010/main" val="238540110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slide(fromBottom)">
                                      <p:cBhvr>
                                        <p:cTn id="7" dur="500"/>
                                        <p:tgtEl>
                                          <p:spTgt spid="176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slide(fromBottom)">
                                      <p:cBhvr>
                                        <p:cTn id="12" dur="500"/>
                                        <p:tgtEl>
                                          <p:spTgt spid="176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Effect transition="in" filter="slide(fromBottom)">
                                      <p:cBhvr>
                                        <p:cTn id="17" dur="500"/>
                                        <p:tgtEl>
                                          <p:spTgt spid="176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6131">
                                            <p:txEl>
                                              <p:pRg st="3" end="3"/>
                                            </p:txEl>
                                          </p:spTgt>
                                        </p:tgtEl>
                                        <p:attrNameLst>
                                          <p:attrName>style.visibility</p:attrName>
                                        </p:attrNameLst>
                                      </p:cBhvr>
                                      <p:to>
                                        <p:strVal val="visible"/>
                                      </p:to>
                                    </p:set>
                                    <p:animEffect transition="in" filter="slide(fromBottom)">
                                      <p:cBhvr>
                                        <p:cTn id="22" dur="500"/>
                                        <p:tgtEl>
                                          <p:spTgt spid="176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type="title"/>
          </p:nvPr>
        </p:nvSpPr>
        <p:spPr>
          <a:xfrm rot="16200000">
            <a:off x="-2667000" y="1676400"/>
            <a:ext cx="6781800" cy="1143000"/>
          </a:xfrm>
        </p:spPr>
        <p:txBody>
          <a:bodyPr/>
          <a:lstStyle/>
          <a:p>
            <a:pPr>
              <a:defRPr/>
            </a:pPr>
            <a:r>
              <a:rPr lang="en-US" sz="4400" smtClean="0"/>
              <a:t>Evaluación</a:t>
            </a:r>
          </a:p>
        </p:txBody>
      </p:sp>
      <p:grpSp>
        <p:nvGrpSpPr>
          <p:cNvPr id="2" name="Group 13"/>
          <p:cNvGrpSpPr>
            <a:grpSpLocks/>
          </p:cNvGrpSpPr>
          <p:nvPr/>
        </p:nvGrpSpPr>
        <p:grpSpPr bwMode="auto">
          <a:xfrm>
            <a:off x="1600200" y="3429000"/>
            <a:ext cx="7543800" cy="3143250"/>
            <a:chOff x="912" y="1968"/>
            <a:chExt cx="4752" cy="1980"/>
          </a:xfrm>
        </p:grpSpPr>
        <p:sp>
          <p:nvSpPr>
            <p:cNvPr id="230404" name="Text Box 4"/>
            <p:cNvSpPr txBox="1">
              <a:spLocks noChangeArrowheads="1"/>
            </p:cNvSpPr>
            <p:nvPr/>
          </p:nvSpPr>
          <p:spPr bwMode="auto">
            <a:xfrm>
              <a:off x="912" y="2745"/>
              <a:ext cx="4752" cy="1203"/>
            </a:xfrm>
            <a:prstGeom prst="rect">
              <a:avLst/>
            </a:prstGeom>
            <a:noFill/>
            <a:ln w="9525">
              <a:noFill/>
              <a:miter lim="800000"/>
              <a:headEnd/>
              <a:tailEnd/>
            </a:ln>
            <a:effectLst/>
          </p:spPr>
          <p:txBody>
            <a:bodyPr>
              <a:spAutoFit/>
            </a:bodyPr>
            <a:lstStyle/>
            <a:p>
              <a:pPr defTabSz="912813"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3400" b="1" dirty="0">
                  <a:solidFill>
                    <a:srgbClr val="FFFF00"/>
                  </a:solidFill>
                  <a:effectLst>
                    <a:outerShdw blurRad="38100" dist="38100" dir="2700000" algn="tl">
                      <a:srgbClr val="000000"/>
                    </a:outerShdw>
                  </a:effectLst>
                </a:rPr>
                <a:t>	ESTRATÉGICO</a:t>
              </a:r>
            </a:p>
            <a:p>
              <a:pPr defTabSz="912813"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2800" b="1" dirty="0">
                  <a:solidFill>
                    <a:srgbClr val="FFFFFF"/>
                  </a:solidFill>
                  <a:effectLst>
                    <a:outerShdw blurRad="38100" dist="38100" dir="2700000" algn="tl">
                      <a:srgbClr val="000000"/>
                    </a:outerShdw>
                  </a:effectLst>
                </a:rPr>
                <a:t>Divide la </a:t>
              </a:r>
              <a:r>
                <a:rPr lang="en-US" sz="2800" b="1" dirty="0" err="1">
                  <a:solidFill>
                    <a:srgbClr val="FFFFFF"/>
                  </a:solidFill>
                  <a:effectLst>
                    <a:outerShdw blurRad="38100" dist="38100" dir="2700000" algn="tl">
                      <a:srgbClr val="000000"/>
                    </a:outerShdw>
                  </a:effectLst>
                </a:rPr>
                <a:t>visión</a:t>
              </a:r>
              <a:r>
                <a:rPr lang="en-US" sz="2800" b="1" dirty="0">
                  <a:solidFill>
                    <a:srgbClr val="FFFFFF"/>
                  </a:solidFill>
                  <a:effectLst>
                    <a:outerShdw blurRad="38100" dist="38100" dir="2700000" algn="tl">
                      <a:srgbClr val="000000"/>
                    </a:outerShdw>
                  </a:effectLst>
                </a:rPr>
                <a:t> en </a:t>
              </a:r>
              <a:r>
                <a:rPr lang="en-US" sz="2800" b="1" dirty="0" err="1">
                  <a:solidFill>
                    <a:srgbClr val="FFFFFF"/>
                  </a:solidFill>
                  <a:effectLst>
                    <a:outerShdw blurRad="38100" dist="38100" dir="2700000" algn="tl">
                      <a:srgbClr val="000000"/>
                    </a:outerShdw>
                  </a:effectLst>
                </a:rPr>
                <a:t>pequeños</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pasos</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logrables</a:t>
              </a:r>
              <a:r>
                <a:rPr lang="en-US" sz="2800" b="1" dirty="0">
                  <a:solidFill>
                    <a:srgbClr val="FFFFFF"/>
                  </a:solidFill>
                  <a:effectLst>
                    <a:outerShdw blurRad="38100" dist="38100" dir="2700000" algn="tl">
                      <a:srgbClr val="000000"/>
                    </a:outerShdw>
                  </a:effectLst>
                </a:rPr>
                <a:t> y </a:t>
              </a:r>
              <a:r>
                <a:rPr lang="en-US" sz="2800" b="1" dirty="0" err="1">
                  <a:solidFill>
                    <a:srgbClr val="FFFFFF"/>
                  </a:solidFill>
                  <a:effectLst>
                    <a:outerShdw blurRad="38100" dist="38100" dir="2700000" algn="tl">
                      <a:srgbClr val="000000"/>
                    </a:outerShdw>
                  </a:effectLst>
                </a:rPr>
                <a:t>formaliza</a:t>
              </a:r>
              <a:r>
                <a:rPr lang="en-US" sz="2800" b="1" dirty="0">
                  <a:solidFill>
                    <a:srgbClr val="FFFFFF"/>
                  </a:solidFill>
                  <a:effectLst>
                    <a:outerShdw blurRad="38100" dist="38100" dir="2700000" algn="tl">
                      <a:srgbClr val="000000"/>
                    </a:outerShdw>
                  </a:effectLst>
                </a:rPr>
                <a:t> un plan en el </a:t>
              </a:r>
              <a:r>
                <a:rPr lang="en-US" sz="2800" b="1" dirty="0" err="1">
                  <a:solidFill>
                    <a:srgbClr val="FFFFFF"/>
                  </a:solidFill>
                  <a:effectLst>
                    <a:outerShdw blurRad="38100" dist="38100" dir="2700000" algn="tl">
                      <a:srgbClr val="000000"/>
                    </a:outerShdw>
                  </a:effectLst>
                </a:rPr>
                <a:t>cual</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todos</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pueden</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participar</a:t>
              </a:r>
              <a:r>
                <a:rPr lang="en-US" sz="2800" b="1" dirty="0">
                  <a:solidFill>
                    <a:srgbClr val="FFFFFF"/>
                  </a:solidFill>
                  <a:effectLst>
                    <a:outerShdw blurRad="38100" dist="38100" dir="2700000" algn="tl">
                      <a:srgbClr val="000000"/>
                    </a:outerShdw>
                  </a:effectLst>
                </a:rPr>
                <a:t>.</a:t>
              </a:r>
              <a:endParaRPr lang="en-US" sz="2800" b="1" dirty="0">
                <a:solidFill>
                  <a:srgbClr val="FFFF66"/>
                </a:solidFill>
                <a:effectLst>
                  <a:outerShdw blurRad="38100" dist="38100" dir="2700000" algn="tl">
                    <a:srgbClr val="000000"/>
                  </a:outerShdw>
                </a:effectLst>
              </a:endParaRPr>
            </a:p>
          </p:txBody>
        </p:sp>
        <p:pic>
          <p:nvPicPr>
            <p:cNvPr id="17417" name="Picture 12" descr="ch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968"/>
              <a:ext cx="96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0414" name="Text Box 14"/>
          <p:cNvSpPr txBox="1">
            <a:spLocks noChangeArrowheads="1"/>
          </p:cNvSpPr>
          <p:nvPr/>
        </p:nvSpPr>
        <p:spPr bwMode="auto">
          <a:xfrm>
            <a:off x="3581400" y="228600"/>
            <a:ext cx="5257800" cy="701675"/>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4000" b="1" dirty="0" err="1">
                <a:solidFill>
                  <a:srgbClr val="FFFF66"/>
                </a:solidFill>
                <a:effectLst>
                  <a:outerShdw blurRad="38100" dist="38100" dir="2700000" algn="tl">
                    <a:srgbClr val="000000"/>
                  </a:outerShdw>
                </a:effectLst>
              </a:rPr>
              <a:t>Estilos</a:t>
            </a:r>
            <a:r>
              <a:rPr lang="en-US" sz="4000" b="1" dirty="0">
                <a:solidFill>
                  <a:srgbClr val="FFFF66"/>
                </a:solidFill>
                <a:effectLst>
                  <a:outerShdw blurRad="38100" dist="38100" dir="2700000" algn="tl">
                    <a:srgbClr val="000000"/>
                  </a:outerShdw>
                </a:effectLst>
              </a:rPr>
              <a:t> de </a:t>
            </a:r>
            <a:r>
              <a:rPr lang="en-US" sz="4000" b="1" dirty="0" err="1">
                <a:solidFill>
                  <a:srgbClr val="FFFF66"/>
                </a:solidFill>
                <a:effectLst>
                  <a:outerShdw blurRad="38100" dist="38100" dir="2700000" algn="tl">
                    <a:srgbClr val="000000"/>
                  </a:outerShdw>
                </a:effectLst>
              </a:rPr>
              <a:t>Liderazgo</a:t>
            </a:r>
            <a:endParaRPr lang="en-US" sz="4000" b="1" dirty="0">
              <a:solidFill>
                <a:srgbClr val="FFFF66"/>
              </a:solidFill>
              <a:effectLst>
                <a:outerShdw blurRad="38100" dist="38100" dir="2700000" algn="tl">
                  <a:srgbClr val="000000"/>
                </a:outerShdw>
              </a:effectLst>
            </a:endParaRPr>
          </a:p>
        </p:txBody>
      </p:sp>
      <p:grpSp>
        <p:nvGrpSpPr>
          <p:cNvPr id="3" name="Group 17"/>
          <p:cNvGrpSpPr>
            <a:grpSpLocks/>
          </p:cNvGrpSpPr>
          <p:nvPr/>
        </p:nvGrpSpPr>
        <p:grpSpPr bwMode="auto">
          <a:xfrm>
            <a:off x="1524000" y="228600"/>
            <a:ext cx="7086600" cy="2962275"/>
            <a:chOff x="960" y="144"/>
            <a:chExt cx="4464" cy="1866"/>
          </a:xfrm>
        </p:grpSpPr>
        <p:pic>
          <p:nvPicPr>
            <p:cNvPr id="17414" name="Picture 9" descr="bd0562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144"/>
              <a:ext cx="100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16" name="Rectangle 16"/>
            <p:cNvSpPr>
              <a:spLocks noChangeArrowheads="1"/>
            </p:cNvSpPr>
            <p:nvPr/>
          </p:nvSpPr>
          <p:spPr bwMode="auto">
            <a:xfrm>
              <a:off x="1008" y="851"/>
              <a:ext cx="4416" cy="1159"/>
            </a:xfrm>
            <a:prstGeom prst="rect">
              <a:avLst/>
            </a:prstGeom>
            <a:noFill/>
            <a:ln w="9525">
              <a:noFill/>
              <a:miter lim="800000"/>
              <a:headEnd/>
              <a:tailEnd/>
            </a:ln>
            <a:effectLst/>
          </p:spPr>
          <p:txBody>
            <a:bodyPr>
              <a:spAutoFit/>
            </a:bodyPr>
            <a:lstStyle/>
            <a:p>
              <a:pPr eaLnBrk="0" fontAlgn="base" hangingPunct="0">
                <a:lnSpc>
                  <a:spcPct val="80000"/>
                </a:lnSpc>
                <a:spcBef>
                  <a:spcPct val="50000"/>
                </a:spcBef>
                <a:spcAft>
                  <a:spcPct val="35000"/>
                </a:spcAft>
                <a:buClr>
                  <a:srgbClr val="00CC99"/>
                </a:buClr>
                <a:buFont typeface="Wingdings" pitchFamily="2" charset="2"/>
                <a:buNone/>
                <a:defRPr/>
              </a:pPr>
              <a:r>
                <a:rPr lang="en-US" sz="3400" b="1" dirty="0">
                  <a:solidFill>
                    <a:srgbClr val="FFFF00"/>
                  </a:solidFill>
                  <a:effectLst>
                    <a:outerShdw blurRad="38100" dist="38100" dir="2700000" algn="tl">
                      <a:srgbClr val="000000"/>
                    </a:outerShdw>
                  </a:effectLst>
                </a:rPr>
                <a:t>              VISIONARIO</a:t>
              </a:r>
              <a:r>
                <a:rPr lang="en-US" sz="3400" b="1" dirty="0">
                  <a:solidFill>
                    <a:srgbClr val="FFFFFF"/>
                  </a:solidFill>
                  <a:effectLst>
                    <a:outerShdw blurRad="38100" dist="38100" dir="2700000" algn="tl">
                      <a:srgbClr val="000000"/>
                    </a:outerShdw>
                  </a:effectLst>
                </a:rPr>
                <a:t> </a:t>
              </a:r>
            </a:p>
            <a:p>
              <a:pPr eaLnBrk="0" fontAlgn="base" hangingPunct="0">
                <a:lnSpc>
                  <a:spcPct val="90000"/>
                </a:lnSpc>
                <a:spcBef>
                  <a:spcPct val="0"/>
                </a:spcBef>
                <a:spcAft>
                  <a:spcPct val="35000"/>
                </a:spcAft>
                <a:buClr>
                  <a:srgbClr val="00CC99"/>
                </a:buClr>
                <a:buFont typeface="Wingdings" pitchFamily="2" charset="2"/>
                <a:buNone/>
                <a:defRPr/>
              </a:pPr>
              <a:r>
                <a:rPr lang="en-US" sz="2800" b="1" dirty="0" err="1">
                  <a:solidFill>
                    <a:srgbClr val="FFFFFF"/>
                  </a:solidFill>
                  <a:effectLst>
                    <a:outerShdw blurRad="38100" dist="38100" dir="2700000" algn="tl">
                      <a:srgbClr val="000000"/>
                    </a:outerShdw>
                  </a:effectLst>
                  <a:cs typeface="Times New Roman" pitchFamily="18" charset="0"/>
                </a:rPr>
                <a:t>TIene</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una</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visión</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clara</a:t>
              </a:r>
              <a:r>
                <a:rPr lang="en-US" sz="2800" b="1" dirty="0">
                  <a:solidFill>
                    <a:srgbClr val="FFFFFF"/>
                  </a:solidFill>
                  <a:effectLst>
                    <a:outerShdw blurRad="38100" dist="38100" dir="2700000" algn="tl">
                      <a:srgbClr val="000000"/>
                    </a:outerShdw>
                  </a:effectLst>
                  <a:cs typeface="Times New Roman" pitchFamily="18" charset="0"/>
                </a:rPr>
                <a:t> de lo </a:t>
              </a:r>
              <a:r>
                <a:rPr lang="en-US" sz="2800" b="1" dirty="0" err="1">
                  <a:solidFill>
                    <a:srgbClr val="FFFFFF"/>
                  </a:solidFill>
                  <a:effectLst>
                    <a:outerShdw blurRad="38100" dist="38100" dir="2700000" algn="tl">
                      <a:srgbClr val="000000"/>
                    </a:outerShdw>
                  </a:effectLst>
                  <a:cs typeface="Times New Roman" pitchFamily="18" charset="0"/>
                </a:rPr>
                <a:t>que</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debe</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pasar</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Enfocado</a:t>
              </a:r>
              <a:r>
                <a:rPr lang="en-US" sz="2800" b="1" dirty="0">
                  <a:solidFill>
                    <a:srgbClr val="FFFFFF"/>
                  </a:solidFill>
                  <a:effectLst>
                    <a:outerShdw blurRad="38100" dist="38100" dir="2700000" algn="tl">
                      <a:srgbClr val="000000"/>
                    </a:outerShdw>
                  </a:effectLst>
                  <a:cs typeface="Times New Roman" pitchFamily="18" charset="0"/>
                </a:rPr>
                <a:t> en el </a:t>
              </a:r>
              <a:r>
                <a:rPr lang="en-US" sz="2800" b="1" dirty="0" err="1">
                  <a:solidFill>
                    <a:srgbClr val="FFFFFF"/>
                  </a:solidFill>
                  <a:effectLst>
                    <a:outerShdw blurRad="38100" dist="38100" dir="2700000" algn="tl">
                      <a:srgbClr val="000000"/>
                    </a:outerShdw>
                  </a:effectLst>
                  <a:cs typeface="Times New Roman" pitchFamily="18" charset="0"/>
                </a:rPr>
                <a:t>futuro</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idealista</a:t>
              </a:r>
              <a:r>
                <a:rPr lang="en-US" sz="2800" b="1" dirty="0">
                  <a:solidFill>
                    <a:srgbClr val="FFFFFF"/>
                  </a:solidFill>
                  <a:effectLst>
                    <a:outerShdw blurRad="38100" dist="38100" dir="2700000" algn="tl">
                      <a:srgbClr val="000000"/>
                    </a:outerShdw>
                  </a:effectLst>
                  <a:cs typeface="Times New Roman" pitchFamily="18" charset="0"/>
                </a:rPr>
                <a:t> y </a:t>
              </a:r>
              <a:r>
                <a:rPr lang="en-US" sz="2800" b="1" dirty="0" err="1">
                  <a:solidFill>
                    <a:srgbClr val="FFFFFF"/>
                  </a:solidFill>
                  <a:effectLst>
                    <a:outerShdw blurRad="38100" dist="38100" dir="2700000" algn="tl">
                      <a:srgbClr val="000000"/>
                    </a:outerShdw>
                  </a:effectLst>
                  <a:cs typeface="Times New Roman" pitchFamily="18" charset="0"/>
                </a:rPr>
                <a:t>llena</a:t>
              </a:r>
              <a:r>
                <a:rPr lang="en-US" sz="2800" b="1" dirty="0">
                  <a:solidFill>
                    <a:srgbClr val="FFFFFF"/>
                  </a:solidFill>
                  <a:effectLst>
                    <a:outerShdw blurRad="38100" dist="38100" dir="2700000" algn="tl">
                      <a:srgbClr val="000000"/>
                    </a:outerShdw>
                  </a:effectLst>
                  <a:cs typeface="Times New Roman" pitchFamily="18" charset="0"/>
                </a:rPr>
                <a:t> de </a:t>
              </a:r>
              <a:r>
                <a:rPr lang="en-US" sz="2800" b="1" dirty="0" err="1">
                  <a:solidFill>
                    <a:srgbClr val="FFFFFF"/>
                  </a:solidFill>
                  <a:effectLst>
                    <a:outerShdw blurRad="38100" dist="38100" dir="2700000" algn="tl">
                      <a:srgbClr val="000000"/>
                    </a:outerShdw>
                  </a:effectLst>
                  <a:cs typeface="Times New Roman" pitchFamily="18" charset="0"/>
                </a:rPr>
                <a:t>fe</a:t>
              </a:r>
              <a:r>
                <a:rPr lang="en-US" sz="2800" b="1" dirty="0">
                  <a:solidFill>
                    <a:srgbClr val="FFFFFF"/>
                  </a:solidFill>
                  <a:effectLst>
                    <a:outerShdw blurRad="38100" dist="38100" dir="2700000" algn="tl">
                      <a:srgbClr val="000000"/>
                    </a:outerShdw>
                  </a:effectLst>
                  <a:cs typeface="Times New Roman" pitchFamily="18" charset="0"/>
                </a:rPr>
                <a:t>.</a:t>
              </a:r>
            </a:p>
          </p:txBody>
        </p:sp>
      </p:grpSp>
    </p:spTree>
    <p:extLst>
      <p:ext uri="{BB962C8B-B14F-4D97-AF65-F5344CB8AC3E}">
        <p14:creationId xmlns:p14="http://schemas.microsoft.com/office/powerpoint/2010/main" val="16559619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type="title"/>
          </p:nvPr>
        </p:nvSpPr>
        <p:spPr>
          <a:xfrm rot="16200000">
            <a:off x="-2667000" y="1676400"/>
            <a:ext cx="6781800" cy="1143000"/>
          </a:xfrm>
        </p:spPr>
        <p:txBody>
          <a:bodyPr/>
          <a:lstStyle/>
          <a:p>
            <a:pPr>
              <a:defRPr/>
            </a:pPr>
            <a:r>
              <a:rPr lang="en-US" sz="4400" smtClean="0"/>
              <a:t>Evaluación</a:t>
            </a:r>
          </a:p>
        </p:txBody>
      </p:sp>
      <p:sp>
        <p:nvSpPr>
          <p:cNvPr id="234500" name="Text Box 4"/>
          <p:cNvSpPr txBox="1">
            <a:spLocks noChangeArrowheads="1"/>
          </p:cNvSpPr>
          <p:nvPr/>
        </p:nvSpPr>
        <p:spPr bwMode="auto">
          <a:xfrm flipV="1">
            <a:off x="6205538" y="449263"/>
            <a:ext cx="184150" cy="457200"/>
          </a:xfrm>
          <a:prstGeom prst="rect">
            <a:avLst/>
          </a:prstGeom>
          <a:noFill/>
          <a:ln w="9525">
            <a:noFill/>
            <a:miter lim="800000"/>
            <a:headEnd/>
            <a:tailEnd/>
          </a:ln>
          <a:effectLst/>
        </p:spPr>
        <p:txBody>
          <a:bodyPr rot="10800000">
            <a:spAutoFit/>
          </a:bodyPr>
          <a:lstStyle/>
          <a:p>
            <a:pPr algn="ctr" eaLnBrk="0" fontAlgn="base" hangingPunct="0">
              <a:spcBef>
                <a:spcPct val="0"/>
              </a:spcBef>
              <a:spcAft>
                <a:spcPct val="0"/>
              </a:spcAft>
              <a:defRPr/>
            </a:pPr>
            <a:endParaRPr lang="es-ES_tradnl" sz="2400" b="1">
              <a:solidFill>
                <a:srgbClr val="FFFF66"/>
              </a:solidFill>
              <a:effectLst>
                <a:outerShdw blurRad="38100" dist="38100" dir="2700000" algn="tl">
                  <a:srgbClr val="000000"/>
                </a:outerShdw>
              </a:effectLst>
            </a:endParaRPr>
          </a:p>
        </p:txBody>
      </p:sp>
      <p:grpSp>
        <p:nvGrpSpPr>
          <p:cNvPr id="2" name="Group 17"/>
          <p:cNvGrpSpPr>
            <a:grpSpLocks/>
          </p:cNvGrpSpPr>
          <p:nvPr/>
        </p:nvGrpSpPr>
        <p:grpSpPr bwMode="auto">
          <a:xfrm>
            <a:off x="1524000" y="3810000"/>
            <a:ext cx="7620000" cy="2847975"/>
            <a:chOff x="912" y="2304"/>
            <a:chExt cx="4800" cy="1794"/>
          </a:xfrm>
        </p:grpSpPr>
        <p:sp>
          <p:nvSpPr>
            <p:cNvPr id="234504" name="Text Box 8"/>
            <p:cNvSpPr txBox="1">
              <a:spLocks noChangeArrowheads="1"/>
            </p:cNvSpPr>
            <p:nvPr/>
          </p:nvSpPr>
          <p:spPr bwMode="auto">
            <a:xfrm>
              <a:off x="912" y="2928"/>
              <a:ext cx="4800" cy="1170"/>
            </a:xfrm>
            <a:prstGeom prst="rect">
              <a:avLst/>
            </a:prstGeom>
            <a:noFill/>
            <a:ln w="9525">
              <a:noFill/>
              <a:miter lim="800000"/>
              <a:headEnd/>
              <a:tailEnd/>
            </a:ln>
            <a:effectLst/>
          </p:spPr>
          <p:txBody>
            <a:bodyPr>
              <a:spAutoFit/>
            </a:bodyPr>
            <a:lstStyle/>
            <a:p>
              <a:pPr defTabSz="912813" eaLnBrk="0" fontAlgn="base" hangingPunct="0">
                <a:lnSpc>
                  <a:spcPct val="80000"/>
                </a:lnSpc>
                <a:spcBef>
                  <a:spcPct val="0"/>
                </a:spcBef>
                <a:spcAft>
                  <a:spcPct val="35000"/>
                </a:spcAft>
                <a:buClr>
                  <a:srgbClr val="00CC99"/>
                </a:buClr>
                <a:buFont typeface="Wingdings" pitchFamily="2" charset="2"/>
                <a:buNone/>
                <a:tabLst>
                  <a:tab pos="1827213" algn="l"/>
                </a:tabLst>
                <a:defRPr/>
              </a:pPr>
              <a:r>
                <a:rPr lang="en-US" sz="3400" b="1" dirty="0">
                  <a:solidFill>
                    <a:srgbClr val="FFFF00"/>
                  </a:solidFill>
                  <a:effectLst>
                    <a:outerShdw blurRad="38100" dist="38100" dir="2700000" algn="tl">
                      <a:srgbClr val="000000"/>
                    </a:outerShdw>
                  </a:effectLst>
                </a:rPr>
                <a:t>	</a:t>
              </a:r>
              <a:r>
                <a:rPr lang="en-US" sz="3400" b="1" dirty="0" err="1">
                  <a:solidFill>
                    <a:srgbClr val="FFFF00"/>
                  </a:solidFill>
                  <a:effectLst>
                    <a:outerShdw blurRad="38100" dist="38100" dir="2700000" algn="tl">
                      <a:srgbClr val="000000"/>
                    </a:outerShdw>
                  </a:effectLst>
                </a:rPr>
                <a:t>Unificador</a:t>
              </a:r>
              <a:r>
                <a:rPr lang="en-US" sz="3400" b="1" dirty="0">
                  <a:solidFill>
                    <a:srgbClr val="FFFF00"/>
                  </a:solidFill>
                  <a:effectLst>
                    <a:outerShdw blurRad="38100" dist="38100" dir="2700000" algn="tl">
                      <a:srgbClr val="000000"/>
                    </a:outerShdw>
                  </a:effectLst>
                </a:rPr>
                <a:t> del </a:t>
              </a:r>
              <a:r>
                <a:rPr lang="en-US" sz="3400" b="1" dirty="0" err="1">
                  <a:solidFill>
                    <a:srgbClr val="FFFF00"/>
                  </a:solidFill>
                  <a:effectLst>
                    <a:outerShdw blurRad="38100" dist="38100" dir="2700000" algn="tl">
                      <a:srgbClr val="000000"/>
                    </a:outerShdw>
                  </a:effectLst>
                </a:rPr>
                <a:t>Equipo</a:t>
              </a:r>
              <a:endParaRPr lang="en-US" sz="3400" b="1" dirty="0">
                <a:solidFill>
                  <a:srgbClr val="FFFFFF"/>
                </a:solidFill>
                <a:effectLst>
                  <a:outerShdw blurRad="38100" dist="38100" dir="2700000" algn="tl">
                    <a:srgbClr val="000000"/>
                  </a:outerShdw>
                </a:effectLst>
              </a:endParaRPr>
            </a:p>
            <a:p>
              <a:pPr defTabSz="912813"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2800" b="1" dirty="0" err="1">
                  <a:solidFill>
                    <a:srgbClr val="FFFFFF"/>
                  </a:solidFill>
                  <a:effectLst>
                    <a:outerShdw blurRad="38100" dist="38100" dir="2700000" algn="tl">
                      <a:srgbClr val="000000"/>
                    </a:outerShdw>
                  </a:effectLst>
                </a:rPr>
                <a:t>Halla</a:t>
              </a:r>
              <a:r>
                <a:rPr lang="en-US" sz="2800" b="1" dirty="0">
                  <a:solidFill>
                    <a:srgbClr val="FFFFFF"/>
                  </a:solidFill>
                  <a:effectLst>
                    <a:outerShdw blurRad="38100" dist="38100" dir="2700000" algn="tl">
                      <a:srgbClr val="000000"/>
                    </a:outerShdw>
                  </a:effectLst>
                </a:rPr>
                <a:t> a </a:t>
              </a:r>
              <a:r>
                <a:rPr lang="en-US" sz="2800" b="1" dirty="0" err="1">
                  <a:solidFill>
                    <a:srgbClr val="FFFFFF"/>
                  </a:solidFill>
                  <a:effectLst>
                    <a:outerShdw blurRad="38100" dist="38100" dir="2700000" algn="tl">
                      <a:srgbClr val="000000"/>
                    </a:outerShdw>
                  </a:effectLst>
                </a:rPr>
                <a:t>líderes</a:t>
              </a:r>
              <a:r>
                <a:rPr lang="en-US" sz="2800" b="1" dirty="0">
                  <a:solidFill>
                    <a:srgbClr val="FFFFFF"/>
                  </a:solidFill>
                  <a:effectLst>
                    <a:outerShdw blurRad="38100" dist="38100" dir="2700000" algn="tl">
                      <a:srgbClr val="000000"/>
                    </a:outerShdw>
                  </a:effectLst>
                </a:rPr>
                <a:t> y les </a:t>
              </a:r>
              <a:r>
                <a:rPr lang="en-US" sz="2800" b="1" dirty="0" err="1">
                  <a:solidFill>
                    <a:srgbClr val="FFFFFF"/>
                  </a:solidFill>
                  <a:effectLst>
                    <a:outerShdw blurRad="38100" dist="38100" dir="2700000" algn="tl">
                      <a:srgbClr val="000000"/>
                    </a:outerShdw>
                  </a:effectLst>
                </a:rPr>
                <a:t>coloca</a:t>
              </a:r>
              <a:r>
                <a:rPr lang="en-US" sz="2800" b="1" dirty="0">
                  <a:solidFill>
                    <a:srgbClr val="FFFFFF"/>
                  </a:solidFill>
                  <a:effectLst>
                    <a:outerShdw blurRad="38100" dist="38100" dir="2700000" algn="tl">
                      <a:srgbClr val="000000"/>
                    </a:outerShdw>
                  </a:effectLst>
                </a:rPr>
                <a:t> en </a:t>
              </a:r>
              <a:r>
                <a:rPr lang="en-US" sz="2800" b="1" dirty="0" err="1">
                  <a:solidFill>
                    <a:srgbClr val="FFFFFF"/>
                  </a:solidFill>
                  <a:effectLst>
                    <a:outerShdw blurRad="38100" dist="38100" dir="2700000" algn="tl">
                      <a:srgbClr val="000000"/>
                    </a:outerShdw>
                  </a:effectLst>
                </a:rPr>
                <a:t>las</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posiciones</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adecuadas</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para</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lograr</a:t>
              </a:r>
              <a:r>
                <a:rPr lang="en-US" sz="2800" b="1" dirty="0">
                  <a:solidFill>
                    <a:srgbClr val="FFFFFF"/>
                  </a:solidFill>
                  <a:effectLst>
                    <a:outerShdw blurRad="38100" dist="38100" dir="2700000" algn="tl">
                      <a:srgbClr val="000000"/>
                    </a:outerShdw>
                  </a:effectLst>
                </a:rPr>
                <a:t> los </a:t>
              </a:r>
              <a:r>
                <a:rPr lang="en-US" sz="2800" b="1" dirty="0" err="1">
                  <a:solidFill>
                    <a:srgbClr val="FFFFFF"/>
                  </a:solidFill>
                  <a:effectLst>
                    <a:outerShdw blurRad="38100" dist="38100" dir="2700000" algn="tl">
                      <a:srgbClr val="000000"/>
                    </a:outerShdw>
                  </a:effectLst>
                </a:rPr>
                <a:t>resultados</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correctos</a:t>
              </a:r>
              <a:r>
                <a:rPr lang="en-US" sz="2800" b="1" dirty="0">
                  <a:solidFill>
                    <a:srgbClr val="FFFFFF"/>
                  </a:solidFill>
                  <a:effectLst>
                    <a:outerShdw blurRad="38100" dist="38100" dir="2700000" algn="tl">
                      <a:srgbClr val="000000"/>
                    </a:outerShdw>
                  </a:effectLst>
                </a:rPr>
                <a:t> y </a:t>
              </a:r>
              <a:r>
                <a:rPr lang="en-US" sz="2800" b="1" dirty="0" err="1">
                  <a:solidFill>
                    <a:srgbClr val="FFFFFF"/>
                  </a:solidFill>
                  <a:effectLst>
                    <a:outerShdw blurRad="38100" dist="38100" dir="2700000" algn="tl">
                      <a:srgbClr val="000000"/>
                    </a:outerShdw>
                  </a:effectLst>
                </a:rPr>
                <a:t>deseados</a:t>
              </a:r>
              <a:r>
                <a:rPr lang="en-US" sz="2800" b="1" dirty="0">
                  <a:solidFill>
                    <a:srgbClr val="FFFFFF"/>
                  </a:solidFill>
                  <a:effectLst>
                    <a:outerShdw blurRad="38100" dist="38100" dir="2700000" algn="tl">
                      <a:srgbClr val="000000"/>
                    </a:outerShdw>
                  </a:effectLst>
                </a:rPr>
                <a:t>.</a:t>
              </a:r>
              <a:endParaRPr lang="en-US" sz="2800" b="1" dirty="0">
                <a:solidFill>
                  <a:srgbClr val="FFFF66"/>
                </a:solidFill>
                <a:effectLst>
                  <a:outerShdw blurRad="38100" dist="38100" dir="2700000" algn="tl">
                    <a:srgbClr val="000000"/>
                  </a:outerShdw>
                </a:effectLst>
              </a:endParaRPr>
            </a:p>
          </p:txBody>
        </p:sp>
        <p:grpSp>
          <p:nvGrpSpPr>
            <p:cNvPr id="18442" name="Group 14"/>
            <p:cNvGrpSpPr>
              <a:grpSpLocks/>
            </p:cNvGrpSpPr>
            <p:nvPr/>
          </p:nvGrpSpPr>
          <p:grpSpPr bwMode="auto">
            <a:xfrm>
              <a:off x="960" y="2304"/>
              <a:ext cx="1056" cy="984"/>
              <a:chOff x="3408" y="576"/>
              <a:chExt cx="1152" cy="984"/>
            </a:xfrm>
          </p:grpSpPr>
          <p:sp>
            <p:nvSpPr>
              <p:cNvPr id="234511" name="Cloud"/>
              <p:cNvSpPr>
                <a:spLocks noChangeAspect="1" noEditPoints="1" noChangeArrowheads="1"/>
              </p:cNvSpPr>
              <p:nvPr/>
            </p:nvSpPr>
            <p:spPr bwMode="auto">
              <a:xfrm>
                <a:off x="3408" y="641"/>
                <a:ext cx="1152" cy="91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FDDFF"/>
              </a:solidFill>
              <a:ln w="9525">
                <a:noFill/>
                <a:miter lim="800000"/>
                <a:headEnd/>
                <a:tailEnd/>
              </a:ln>
              <a:effectLst/>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pic>
            <p:nvPicPr>
              <p:cNvPr id="18444" name="Picture 16" descr="ch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 y="576"/>
                <a:ext cx="707"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34514" name="Text Box 18"/>
          <p:cNvSpPr txBox="1">
            <a:spLocks noChangeArrowheads="1"/>
          </p:cNvSpPr>
          <p:nvPr/>
        </p:nvSpPr>
        <p:spPr bwMode="auto">
          <a:xfrm>
            <a:off x="3124200" y="457200"/>
            <a:ext cx="5715000" cy="7620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4400" b="1">
                <a:solidFill>
                  <a:srgbClr val="FFFF66"/>
                </a:solidFill>
                <a:effectLst>
                  <a:outerShdw blurRad="38100" dist="38100" dir="2700000" algn="tl">
                    <a:srgbClr val="000000"/>
                  </a:outerShdw>
                </a:effectLst>
              </a:rPr>
              <a:t>Estilos de Liderazgo</a:t>
            </a:r>
            <a:endParaRPr lang="en-US" sz="2800" b="1">
              <a:solidFill>
                <a:srgbClr val="FFFF66"/>
              </a:solidFill>
              <a:effectLst>
                <a:outerShdw blurRad="38100" dist="38100" dir="2700000" algn="tl">
                  <a:srgbClr val="000000"/>
                </a:outerShdw>
              </a:effectLst>
            </a:endParaRPr>
          </a:p>
        </p:txBody>
      </p:sp>
      <p:grpSp>
        <p:nvGrpSpPr>
          <p:cNvPr id="4" name="Group 22"/>
          <p:cNvGrpSpPr>
            <a:grpSpLocks/>
          </p:cNvGrpSpPr>
          <p:nvPr/>
        </p:nvGrpSpPr>
        <p:grpSpPr bwMode="auto">
          <a:xfrm>
            <a:off x="1447800" y="838200"/>
            <a:ext cx="7620000" cy="2819400"/>
            <a:chOff x="912" y="528"/>
            <a:chExt cx="4800" cy="1776"/>
          </a:xfrm>
        </p:grpSpPr>
        <p:pic>
          <p:nvPicPr>
            <p:cNvPr id="18439" name="Picture 11" descr="pe0188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 y="528"/>
              <a:ext cx="1152"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15" name="Rectangle 19"/>
            <p:cNvSpPr>
              <a:spLocks noChangeArrowheads="1"/>
            </p:cNvSpPr>
            <p:nvPr/>
          </p:nvSpPr>
          <p:spPr bwMode="auto">
            <a:xfrm>
              <a:off x="960" y="1104"/>
              <a:ext cx="4752" cy="1200"/>
            </a:xfrm>
            <a:prstGeom prst="rect">
              <a:avLst/>
            </a:prstGeom>
            <a:noFill/>
            <a:ln w="9525">
              <a:noFill/>
              <a:miter lim="800000"/>
              <a:headEnd/>
              <a:tailEnd/>
            </a:ln>
            <a:effectLst/>
          </p:spPr>
          <p:txBody>
            <a:bodyPr/>
            <a:lstStyle/>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3400" b="1">
                  <a:solidFill>
                    <a:srgbClr val="FFFF00"/>
                  </a:solidFill>
                  <a:effectLst>
                    <a:outerShdw blurRad="38100" dist="38100" dir="2700000" algn="tl">
                      <a:srgbClr val="000000"/>
                    </a:outerShdw>
                  </a:effectLst>
                </a:rPr>
                <a:t>	Motivacional</a:t>
              </a:r>
            </a:p>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2800" b="1">
                  <a:solidFill>
                    <a:srgbClr val="FFFFFF"/>
                  </a:solidFill>
                  <a:effectLst>
                    <a:outerShdw blurRad="38100" dist="38100" dir="2700000" algn="tl">
                      <a:srgbClr val="000000"/>
                    </a:outerShdw>
                  </a:effectLst>
                  <a:cs typeface="Times New Roman" pitchFamily="18" charset="0"/>
                </a:rPr>
                <a:t>Ve a quien necesita un reto, más entrenamiento, un poco de reconocimiento una palabra de ánimo, un día de reposo…</a:t>
              </a:r>
            </a:p>
          </p:txBody>
        </p:sp>
      </p:grpSp>
    </p:spTree>
    <p:extLst>
      <p:ext uri="{BB962C8B-B14F-4D97-AF65-F5344CB8AC3E}">
        <p14:creationId xmlns:p14="http://schemas.microsoft.com/office/powerpoint/2010/main" val="69630752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1026"/>
          <p:cNvSpPr>
            <a:spLocks noGrp="1" noChangeArrowheads="1"/>
          </p:cNvSpPr>
          <p:nvPr>
            <p:ph type="title"/>
          </p:nvPr>
        </p:nvSpPr>
        <p:spPr>
          <a:xfrm>
            <a:off x="1524000" y="4876800"/>
            <a:ext cx="7239000" cy="1600200"/>
          </a:xfrm>
        </p:spPr>
        <p:txBody>
          <a:bodyPr/>
          <a:lstStyle/>
          <a:p>
            <a:pPr algn="ctr">
              <a:defRPr/>
            </a:pPr>
            <a:r>
              <a:rPr lang="en-US" sz="3200" b="0" smtClean="0"/>
              <a:t>“Me doy cuenta que algunos de nosotros tomamos nuestra posición de liderazgo más en serio que otros …”</a:t>
            </a:r>
          </a:p>
        </p:txBody>
      </p:sp>
      <p:sp>
        <p:nvSpPr>
          <p:cNvPr id="323587" name="Rectangle 1027"/>
          <p:cNvSpPr>
            <a:spLocks noChangeArrowheads="1"/>
          </p:cNvSpPr>
          <p:nvPr/>
        </p:nvSpPr>
        <p:spPr bwMode="auto">
          <a:xfrm rot="-5400000">
            <a:off x="-2057400" y="2438400"/>
            <a:ext cx="5562600" cy="1143000"/>
          </a:xfrm>
          <a:prstGeom prst="rect">
            <a:avLst/>
          </a:prstGeom>
          <a:noFill/>
          <a:ln w="9525">
            <a:noFill/>
            <a:miter lim="800000"/>
            <a:headEnd/>
            <a:tailEnd/>
          </a:ln>
          <a:effectLst/>
        </p:spPr>
        <p:txBody>
          <a:bodyPr anchor="ctr"/>
          <a:lstStyle/>
          <a:p>
            <a:pPr eaLnBrk="0" fontAlgn="base" hangingPunct="0">
              <a:lnSpc>
                <a:spcPct val="90000"/>
              </a:lnSpc>
              <a:spcBef>
                <a:spcPct val="0"/>
              </a:spcBef>
              <a:spcAft>
                <a:spcPct val="0"/>
              </a:spcAft>
              <a:defRPr/>
            </a:pPr>
            <a:r>
              <a:rPr lang="en-US" sz="4400" b="1">
                <a:solidFill>
                  <a:srgbClr val="FFFF66"/>
                </a:solidFill>
                <a:effectLst>
                  <a:outerShdw blurRad="38100" dist="38100" dir="2700000" algn="tl">
                    <a:srgbClr val="000000"/>
                  </a:outerShdw>
                </a:effectLst>
              </a:rPr>
              <a:t>Evaluación</a:t>
            </a:r>
          </a:p>
        </p:txBody>
      </p:sp>
      <p:pic>
        <p:nvPicPr>
          <p:cNvPr id="19460" name="Picture 1030" descr="seriousl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3400"/>
            <a:ext cx="72390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443921"/>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1027"/>
          <p:cNvSpPr>
            <a:spLocks noGrp="1" noChangeArrowheads="1"/>
          </p:cNvSpPr>
          <p:nvPr>
            <p:ph type="title"/>
          </p:nvPr>
        </p:nvSpPr>
        <p:spPr>
          <a:xfrm rot="16200000">
            <a:off x="-2667000" y="1676400"/>
            <a:ext cx="6781800" cy="1143000"/>
          </a:xfrm>
        </p:spPr>
        <p:txBody>
          <a:bodyPr/>
          <a:lstStyle/>
          <a:p>
            <a:pPr>
              <a:defRPr/>
            </a:pPr>
            <a:r>
              <a:rPr lang="en-US" sz="4400" smtClean="0"/>
              <a:t>Evaluación</a:t>
            </a:r>
          </a:p>
        </p:txBody>
      </p:sp>
      <p:grpSp>
        <p:nvGrpSpPr>
          <p:cNvPr id="2" name="Group 1070"/>
          <p:cNvGrpSpPr>
            <a:grpSpLocks/>
          </p:cNvGrpSpPr>
          <p:nvPr/>
        </p:nvGrpSpPr>
        <p:grpSpPr bwMode="auto">
          <a:xfrm>
            <a:off x="1524000" y="3276600"/>
            <a:ext cx="7620000" cy="3357563"/>
            <a:chOff x="912" y="1968"/>
            <a:chExt cx="4800" cy="2115"/>
          </a:xfrm>
        </p:grpSpPr>
        <p:sp>
          <p:nvSpPr>
            <p:cNvPr id="236550" name="Text Box 1030"/>
            <p:cNvSpPr txBox="1">
              <a:spLocks noChangeArrowheads="1"/>
            </p:cNvSpPr>
            <p:nvPr/>
          </p:nvSpPr>
          <p:spPr bwMode="auto">
            <a:xfrm>
              <a:off x="912" y="2880"/>
              <a:ext cx="4800" cy="1203"/>
            </a:xfrm>
            <a:prstGeom prst="rect">
              <a:avLst/>
            </a:prstGeom>
            <a:noFill/>
            <a:ln w="9525">
              <a:noFill/>
              <a:miter lim="800000"/>
              <a:headEnd/>
              <a:tailEnd/>
            </a:ln>
            <a:effectLst/>
          </p:spPr>
          <p:txBody>
            <a:bodyPr>
              <a:spAutoFit/>
            </a:bodyPr>
            <a:lstStyle/>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3400" b="1" dirty="0">
                  <a:solidFill>
                    <a:srgbClr val="FFFF00"/>
                  </a:solidFill>
                  <a:effectLst>
                    <a:outerShdw blurRad="38100" dist="38100" dir="2700000" algn="tl">
                      <a:srgbClr val="000000"/>
                    </a:outerShdw>
                  </a:effectLst>
                </a:rPr>
                <a:t>	</a:t>
              </a:r>
              <a:r>
                <a:rPr lang="en-US" sz="3400" b="1" dirty="0" err="1">
                  <a:solidFill>
                    <a:srgbClr val="FFFF00"/>
                  </a:solidFill>
                  <a:effectLst>
                    <a:outerShdw blurRad="38100" dist="38100" dir="2700000" algn="tl">
                      <a:srgbClr val="000000"/>
                    </a:outerShdw>
                  </a:effectLst>
                </a:rPr>
                <a:t>Edificador</a:t>
              </a:r>
              <a:r>
                <a:rPr lang="en-US" sz="3400" b="1" dirty="0">
                  <a:solidFill>
                    <a:srgbClr val="FFFF00"/>
                  </a:solidFill>
                  <a:effectLst>
                    <a:outerShdw blurRad="38100" dist="38100" dir="2700000" algn="tl">
                      <a:srgbClr val="000000"/>
                    </a:outerShdw>
                  </a:effectLst>
                </a:rPr>
                <a:t> de PUENTES</a:t>
              </a:r>
              <a:endParaRPr lang="en-US" sz="3400" b="1" dirty="0">
                <a:solidFill>
                  <a:srgbClr val="FFFF00"/>
                </a:solidFill>
                <a:effectLst>
                  <a:outerShdw blurRad="38100" dist="38100" dir="2700000" algn="tl">
                    <a:srgbClr val="000000"/>
                  </a:outerShdw>
                </a:effectLst>
                <a:cs typeface="Times New Roman" pitchFamily="18" charset="0"/>
              </a:endParaRPr>
            </a:p>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2800" b="1" dirty="0" err="1">
                  <a:solidFill>
                    <a:srgbClr val="FFFFFF"/>
                  </a:solidFill>
                  <a:effectLst>
                    <a:outerShdw blurRad="38100" dist="38100" dir="2700000" algn="tl">
                      <a:srgbClr val="000000"/>
                    </a:outerShdw>
                  </a:effectLst>
                </a:rPr>
                <a:t>Puede</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juntar</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una</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variedad</a:t>
              </a:r>
              <a:r>
                <a:rPr lang="en-US" sz="2800" b="1" dirty="0">
                  <a:solidFill>
                    <a:srgbClr val="FFFFFF"/>
                  </a:solidFill>
                  <a:effectLst>
                    <a:outerShdw blurRad="38100" dist="38100" dir="2700000" algn="tl">
                      <a:srgbClr val="000000"/>
                    </a:outerShdw>
                  </a:effectLst>
                </a:rPr>
                <a:t> de personas </a:t>
              </a:r>
              <a:r>
                <a:rPr lang="en-US" sz="2800" b="1" dirty="0" err="1">
                  <a:solidFill>
                    <a:srgbClr val="FFFFFF"/>
                  </a:solidFill>
                  <a:effectLst>
                    <a:outerShdw blurRad="38100" dist="38100" dir="2700000" algn="tl">
                      <a:srgbClr val="000000"/>
                    </a:outerShdw>
                  </a:effectLst>
                </a:rPr>
                <a:t>para</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ayudar</a:t>
              </a:r>
              <a:r>
                <a:rPr lang="en-US" sz="2800" b="1" dirty="0">
                  <a:solidFill>
                    <a:srgbClr val="FFFFFF"/>
                  </a:solidFill>
                  <a:effectLst>
                    <a:outerShdw blurRad="38100" dist="38100" dir="2700000" algn="tl">
                      <a:srgbClr val="000000"/>
                    </a:outerShdw>
                  </a:effectLst>
                </a:rPr>
                <a:t> la </a:t>
              </a:r>
              <a:r>
                <a:rPr lang="en-US" sz="2800" b="1" dirty="0" err="1">
                  <a:solidFill>
                    <a:srgbClr val="FFFFFF"/>
                  </a:solidFill>
                  <a:effectLst>
                    <a:outerShdw blurRad="38100" dist="38100" dir="2700000" algn="tl">
                      <a:srgbClr val="000000"/>
                    </a:outerShdw>
                  </a:effectLst>
                </a:rPr>
                <a:t>organización</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compleja</a:t>
              </a:r>
              <a:r>
                <a:rPr lang="en-US" sz="2800" b="1" dirty="0">
                  <a:solidFill>
                    <a:srgbClr val="FFFFFF"/>
                  </a:solidFill>
                  <a:effectLst>
                    <a:outerShdw blurRad="38100" dist="38100" dir="2700000" algn="tl">
                      <a:srgbClr val="000000"/>
                    </a:outerShdw>
                  </a:effectLst>
                </a:rPr>
                <a:t> a </a:t>
              </a:r>
              <a:r>
                <a:rPr lang="en-US" sz="2800" b="1" dirty="0" err="1">
                  <a:solidFill>
                    <a:srgbClr val="FFFFFF"/>
                  </a:solidFill>
                  <a:effectLst>
                    <a:outerShdw blurRad="38100" dist="38100" dir="2700000" algn="tl">
                      <a:srgbClr val="000000"/>
                    </a:outerShdw>
                  </a:effectLst>
                </a:rPr>
                <a:t>realizar</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su</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misión</a:t>
              </a:r>
              <a:r>
                <a:rPr lang="en-US" sz="2800" b="1" dirty="0">
                  <a:solidFill>
                    <a:srgbClr val="FFFFFF"/>
                  </a:solidFill>
                  <a:effectLst>
                    <a:outerShdw blurRad="38100" dist="38100" dir="2700000" algn="tl">
                      <a:srgbClr val="000000"/>
                    </a:outerShdw>
                  </a:effectLst>
                </a:rPr>
                <a:t>. </a:t>
              </a:r>
              <a:endParaRPr lang="en-US" sz="2800" b="1" dirty="0">
                <a:solidFill>
                  <a:srgbClr val="FFFF66"/>
                </a:solidFill>
                <a:effectLst>
                  <a:outerShdw blurRad="38100" dist="38100" dir="2700000" algn="tl">
                    <a:srgbClr val="000000"/>
                  </a:outerShdw>
                </a:effectLst>
              </a:endParaRPr>
            </a:p>
          </p:txBody>
        </p:sp>
        <p:grpSp>
          <p:nvGrpSpPr>
            <p:cNvPr id="20519" name="Group 1066"/>
            <p:cNvGrpSpPr>
              <a:grpSpLocks/>
            </p:cNvGrpSpPr>
            <p:nvPr/>
          </p:nvGrpSpPr>
          <p:grpSpPr bwMode="auto">
            <a:xfrm>
              <a:off x="1008" y="1968"/>
              <a:ext cx="1104" cy="1824"/>
              <a:chOff x="3408" y="2928"/>
              <a:chExt cx="1200" cy="1824"/>
            </a:xfrm>
          </p:grpSpPr>
          <p:sp>
            <p:nvSpPr>
              <p:cNvPr id="236587" name="Cloud"/>
              <p:cNvSpPr>
                <a:spLocks noChangeAspect="1" noEditPoints="1" noChangeArrowheads="1"/>
              </p:cNvSpPr>
              <p:nvPr/>
            </p:nvSpPr>
            <p:spPr bwMode="auto">
              <a:xfrm>
                <a:off x="3634" y="2989"/>
                <a:ext cx="624" cy="1152"/>
              </a:xfrm>
              <a:prstGeom prst="rect">
                <a:avLst/>
              </a:prstGeom>
              <a:solidFill>
                <a:srgbClr val="3BB8F7"/>
              </a:solidFill>
              <a:ln w="9525">
                <a:noFill/>
                <a:miter lim="800000"/>
                <a:headEnd/>
                <a:tailEnd/>
              </a:ln>
              <a:effectLst/>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88" name="Cloud"/>
              <p:cNvSpPr>
                <a:spLocks noChangeAspect="1" noEditPoints="1" noChangeArrowheads="1"/>
              </p:cNvSpPr>
              <p:nvPr/>
            </p:nvSpPr>
            <p:spPr bwMode="auto">
              <a:xfrm rot="10794135" flipH="1" flipV="1">
                <a:off x="3408" y="3552"/>
                <a:ext cx="1200" cy="1200"/>
              </a:xfrm>
              <a:custGeom>
                <a:avLst/>
                <a:gdLst>
                  <a:gd name="G0" fmla="+- 8370 0 0"/>
                  <a:gd name="G1" fmla="+- -11765527 0 0"/>
                  <a:gd name="G2" fmla="+- 0 0 -11765527"/>
                  <a:gd name="T0" fmla="*/ 0 256 1"/>
                  <a:gd name="T1" fmla="*/ 180 256 1"/>
                  <a:gd name="G3" fmla="+- -11765527 T0 T1"/>
                  <a:gd name="T2" fmla="*/ 0 256 1"/>
                  <a:gd name="T3" fmla="*/ 90 256 1"/>
                  <a:gd name="G4" fmla="+- -11765527 T2 T3"/>
                  <a:gd name="G5" fmla="*/ G4 2 1"/>
                  <a:gd name="T4" fmla="*/ 90 256 1"/>
                  <a:gd name="T5" fmla="*/ 0 256 1"/>
                  <a:gd name="G6" fmla="+- -11765527 T4 T5"/>
                  <a:gd name="G7" fmla="*/ G6 2 1"/>
                  <a:gd name="G8" fmla="abs -117655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370"/>
                  <a:gd name="G18" fmla="*/ 8370 1 2"/>
                  <a:gd name="G19" fmla="+- G18 5400 0"/>
                  <a:gd name="G20" fmla="cos G19 -11765527"/>
                  <a:gd name="G21" fmla="sin G19 -11765527"/>
                  <a:gd name="G22" fmla="+- G20 10800 0"/>
                  <a:gd name="G23" fmla="+- G21 10800 0"/>
                  <a:gd name="G24" fmla="+- 10800 0 G20"/>
                  <a:gd name="G25" fmla="+- 8370 10800 0"/>
                  <a:gd name="G26" fmla="?: G9 G17 G25"/>
                  <a:gd name="G27" fmla="?: G9 0 21600"/>
                  <a:gd name="G28" fmla="cos 10800 -11765527"/>
                  <a:gd name="G29" fmla="sin 10800 -11765527"/>
                  <a:gd name="G30" fmla="sin 8370 -11765527"/>
                  <a:gd name="G31" fmla="+- G28 10800 0"/>
                  <a:gd name="G32" fmla="+- G29 10800 0"/>
                  <a:gd name="G33" fmla="+- G30 10800 0"/>
                  <a:gd name="G34" fmla="?: G4 0 G31"/>
                  <a:gd name="G35" fmla="?: -11765527 G34 0"/>
                  <a:gd name="G36" fmla="?: G6 G35 G31"/>
                  <a:gd name="G37" fmla="+- 21600 0 G36"/>
                  <a:gd name="G38" fmla="?: G4 0 G33"/>
                  <a:gd name="G39" fmla="?: -11765527 G38 G32"/>
                  <a:gd name="G40" fmla="?: G6 G39 0"/>
                  <a:gd name="G41" fmla="?: G4 G32 21600"/>
                  <a:gd name="G42" fmla="?: G6 G41 G33"/>
                  <a:gd name="T12" fmla="*/ 10800 w 21600"/>
                  <a:gd name="T13" fmla="*/ 0 h 21600"/>
                  <a:gd name="T14" fmla="*/ 1215 w 21600"/>
                  <a:gd name="T15" fmla="*/ 10720 h 21600"/>
                  <a:gd name="T16" fmla="*/ 10800 w 21600"/>
                  <a:gd name="T17" fmla="*/ 2430 h 21600"/>
                  <a:gd name="T18" fmla="*/ 20385 w 21600"/>
                  <a:gd name="T19" fmla="*/ 1072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430" y="10731"/>
                    </a:moveTo>
                    <a:cubicBezTo>
                      <a:pt x="2468" y="6135"/>
                      <a:pt x="6204" y="2429"/>
                      <a:pt x="10800" y="2430"/>
                    </a:cubicBezTo>
                    <a:cubicBezTo>
                      <a:pt x="15395" y="2430"/>
                      <a:pt x="19131" y="6135"/>
                      <a:pt x="19169" y="10731"/>
                    </a:cubicBezTo>
                    <a:lnTo>
                      <a:pt x="21599" y="10710"/>
                    </a:lnTo>
                    <a:cubicBezTo>
                      <a:pt x="21550" y="4781"/>
                      <a:pt x="16729" y="-1"/>
                      <a:pt x="10799" y="0"/>
                    </a:cubicBezTo>
                    <a:cubicBezTo>
                      <a:pt x="4870" y="0"/>
                      <a:pt x="49" y="4781"/>
                      <a:pt x="0" y="10710"/>
                    </a:cubicBezTo>
                    <a:close/>
                  </a:path>
                </a:pathLst>
              </a:custGeom>
              <a:solidFill>
                <a:srgbClr val="099DE7"/>
              </a:solidFill>
              <a:ln w="9525">
                <a:noFill/>
                <a:miter lim="800000"/>
                <a:headEnd/>
                <a:tailEnd/>
              </a:ln>
              <a:effectLst>
                <a:outerShdw dist="35921" dir="2700000" algn="ctr" rotWithShape="0">
                  <a:schemeClr val="tx1"/>
                </a:outerShdw>
              </a:effectLst>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pic>
            <p:nvPicPr>
              <p:cNvPr id="20522" name="Picture 1069" descr="umbre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2928"/>
                <a:ext cx="771"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36591" name="Text Box 1071"/>
          <p:cNvSpPr txBox="1">
            <a:spLocks noChangeArrowheads="1"/>
          </p:cNvSpPr>
          <p:nvPr/>
        </p:nvSpPr>
        <p:spPr bwMode="auto">
          <a:xfrm>
            <a:off x="2895600" y="381000"/>
            <a:ext cx="5943600" cy="701675"/>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4000" b="1">
                <a:solidFill>
                  <a:srgbClr val="FFFF66"/>
                </a:solidFill>
                <a:effectLst>
                  <a:outerShdw blurRad="38100" dist="38100" dir="2700000" algn="tl">
                    <a:srgbClr val="000000"/>
                  </a:outerShdw>
                </a:effectLst>
              </a:rPr>
              <a:t>Estilos de Liderazgo</a:t>
            </a:r>
          </a:p>
        </p:txBody>
      </p:sp>
      <p:grpSp>
        <p:nvGrpSpPr>
          <p:cNvPr id="4" name="Group 1074"/>
          <p:cNvGrpSpPr>
            <a:grpSpLocks/>
          </p:cNvGrpSpPr>
          <p:nvPr/>
        </p:nvGrpSpPr>
        <p:grpSpPr bwMode="auto">
          <a:xfrm>
            <a:off x="1524000" y="685800"/>
            <a:ext cx="7620000" cy="2895600"/>
            <a:chOff x="960" y="432"/>
            <a:chExt cx="4800" cy="1824"/>
          </a:xfrm>
        </p:grpSpPr>
        <p:grpSp>
          <p:nvGrpSpPr>
            <p:cNvPr id="20486" name="Group 1033"/>
            <p:cNvGrpSpPr>
              <a:grpSpLocks/>
            </p:cNvGrpSpPr>
            <p:nvPr/>
          </p:nvGrpSpPr>
          <p:grpSpPr bwMode="auto">
            <a:xfrm>
              <a:off x="1008" y="432"/>
              <a:ext cx="965" cy="1152"/>
              <a:chOff x="3456" y="1776"/>
              <a:chExt cx="965" cy="1152"/>
            </a:xfrm>
          </p:grpSpPr>
          <p:sp>
            <p:nvSpPr>
              <p:cNvPr id="236554" name="AutoShape 1034"/>
              <p:cNvSpPr>
                <a:spLocks noChangeArrowheads="1"/>
              </p:cNvSpPr>
              <p:nvPr/>
            </p:nvSpPr>
            <p:spPr bwMode="auto">
              <a:xfrm rot="-10800000">
                <a:off x="3456" y="1872"/>
                <a:ext cx="960" cy="912"/>
              </a:xfrm>
              <a:prstGeom prst="bevel">
                <a:avLst>
                  <a:gd name="adj" fmla="val 9468"/>
                </a:avLst>
              </a:prstGeom>
              <a:solidFill>
                <a:srgbClr val="E7BBFF"/>
              </a:solidFill>
              <a:ln w="9525">
                <a:noFill/>
                <a:miter lim="800000"/>
                <a:headEnd/>
                <a:tailEnd/>
              </a:ln>
              <a:effectLst/>
            </p:spPr>
            <p:txBody>
              <a:bodyPr wrap="none" anchor="ct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55" name="Freeform 1035"/>
              <p:cNvSpPr>
                <a:spLocks/>
              </p:cNvSpPr>
              <p:nvPr/>
            </p:nvSpPr>
            <p:spPr bwMode="auto">
              <a:xfrm>
                <a:off x="3668" y="2517"/>
                <a:ext cx="650" cy="309"/>
              </a:xfrm>
              <a:custGeom>
                <a:avLst/>
                <a:gdLst/>
                <a:ahLst/>
                <a:cxnLst>
                  <a:cxn ang="0">
                    <a:pos x="1022" y="145"/>
                  </a:cxn>
                  <a:cxn ang="0">
                    <a:pos x="1015" y="141"/>
                  </a:cxn>
                  <a:cxn ang="0">
                    <a:pos x="999" y="135"/>
                  </a:cxn>
                  <a:cxn ang="0">
                    <a:pos x="974" y="124"/>
                  </a:cxn>
                  <a:cxn ang="0">
                    <a:pos x="940" y="109"/>
                  </a:cxn>
                  <a:cxn ang="0">
                    <a:pos x="896" y="88"/>
                  </a:cxn>
                  <a:cxn ang="0">
                    <a:pos x="841" y="62"/>
                  </a:cxn>
                  <a:cxn ang="0">
                    <a:pos x="776" y="29"/>
                  </a:cxn>
                  <a:cxn ang="0">
                    <a:pos x="734" y="11"/>
                  </a:cxn>
                  <a:cxn ang="0">
                    <a:pos x="706" y="19"/>
                  </a:cxn>
                  <a:cxn ang="0">
                    <a:pos x="654" y="32"/>
                  </a:cxn>
                  <a:cxn ang="0">
                    <a:pos x="583" y="45"/>
                  </a:cxn>
                  <a:cxn ang="0">
                    <a:pos x="503" y="54"/>
                  </a:cxn>
                  <a:cxn ang="0">
                    <a:pos x="416" y="56"/>
                  </a:cxn>
                  <a:cxn ang="0">
                    <a:pos x="331" y="47"/>
                  </a:cxn>
                  <a:cxn ang="0">
                    <a:pos x="254" y="20"/>
                  </a:cxn>
                  <a:cxn ang="0">
                    <a:pos x="0" y="150"/>
                  </a:cxn>
                  <a:cxn ang="0">
                    <a:pos x="25" y="313"/>
                  </a:cxn>
                  <a:cxn ang="0">
                    <a:pos x="36" y="326"/>
                  </a:cxn>
                  <a:cxn ang="0">
                    <a:pos x="58" y="352"/>
                  </a:cxn>
                  <a:cxn ang="0">
                    <a:pos x="91" y="384"/>
                  </a:cxn>
                  <a:cxn ang="0">
                    <a:pos x="137" y="419"/>
                  </a:cxn>
                  <a:cxn ang="0">
                    <a:pos x="194" y="454"/>
                  </a:cxn>
                  <a:cxn ang="0">
                    <a:pos x="264" y="482"/>
                  </a:cxn>
                  <a:cxn ang="0">
                    <a:pos x="348" y="504"/>
                  </a:cxn>
                  <a:cxn ang="0">
                    <a:pos x="407" y="508"/>
                  </a:cxn>
                  <a:cxn ang="0">
                    <a:pos x="336" y="315"/>
                  </a:cxn>
                  <a:cxn ang="0">
                    <a:pos x="465" y="250"/>
                  </a:cxn>
                  <a:cxn ang="0">
                    <a:pos x="441" y="386"/>
                  </a:cxn>
                  <a:cxn ang="0">
                    <a:pos x="575" y="478"/>
                  </a:cxn>
                  <a:cxn ang="0">
                    <a:pos x="597" y="473"/>
                  </a:cxn>
                  <a:cxn ang="0">
                    <a:pos x="655" y="458"/>
                  </a:cxn>
                  <a:cxn ang="0">
                    <a:pos x="735" y="434"/>
                  </a:cxn>
                  <a:cxn ang="0">
                    <a:pos x="826" y="398"/>
                  </a:cxn>
                  <a:cxn ang="0">
                    <a:pos x="913" y="351"/>
                  </a:cxn>
                  <a:cxn ang="0">
                    <a:pos x="983" y="293"/>
                  </a:cxn>
                  <a:cxn ang="0">
                    <a:pos x="1025" y="225"/>
                  </a:cxn>
                  <a:cxn ang="0">
                    <a:pos x="1024" y="145"/>
                  </a:cxn>
                </a:cxnLst>
                <a:rect l="0" t="0" r="r" b="b"/>
                <a:pathLst>
                  <a:path w="1030" h="510">
                    <a:moveTo>
                      <a:pt x="1024" y="145"/>
                    </a:moveTo>
                    <a:lnTo>
                      <a:pt x="1022" y="145"/>
                    </a:lnTo>
                    <a:lnTo>
                      <a:pt x="1019" y="144"/>
                    </a:lnTo>
                    <a:lnTo>
                      <a:pt x="1015" y="141"/>
                    </a:lnTo>
                    <a:lnTo>
                      <a:pt x="1008" y="138"/>
                    </a:lnTo>
                    <a:lnTo>
                      <a:pt x="999" y="135"/>
                    </a:lnTo>
                    <a:lnTo>
                      <a:pt x="987" y="130"/>
                    </a:lnTo>
                    <a:lnTo>
                      <a:pt x="974" y="124"/>
                    </a:lnTo>
                    <a:lnTo>
                      <a:pt x="958" y="117"/>
                    </a:lnTo>
                    <a:lnTo>
                      <a:pt x="940" y="109"/>
                    </a:lnTo>
                    <a:lnTo>
                      <a:pt x="919" y="99"/>
                    </a:lnTo>
                    <a:lnTo>
                      <a:pt x="896" y="88"/>
                    </a:lnTo>
                    <a:lnTo>
                      <a:pt x="869" y="76"/>
                    </a:lnTo>
                    <a:lnTo>
                      <a:pt x="841" y="62"/>
                    </a:lnTo>
                    <a:lnTo>
                      <a:pt x="810" y="46"/>
                    </a:lnTo>
                    <a:lnTo>
                      <a:pt x="776" y="29"/>
                    </a:lnTo>
                    <a:lnTo>
                      <a:pt x="739" y="10"/>
                    </a:lnTo>
                    <a:lnTo>
                      <a:pt x="734" y="11"/>
                    </a:lnTo>
                    <a:lnTo>
                      <a:pt x="724" y="14"/>
                    </a:lnTo>
                    <a:lnTo>
                      <a:pt x="706" y="19"/>
                    </a:lnTo>
                    <a:lnTo>
                      <a:pt x="682" y="26"/>
                    </a:lnTo>
                    <a:lnTo>
                      <a:pt x="654" y="32"/>
                    </a:lnTo>
                    <a:lnTo>
                      <a:pt x="621" y="38"/>
                    </a:lnTo>
                    <a:lnTo>
                      <a:pt x="583" y="45"/>
                    </a:lnTo>
                    <a:lnTo>
                      <a:pt x="544" y="51"/>
                    </a:lnTo>
                    <a:lnTo>
                      <a:pt x="503" y="54"/>
                    </a:lnTo>
                    <a:lnTo>
                      <a:pt x="460" y="56"/>
                    </a:lnTo>
                    <a:lnTo>
                      <a:pt x="416" y="56"/>
                    </a:lnTo>
                    <a:lnTo>
                      <a:pt x="374" y="53"/>
                    </a:lnTo>
                    <a:lnTo>
                      <a:pt x="331" y="47"/>
                    </a:lnTo>
                    <a:lnTo>
                      <a:pt x="291" y="35"/>
                    </a:lnTo>
                    <a:lnTo>
                      <a:pt x="254" y="20"/>
                    </a:lnTo>
                    <a:lnTo>
                      <a:pt x="219" y="0"/>
                    </a:lnTo>
                    <a:lnTo>
                      <a:pt x="0" y="150"/>
                    </a:lnTo>
                    <a:lnTo>
                      <a:pt x="24" y="310"/>
                    </a:lnTo>
                    <a:lnTo>
                      <a:pt x="25" y="313"/>
                    </a:lnTo>
                    <a:lnTo>
                      <a:pt x="29" y="318"/>
                    </a:lnTo>
                    <a:lnTo>
                      <a:pt x="36" y="326"/>
                    </a:lnTo>
                    <a:lnTo>
                      <a:pt x="45" y="338"/>
                    </a:lnTo>
                    <a:lnTo>
                      <a:pt x="58" y="352"/>
                    </a:lnTo>
                    <a:lnTo>
                      <a:pt x="73" y="368"/>
                    </a:lnTo>
                    <a:lnTo>
                      <a:pt x="91" y="384"/>
                    </a:lnTo>
                    <a:lnTo>
                      <a:pt x="112" y="402"/>
                    </a:lnTo>
                    <a:lnTo>
                      <a:pt x="137" y="419"/>
                    </a:lnTo>
                    <a:lnTo>
                      <a:pt x="163" y="437"/>
                    </a:lnTo>
                    <a:lnTo>
                      <a:pt x="194" y="454"/>
                    </a:lnTo>
                    <a:lnTo>
                      <a:pt x="228" y="469"/>
                    </a:lnTo>
                    <a:lnTo>
                      <a:pt x="264" y="482"/>
                    </a:lnTo>
                    <a:lnTo>
                      <a:pt x="305" y="495"/>
                    </a:lnTo>
                    <a:lnTo>
                      <a:pt x="348" y="504"/>
                    </a:lnTo>
                    <a:lnTo>
                      <a:pt x="395" y="510"/>
                    </a:lnTo>
                    <a:lnTo>
                      <a:pt x="407" y="508"/>
                    </a:lnTo>
                    <a:lnTo>
                      <a:pt x="407" y="395"/>
                    </a:lnTo>
                    <a:lnTo>
                      <a:pt x="336" y="315"/>
                    </a:lnTo>
                    <a:lnTo>
                      <a:pt x="465" y="259"/>
                    </a:lnTo>
                    <a:lnTo>
                      <a:pt x="465" y="250"/>
                    </a:lnTo>
                    <a:lnTo>
                      <a:pt x="572" y="273"/>
                    </a:lnTo>
                    <a:lnTo>
                      <a:pt x="441" y="386"/>
                    </a:lnTo>
                    <a:lnTo>
                      <a:pt x="441" y="502"/>
                    </a:lnTo>
                    <a:lnTo>
                      <a:pt x="575" y="478"/>
                    </a:lnTo>
                    <a:lnTo>
                      <a:pt x="580" y="477"/>
                    </a:lnTo>
                    <a:lnTo>
                      <a:pt x="597" y="473"/>
                    </a:lnTo>
                    <a:lnTo>
                      <a:pt x="623" y="468"/>
                    </a:lnTo>
                    <a:lnTo>
                      <a:pt x="655" y="458"/>
                    </a:lnTo>
                    <a:lnTo>
                      <a:pt x="693" y="447"/>
                    </a:lnTo>
                    <a:lnTo>
                      <a:pt x="735" y="434"/>
                    </a:lnTo>
                    <a:lnTo>
                      <a:pt x="780" y="417"/>
                    </a:lnTo>
                    <a:lnTo>
                      <a:pt x="826" y="398"/>
                    </a:lnTo>
                    <a:lnTo>
                      <a:pt x="870" y="375"/>
                    </a:lnTo>
                    <a:lnTo>
                      <a:pt x="913" y="351"/>
                    </a:lnTo>
                    <a:lnTo>
                      <a:pt x="951" y="324"/>
                    </a:lnTo>
                    <a:lnTo>
                      <a:pt x="983" y="293"/>
                    </a:lnTo>
                    <a:lnTo>
                      <a:pt x="1009" y="260"/>
                    </a:lnTo>
                    <a:lnTo>
                      <a:pt x="1025" y="225"/>
                    </a:lnTo>
                    <a:lnTo>
                      <a:pt x="1030" y="186"/>
                    </a:lnTo>
                    <a:lnTo>
                      <a:pt x="1024" y="145"/>
                    </a:lnTo>
                    <a:close/>
                  </a:path>
                </a:pathLst>
              </a:custGeom>
              <a:solidFill>
                <a:srgbClr val="007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56" name="Freeform 1036"/>
              <p:cNvSpPr>
                <a:spLocks/>
              </p:cNvSpPr>
              <p:nvPr/>
            </p:nvSpPr>
            <p:spPr bwMode="auto">
              <a:xfrm>
                <a:off x="3610" y="2148"/>
                <a:ext cx="712" cy="488"/>
              </a:xfrm>
              <a:custGeom>
                <a:avLst/>
                <a:gdLst/>
                <a:ahLst/>
                <a:cxnLst>
                  <a:cxn ang="0">
                    <a:pos x="362" y="30"/>
                  </a:cxn>
                  <a:cxn ang="0">
                    <a:pos x="349" y="36"/>
                  </a:cxn>
                  <a:cxn ang="0">
                    <a:pos x="325" y="44"/>
                  </a:cxn>
                  <a:cxn ang="0">
                    <a:pos x="291" y="59"/>
                  </a:cxn>
                  <a:cxn ang="0">
                    <a:pos x="251" y="80"/>
                  </a:cxn>
                  <a:cxn ang="0">
                    <a:pos x="209" y="108"/>
                  </a:cxn>
                  <a:cxn ang="0">
                    <a:pos x="163" y="143"/>
                  </a:cxn>
                  <a:cxn ang="0">
                    <a:pos x="119" y="187"/>
                  </a:cxn>
                  <a:cxn ang="0">
                    <a:pos x="67" y="259"/>
                  </a:cxn>
                  <a:cxn ang="0">
                    <a:pos x="18" y="375"/>
                  </a:cxn>
                  <a:cxn ang="0">
                    <a:pos x="0" y="520"/>
                  </a:cxn>
                  <a:cxn ang="0">
                    <a:pos x="26" y="700"/>
                  </a:cxn>
                  <a:cxn ang="0">
                    <a:pos x="162" y="769"/>
                  </a:cxn>
                  <a:cxn ang="0">
                    <a:pos x="157" y="727"/>
                  </a:cxn>
                  <a:cxn ang="0">
                    <a:pos x="155" y="632"/>
                  </a:cxn>
                  <a:cxn ang="0">
                    <a:pos x="180" y="528"/>
                  </a:cxn>
                  <a:cxn ang="0">
                    <a:pos x="258" y="461"/>
                  </a:cxn>
                  <a:cxn ang="0">
                    <a:pos x="298" y="625"/>
                  </a:cxn>
                  <a:cxn ang="0">
                    <a:pos x="313" y="633"/>
                  </a:cxn>
                  <a:cxn ang="0">
                    <a:pos x="352" y="651"/>
                  </a:cxn>
                  <a:cxn ang="0">
                    <a:pos x="411" y="673"/>
                  </a:cxn>
                  <a:cxn ang="0">
                    <a:pos x="485" y="693"/>
                  </a:cxn>
                  <a:cxn ang="0">
                    <a:pos x="567" y="703"/>
                  </a:cxn>
                  <a:cxn ang="0">
                    <a:pos x="653" y="698"/>
                  </a:cxn>
                  <a:cxn ang="0">
                    <a:pos x="737" y="669"/>
                  </a:cxn>
                  <a:cxn ang="0">
                    <a:pos x="815" y="612"/>
                  </a:cxn>
                  <a:cxn ang="0">
                    <a:pos x="831" y="570"/>
                  </a:cxn>
                  <a:cxn ang="0">
                    <a:pos x="839" y="536"/>
                  </a:cxn>
                  <a:cxn ang="0">
                    <a:pos x="908" y="441"/>
                  </a:cxn>
                  <a:cxn ang="0">
                    <a:pos x="939" y="487"/>
                  </a:cxn>
                  <a:cxn ang="0">
                    <a:pos x="983" y="565"/>
                  </a:cxn>
                  <a:cxn ang="0">
                    <a:pos x="1018" y="656"/>
                  </a:cxn>
                  <a:cxn ang="0">
                    <a:pos x="1123" y="684"/>
                  </a:cxn>
                  <a:cxn ang="0">
                    <a:pos x="1126" y="638"/>
                  </a:cxn>
                  <a:cxn ang="0">
                    <a:pos x="1122" y="523"/>
                  </a:cxn>
                  <a:cxn ang="0">
                    <a:pos x="1090" y="368"/>
                  </a:cxn>
                  <a:cxn ang="0">
                    <a:pos x="1013" y="206"/>
                  </a:cxn>
                  <a:cxn ang="0">
                    <a:pos x="989" y="174"/>
                  </a:cxn>
                  <a:cxn ang="0">
                    <a:pos x="963" y="143"/>
                  </a:cxn>
                  <a:cxn ang="0">
                    <a:pos x="934" y="114"/>
                  </a:cxn>
                  <a:cxn ang="0">
                    <a:pos x="901" y="87"/>
                  </a:cxn>
                  <a:cxn ang="0">
                    <a:pos x="865" y="61"/>
                  </a:cxn>
                  <a:cxn ang="0">
                    <a:pos x="824" y="38"/>
                  </a:cxn>
                  <a:cxn ang="0">
                    <a:pos x="781" y="18"/>
                  </a:cxn>
                  <a:cxn ang="0">
                    <a:pos x="733" y="0"/>
                  </a:cxn>
                </a:cxnLst>
                <a:rect l="0" t="0" r="r" b="b"/>
                <a:pathLst>
                  <a:path w="1126" h="803">
                    <a:moveTo>
                      <a:pt x="364" y="30"/>
                    </a:moveTo>
                    <a:lnTo>
                      <a:pt x="362" y="30"/>
                    </a:lnTo>
                    <a:lnTo>
                      <a:pt x="357" y="33"/>
                    </a:lnTo>
                    <a:lnTo>
                      <a:pt x="349" y="36"/>
                    </a:lnTo>
                    <a:lnTo>
                      <a:pt x="337" y="39"/>
                    </a:lnTo>
                    <a:lnTo>
                      <a:pt x="325" y="44"/>
                    </a:lnTo>
                    <a:lnTo>
                      <a:pt x="309" y="52"/>
                    </a:lnTo>
                    <a:lnTo>
                      <a:pt x="291" y="59"/>
                    </a:lnTo>
                    <a:lnTo>
                      <a:pt x="272" y="69"/>
                    </a:lnTo>
                    <a:lnTo>
                      <a:pt x="251" y="80"/>
                    </a:lnTo>
                    <a:lnTo>
                      <a:pt x="230" y="93"/>
                    </a:lnTo>
                    <a:lnTo>
                      <a:pt x="209" y="108"/>
                    </a:lnTo>
                    <a:lnTo>
                      <a:pt x="186" y="125"/>
                    </a:lnTo>
                    <a:lnTo>
                      <a:pt x="163" y="143"/>
                    </a:lnTo>
                    <a:lnTo>
                      <a:pt x="142" y="163"/>
                    </a:lnTo>
                    <a:lnTo>
                      <a:pt x="119" y="187"/>
                    </a:lnTo>
                    <a:lnTo>
                      <a:pt x="99" y="211"/>
                    </a:lnTo>
                    <a:lnTo>
                      <a:pt x="67" y="259"/>
                    </a:lnTo>
                    <a:lnTo>
                      <a:pt x="40" y="313"/>
                    </a:lnTo>
                    <a:lnTo>
                      <a:pt x="18" y="375"/>
                    </a:lnTo>
                    <a:lnTo>
                      <a:pt x="5" y="443"/>
                    </a:lnTo>
                    <a:lnTo>
                      <a:pt x="0" y="520"/>
                    </a:lnTo>
                    <a:lnTo>
                      <a:pt x="7" y="605"/>
                    </a:lnTo>
                    <a:lnTo>
                      <a:pt x="26" y="700"/>
                    </a:lnTo>
                    <a:lnTo>
                      <a:pt x="59" y="803"/>
                    </a:lnTo>
                    <a:lnTo>
                      <a:pt x="162" y="769"/>
                    </a:lnTo>
                    <a:lnTo>
                      <a:pt x="160" y="757"/>
                    </a:lnTo>
                    <a:lnTo>
                      <a:pt x="157" y="727"/>
                    </a:lnTo>
                    <a:lnTo>
                      <a:pt x="154" y="683"/>
                    </a:lnTo>
                    <a:lnTo>
                      <a:pt x="155" y="632"/>
                    </a:lnTo>
                    <a:lnTo>
                      <a:pt x="162" y="578"/>
                    </a:lnTo>
                    <a:lnTo>
                      <a:pt x="180" y="528"/>
                    </a:lnTo>
                    <a:lnTo>
                      <a:pt x="211" y="487"/>
                    </a:lnTo>
                    <a:lnTo>
                      <a:pt x="258" y="461"/>
                    </a:lnTo>
                    <a:lnTo>
                      <a:pt x="295" y="502"/>
                    </a:lnTo>
                    <a:lnTo>
                      <a:pt x="298" y="625"/>
                    </a:lnTo>
                    <a:lnTo>
                      <a:pt x="301" y="628"/>
                    </a:lnTo>
                    <a:lnTo>
                      <a:pt x="313" y="633"/>
                    </a:lnTo>
                    <a:lnTo>
                      <a:pt x="329" y="641"/>
                    </a:lnTo>
                    <a:lnTo>
                      <a:pt x="352" y="651"/>
                    </a:lnTo>
                    <a:lnTo>
                      <a:pt x="379" y="663"/>
                    </a:lnTo>
                    <a:lnTo>
                      <a:pt x="411" y="673"/>
                    </a:lnTo>
                    <a:lnTo>
                      <a:pt x="447" y="684"/>
                    </a:lnTo>
                    <a:lnTo>
                      <a:pt x="485" y="693"/>
                    </a:lnTo>
                    <a:lnTo>
                      <a:pt x="526" y="700"/>
                    </a:lnTo>
                    <a:lnTo>
                      <a:pt x="567" y="703"/>
                    </a:lnTo>
                    <a:lnTo>
                      <a:pt x="611" y="703"/>
                    </a:lnTo>
                    <a:lnTo>
                      <a:pt x="653" y="698"/>
                    </a:lnTo>
                    <a:lnTo>
                      <a:pt x="696" y="687"/>
                    </a:lnTo>
                    <a:lnTo>
                      <a:pt x="737" y="669"/>
                    </a:lnTo>
                    <a:lnTo>
                      <a:pt x="778" y="644"/>
                    </a:lnTo>
                    <a:lnTo>
                      <a:pt x="815" y="612"/>
                    </a:lnTo>
                    <a:lnTo>
                      <a:pt x="823" y="596"/>
                    </a:lnTo>
                    <a:lnTo>
                      <a:pt x="831" y="570"/>
                    </a:lnTo>
                    <a:lnTo>
                      <a:pt x="837" y="547"/>
                    </a:lnTo>
                    <a:lnTo>
                      <a:pt x="839" y="536"/>
                    </a:lnTo>
                    <a:lnTo>
                      <a:pt x="904" y="434"/>
                    </a:lnTo>
                    <a:lnTo>
                      <a:pt x="908" y="441"/>
                    </a:lnTo>
                    <a:lnTo>
                      <a:pt x="921" y="460"/>
                    </a:lnTo>
                    <a:lnTo>
                      <a:pt x="939" y="487"/>
                    </a:lnTo>
                    <a:lnTo>
                      <a:pt x="960" y="523"/>
                    </a:lnTo>
                    <a:lnTo>
                      <a:pt x="983" y="565"/>
                    </a:lnTo>
                    <a:lnTo>
                      <a:pt x="1002" y="609"/>
                    </a:lnTo>
                    <a:lnTo>
                      <a:pt x="1018" y="656"/>
                    </a:lnTo>
                    <a:lnTo>
                      <a:pt x="1027" y="701"/>
                    </a:lnTo>
                    <a:lnTo>
                      <a:pt x="1123" y="684"/>
                    </a:lnTo>
                    <a:lnTo>
                      <a:pt x="1124" y="672"/>
                    </a:lnTo>
                    <a:lnTo>
                      <a:pt x="1126" y="638"/>
                    </a:lnTo>
                    <a:lnTo>
                      <a:pt x="1126" y="588"/>
                    </a:lnTo>
                    <a:lnTo>
                      <a:pt x="1122" y="523"/>
                    </a:lnTo>
                    <a:lnTo>
                      <a:pt x="1110" y="449"/>
                    </a:lnTo>
                    <a:lnTo>
                      <a:pt x="1090" y="368"/>
                    </a:lnTo>
                    <a:lnTo>
                      <a:pt x="1058" y="286"/>
                    </a:lnTo>
                    <a:lnTo>
                      <a:pt x="1013" y="206"/>
                    </a:lnTo>
                    <a:lnTo>
                      <a:pt x="1001" y="190"/>
                    </a:lnTo>
                    <a:lnTo>
                      <a:pt x="989" y="174"/>
                    </a:lnTo>
                    <a:lnTo>
                      <a:pt x="976" y="159"/>
                    </a:lnTo>
                    <a:lnTo>
                      <a:pt x="963" y="143"/>
                    </a:lnTo>
                    <a:lnTo>
                      <a:pt x="949" y="128"/>
                    </a:lnTo>
                    <a:lnTo>
                      <a:pt x="934" y="114"/>
                    </a:lnTo>
                    <a:lnTo>
                      <a:pt x="918" y="101"/>
                    </a:lnTo>
                    <a:lnTo>
                      <a:pt x="901" y="87"/>
                    </a:lnTo>
                    <a:lnTo>
                      <a:pt x="883" y="74"/>
                    </a:lnTo>
                    <a:lnTo>
                      <a:pt x="865" y="61"/>
                    </a:lnTo>
                    <a:lnTo>
                      <a:pt x="845" y="50"/>
                    </a:lnTo>
                    <a:lnTo>
                      <a:pt x="824" y="38"/>
                    </a:lnTo>
                    <a:lnTo>
                      <a:pt x="803" y="27"/>
                    </a:lnTo>
                    <a:lnTo>
                      <a:pt x="781" y="18"/>
                    </a:lnTo>
                    <a:lnTo>
                      <a:pt x="757" y="8"/>
                    </a:lnTo>
                    <a:lnTo>
                      <a:pt x="733" y="0"/>
                    </a:lnTo>
                    <a:lnTo>
                      <a:pt x="364" y="30"/>
                    </a:lnTo>
                    <a:close/>
                  </a:path>
                </a:pathLst>
              </a:custGeom>
              <a:solidFill>
                <a:srgbClr val="7F7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57" name="Freeform 1037"/>
              <p:cNvSpPr>
                <a:spLocks/>
              </p:cNvSpPr>
              <p:nvPr/>
            </p:nvSpPr>
            <p:spPr bwMode="auto">
              <a:xfrm>
                <a:off x="3599" y="1776"/>
                <a:ext cx="734" cy="755"/>
              </a:xfrm>
              <a:custGeom>
                <a:avLst/>
                <a:gdLst/>
                <a:ahLst/>
                <a:cxnLst>
                  <a:cxn ang="0">
                    <a:pos x="744" y="120"/>
                  </a:cxn>
                  <a:cxn ang="0">
                    <a:pos x="792" y="181"/>
                  </a:cxn>
                  <a:cxn ang="0">
                    <a:pos x="811" y="263"/>
                  </a:cxn>
                  <a:cxn ang="0">
                    <a:pos x="821" y="355"/>
                  </a:cxn>
                  <a:cxn ang="0">
                    <a:pos x="812" y="411"/>
                  </a:cxn>
                  <a:cxn ang="0">
                    <a:pos x="789" y="464"/>
                  </a:cxn>
                  <a:cxn ang="0">
                    <a:pos x="762" y="496"/>
                  </a:cxn>
                  <a:cxn ang="0">
                    <a:pos x="754" y="543"/>
                  </a:cxn>
                  <a:cxn ang="0">
                    <a:pos x="788" y="606"/>
                  </a:cxn>
                  <a:cxn ang="0">
                    <a:pos x="857" y="642"/>
                  </a:cxn>
                  <a:cxn ang="0">
                    <a:pos x="921" y="687"/>
                  </a:cxn>
                  <a:cxn ang="0">
                    <a:pos x="979" y="743"/>
                  </a:cxn>
                  <a:cxn ang="0">
                    <a:pos x="1049" y="838"/>
                  </a:cxn>
                  <a:cxn ang="0">
                    <a:pos x="1115" y="971"/>
                  </a:cxn>
                  <a:cxn ang="0">
                    <a:pos x="1158" y="1150"/>
                  </a:cxn>
                  <a:cxn ang="0">
                    <a:pos x="1132" y="1184"/>
                  </a:cxn>
                  <a:cxn ang="0">
                    <a:pos x="1091" y="1000"/>
                  </a:cxn>
                  <a:cxn ang="0">
                    <a:pos x="1001" y="823"/>
                  </a:cxn>
                  <a:cxn ang="0">
                    <a:pos x="869" y="695"/>
                  </a:cxn>
                  <a:cxn ang="0">
                    <a:pos x="747" y="657"/>
                  </a:cxn>
                  <a:cxn ang="0">
                    <a:pos x="740" y="699"/>
                  </a:cxn>
                  <a:cxn ang="0">
                    <a:pos x="710" y="763"/>
                  </a:cxn>
                  <a:cxn ang="0">
                    <a:pos x="633" y="818"/>
                  </a:cxn>
                  <a:cxn ang="0">
                    <a:pos x="513" y="832"/>
                  </a:cxn>
                  <a:cxn ang="0">
                    <a:pos x="446" y="799"/>
                  </a:cxn>
                  <a:cxn ang="0">
                    <a:pos x="396" y="741"/>
                  </a:cxn>
                  <a:cxn ang="0">
                    <a:pos x="317" y="712"/>
                  </a:cxn>
                  <a:cxn ang="0">
                    <a:pos x="132" y="844"/>
                  </a:cxn>
                  <a:cxn ang="0">
                    <a:pos x="52" y="1021"/>
                  </a:cxn>
                  <a:cxn ang="0">
                    <a:pos x="34" y="1177"/>
                  </a:cxn>
                  <a:cxn ang="0">
                    <a:pos x="5" y="1242"/>
                  </a:cxn>
                  <a:cxn ang="0">
                    <a:pos x="34" y="941"/>
                  </a:cxn>
                  <a:cxn ang="0">
                    <a:pos x="152" y="757"/>
                  </a:cxn>
                  <a:cxn ang="0">
                    <a:pos x="284" y="663"/>
                  </a:cxn>
                  <a:cxn ang="0">
                    <a:pos x="356" y="633"/>
                  </a:cxn>
                  <a:cxn ang="0">
                    <a:pos x="320" y="571"/>
                  </a:cxn>
                  <a:cxn ang="0">
                    <a:pos x="300" y="501"/>
                  </a:cxn>
                  <a:cxn ang="0">
                    <a:pos x="283" y="450"/>
                  </a:cxn>
                  <a:cxn ang="0">
                    <a:pos x="256" y="423"/>
                  </a:cxn>
                  <a:cxn ang="0">
                    <a:pos x="252" y="382"/>
                  </a:cxn>
                  <a:cxn ang="0">
                    <a:pos x="279" y="347"/>
                  </a:cxn>
                  <a:cxn ang="0">
                    <a:pos x="240" y="277"/>
                  </a:cxn>
                  <a:cxn ang="0">
                    <a:pos x="246" y="197"/>
                  </a:cxn>
                  <a:cxn ang="0">
                    <a:pos x="277" y="157"/>
                  </a:cxn>
                  <a:cxn ang="0">
                    <a:pos x="318" y="131"/>
                  </a:cxn>
                  <a:cxn ang="0">
                    <a:pos x="388" y="48"/>
                  </a:cxn>
                  <a:cxn ang="0">
                    <a:pos x="487" y="6"/>
                  </a:cxn>
                  <a:cxn ang="0">
                    <a:pos x="554" y="0"/>
                  </a:cxn>
                  <a:cxn ang="0">
                    <a:pos x="620" y="9"/>
                  </a:cxn>
                  <a:cxn ang="0">
                    <a:pos x="680" y="37"/>
                  </a:cxn>
                  <a:cxn ang="0">
                    <a:pos x="731" y="83"/>
                  </a:cxn>
                </a:cxnLst>
                <a:rect l="0" t="0" r="r" b="b"/>
                <a:pathLst>
                  <a:path w="1161" h="1242">
                    <a:moveTo>
                      <a:pt x="731" y="83"/>
                    </a:moveTo>
                    <a:lnTo>
                      <a:pt x="736" y="94"/>
                    </a:lnTo>
                    <a:lnTo>
                      <a:pt x="739" y="107"/>
                    </a:lnTo>
                    <a:lnTo>
                      <a:pt x="744" y="120"/>
                    </a:lnTo>
                    <a:lnTo>
                      <a:pt x="751" y="130"/>
                    </a:lnTo>
                    <a:lnTo>
                      <a:pt x="768" y="146"/>
                    </a:lnTo>
                    <a:lnTo>
                      <a:pt x="782" y="163"/>
                    </a:lnTo>
                    <a:lnTo>
                      <a:pt x="792" y="181"/>
                    </a:lnTo>
                    <a:lnTo>
                      <a:pt x="801" y="201"/>
                    </a:lnTo>
                    <a:lnTo>
                      <a:pt x="807" y="221"/>
                    </a:lnTo>
                    <a:lnTo>
                      <a:pt x="811" y="241"/>
                    </a:lnTo>
                    <a:lnTo>
                      <a:pt x="811" y="263"/>
                    </a:lnTo>
                    <a:lnTo>
                      <a:pt x="809" y="286"/>
                    </a:lnTo>
                    <a:lnTo>
                      <a:pt x="801" y="329"/>
                    </a:lnTo>
                    <a:lnTo>
                      <a:pt x="813" y="341"/>
                    </a:lnTo>
                    <a:lnTo>
                      <a:pt x="821" y="355"/>
                    </a:lnTo>
                    <a:lnTo>
                      <a:pt x="824" y="371"/>
                    </a:lnTo>
                    <a:lnTo>
                      <a:pt x="823" y="388"/>
                    </a:lnTo>
                    <a:lnTo>
                      <a:pt x="818" y="399"/>
                    </a:lnTo>
                    <a:lnTo>
                      <a:pt x="812" y="411"/>
                    </a:lnTo>
                    <a:lnTo>
                      <a:pt x="803" y="421"/>
                    </a:lnTo>
                    <a:lnTo>
                      <a:pt x="796" y="433"/>
                    </a:lnTo>
                    <a:lnTo>
                      <a:pt x="791" y="448"/>
                    </a:lnTo>
                    <a:lnTo>
                      <a:pt x="789" y="464"/>
                    </a:lnTo>
                    <a:lnTo>
                      <a:pt x="786" y="480"/>
                    </a:lnTo>
                    <a:lnTo>
                      <a:pt x="775" y="492"/>
                    </a:lnTo>
                    <a:lnTo>
                      <a:pt x="769" y="495"/>
                    </a:lnTo>
                    <a:lnTo>
                      <a:pt x="762" y="496"/>
                    </a:lnTo>
                    <a:lnTo>
                      <a:pt x="754" y="496"/>
                    </a:lnTo>
                    <a:lnTo>
                      <a:pt x="747" y="497"/>
                    </a:lnTo>
                    <a:lnTo>
                      <a:pt x="752" y="518"/>
                    </a:lnTo>
                    <a:lnTo>
                      <a:pt x="754" y="543"/>
                    </a:lnTo>
                    <a:lnTo>
                      <a:pt x="754" y="567"/>
                    </a:lnTo>
                    <a:lnTo>
                      <a:pt x="753" y="591"/>
                    </a:lnTo>
                    <a:lnTo>
                      <a:pt x="771" y="599"/>
                    </a:lnTo>
                    <a:lnTo>
                      <a:pt x="788" y="606"/>
                    </a:lnTo>
                    <a:lnTo>
                      <a:pt x="806" y="615"/>
                    </a:lnTo>
                    <a:lnTo>
                      <a:pt x="823" y="623"/>
                    </a:lnTo>
                    <a:lnTo>
                      <a:pt x="840" y="633"/>
                    </a:lnTo>
                    <a:lnTo>
                      <a:pt x="857" y="642"/>
                    </a:lnTo>
                    <a:lnTo>
                      <a:pt x="873" y="653"/>
                    </a:lnTo>
                    <a:lnTo>
                      <a:pt x="890" y="664"/>
                    </a:lnTo>
                    <a:lnTo>
                      <a:pt x="905" y="675"/>
                    </a:lnTo>
                    <a:lnTo>
                      <a:pt x="921" y="687"/>
                    </a:lnTo>
                    <a:lnTo>
                      <a:pt x="936" y="701"/>
                    </a:lnTo>
                    <a:lnTo>
                      <a:pt x="951" y="714"/>
                    </a:lnTo>
                    <a:lnTo>
                      <a:pt x="965" y="729"/>
                    </a:lnTo>
                    <a:lnTo>
                      <a:pt x="979" y="743"/>
                    </a:lnTo>
                    <a:lnTo>
                      <a:pt x="991" y="759"/>
                    </a:lnTo>
                    <a:lnTo>
                      <a:pt x="1004" y="776"/>
                    </a:lnTo>
                    <a:lnTo>
                      <a:pt x="1027" y="808"/>
                    </a:lnTo>
                    <a:lnTo>
                      <a:pt x="1049" y="838"/>
                    </a:lnTo>
                    <a:lnTo>
                      <a:pt x="1067" y="867"/>
                    </a:lnTo>
                    <a:lnTo>
                      <a:pt x="1084" y="897"/>
                    </a:lnTo>
                    <a:lnTo>
                      <a:pt x="1100" y="931"/>
                    </a:lnTo>
                    <a:lnTo>
                      <a:pt x="1115" y="971"/>
                    </a:lnTo>
                    <a:lnTo>
                      <a:pt x="1129" y="1019"/>
                    </a:lnTo>
                    <a:lnTo>
                      <a:pt x="1144" y="1077"/>
                    </a:lnTo>
                    <a:lnTo>
                      <a:pt x="1152" y="1113"/>
                    </a:lnTo>
                    <a:lnTo>
                      <a:pt x="1158" y="1150"/>
                    </a:lnTo>
                    <a:lnTo>
                      <a:pt x="1161" y="1187"/>
                    </a:lnTo>
                    <a:lnTo>
                      <a:pt x="1160" y="1226"/>
                    </a:lnTo>
                    <a:lnTo>
                      <a:pt x="1134" y="1226"/>
                    </a:lnTo>
                    <a:lnTo>
                      <a:pt x="1132" y="1184"/>
                    </a:lnTo>
                    <a:lnTo>
                      <a:pt x="1126" y="1140"/>
                    </a:lnTo>
                    <a:lnTo>
                      <a:pt x="1118" y="1094"/>
                    </a:lnTo>
                    <a:lnTo>
                      <a:pt x="1106" y="1047"/>
                    </a:lnTo>
                    <a:lnTo>
                      <a:pt x="1091" y="1000"/>
                    </a:lnTo>
                    <a:lnTo>
                      <a:pt x="1072" y="955"/>
                    </a:lnTo>
                    <a:lnTo>
                      <a:pt x="1051" y="909"/>
                    </a:lnTo>
                    <a:lnTo>
                      <a:pt x="1027" y="864"/>
                    </a:lnTo>
                    <a:lnTo>
                      <a:pt x="1001" y="823"/>
                    </a:lnTo>
                    <a:lnTo>
                      <a:pt x="971" y="785"/>
                    </a:lnTo>
                    <a:lnTo>
                      <a:pt x="939" y="751"/>
                    </a:lnTo>
                    <a:lnTo>
                      <a:pt x="905" y="720"/>
                    </a:lnTo>
                    <a:lnTo>
                      <a:pt x="869" y="695"/>
                    </a:lnTo>
                    <a:lnTo>
                      <a:pt x="831" y="674"/>
                    </a:lnTo>
                    <a:lnTo>
                      <a:pt x="790" y="661"/>
                    </a:lnTo>
                    <a:lnTo>
                      <a:pt x="748" y="654"/>
                    </a:lnTo>
                    <a:lnTo>
                      <a:pt x="747" y="657"/>
                    </a:lnTo>
                    <a:lnTo>
                      <a:pt x="747" y="664"/>
                    </a:lnTo>
                    <a:lnTo>
                      <a:pt x="746" y="673"/>
                    </a:lnTo>
                    <a:lnTo>
                      <a:pt x="744" y="685"/>
                    </a:lnTo>
                    <a:lnTo>
                      <a:pt x="740" y="699"/>
                    </a:lnTo>
                    <a:lnTo>
                      <a:pt x="736" y="714"/>
                    </a:lnTo>
                    <a:lnTo>
                      <a:pt x="729" y="730"/>
                    </a:lnTo>
                    <a:lnTo>
                      <a:pt x="720" y="747"/>
                    </a:lnTo>
                    <a:lnTo>
                      <a:pt x="710" y="763"/>
                    </a:lnTo>
                    <a:lnTo>
                      <a:pt x="696" y="778"/>
                    </a:lnTo>
                    <a:lnTo>
                      <a:pt x="678" y="793"/>
                    </a:lnTo>
                    <a:lnTo>
                      <a:pt x="657" y="806"/>
                    </a:lnTo>
                    <a:lnTo>
                      <a:pt x="633" y="818"/>
                    </a:lnTo>
                    <a:lnTo>
                      <a:pt x="603" y="826"/>
                    </a:lnTo>
                    <a:lnTo>
                      <a:pt x="570" y="832"/>
                    </a:lnTo>
                    <a:lnTo>
                      <a:pt x="532" y="834"/>
                    </a:lnTo>
                    <a:lnTo>
                      <a:pt x="513" y="832"/>
                    </a:lnTo>
                    <a:lnTo>
                      <a:pt x="494" y="827"/>
                    </a:lnTo>
                    <a:lnTo>
                      <a:pt x="477" y="820"/>
                    </a:lnTo>
                    <a:lnTo>
                      <a:pt x="461" y="809"/>
                    </a:lnTo>
                    <a:lnTo>
                      <a:pt x="446" y="799"/>
                    </a:lnTo>
                    <a:lnTo>
                      <a:pt x="432" y="786"/>
                    </a:lnTo>
                    <a:lnTo>
                      <a:pt x="418" y="772"/>
                    </a:lnTo>
                    <a:lnTo>
                      <a:pt x="405" y="757"/>
                    </a:lnTo>
                    <a:lnTo>
                      <a:pt x="396" y="741"/>
                    </a:lnTo>
                    <a:lnTo>
                      <a:pt x="392" y="724"/>
                    </a:lnTo>
                    <a:lnTo>
                      <a:pt x="390" y="708"/>
                    </a:lnTo>
                    <a:lnTo>
                      <a:pt x="384" y="692"/>
                    </a:lnTo>
                    <a:lnTo>
                      <a:pt x="317" y="712"/>
                    </a:lnTo>
                    <a:lnTo>
                      <a:pt x="259" y="737"/>
                    </a:lnTo>
                    <a:lnTo>
                      <a:pt x="209" y="769"/>
                    </a:lnTo>
                    <a:lnTo>
                      <a:pt x="167" y="805"/>
                    </a:lnTo>
                    <a:lnTo>
                      <a:pt x="132" y="844"/>
                    </a:lnTo>
                    <a:lnTo>
                      <a:pt x="104" y="887"/>
                    </a:lnTo>
                    <a:lnTo>
                      <a:pt x="81" y="931"/>
                    </a:lnTo>
                    <a:lnTo>
                      <a:pt x="64" y="976"/>
                    </a:lnTo>
                    <a:lnTo>
                      <a:pt x="52" y="1021"/>
                    </a:lnTo>
                    <a:lnTo>
                      <a:pt x="44" y="1064"/>
                    </a:lnTo>
                    <a:lnTo>
                      <a:pt x="38" y="1106"/>
                    </a:lnTo>
                    <a:lnTo>
                      <a:pt x="35" y="1143"/>
                    </a:lnTo>
                    <a:lnTo>
                      <a:pt x="34" y="1177"/>
                    </a:lnTo>
                    <a:lnTo>
                      <a:pt x="35" y="1204"/>
                    </a:lnTo>
                    <a:lnTo>
                      <a:pt x="37" y="1227"/>
                    </a:lnTo>
                    <a:lnTo>
                      <a:pt x="38" y="1242"/>
                    </a:lnTo>
                    <a:lnTo>
                      <a:pt x="5" y="1242"/>
                    </a:lnTo>
                    <a:lnTo>
                      <a:pt x="0" y="1155"/>
                    </a:lnTo>
                    <a:lnTo>
                      <a:pt x="5" y="1075"/>
                    </a:lnTo>
                    <a:lnTo>
                      <a:pt x="16" y="1005"/>
                    </a:lnTo>
                    <a:lnTo>
                      <a:pt x="34" y="941"/>
                    </a:lnTo>
                    <a:lnTo>
                      <a:pt x="59" y="886"/>
                    </a:lnTo>
                    <a:lnTo>
                      <a:pt x="88" y="836"/>
                    </a:lnTo>
                    <a:lnTo>
                      <a:pt x="119" y="793"/>
                    </a:lnTo>
                    <a:lnTo>
                      <a:pt x="152" y="757"/>
                    </a:lnTo>
                    <a:lnTo>
                      <a:pt x="188" y="726"/>
                    </a:lnTo>
                    <a:lnTo>
                      <a:pt x="222" y="701"/>
                    </a:lnTo>
                    <a:lnTo>
                      <a:pt x="253" y="680"/>
                    </a:lnTo>
                    <a:lnTo>
                      <a:pt x="284" y="663"/>
                    </a:lnTo>
                    <a:lnTo>
                      <a:pt x="311" y="651"/>
                    </a:lnTo>
                    <a:lnTo>
                      <a:pt x="332" y="641"/>
                    </a:lnTo>
                    <a:lnTo>
                      <a:pt x="347" y="636"/>
                    </a:lnTo>
                    <a:lnTo>
                      <a:pt x="356" y="633"/>
                    </a:lnTo>
                    <a:lnTo>
                      <a:pt x="346" y="618"/>
                    </a:lnTo>
                    <a:lnTo>
                      <a:pt x="336" y="603"/>
                    </a:lnTo>
                    <a:lnTo>
                      <a:pt x="328" y="587"/>
                    </a:lnTo>
                    <a:lnTo>
                      <a:pt x="320" y="571"/>
                    </a:lnTo>
                    <a:lnTo>
                      <a:pt x="313" y="555"/>
                    </a:lnTo>
                    <a:lnTo>
                      <a:pt x="308" y="537"/>
                    </a:lnTo>
                    <a:lnTo>
                      <a:pt x="303" y="520"/>
                    </a:lnTo>
                    <a:lnTo>
                      <a:pt x="300" y="501"/>
                    </a:lnTo>
                    <a:lnTo>
                      <a:pt x="300" y="487"/>
                    </a:lnTo>
                    <a:lnTo>
                      <a:pt x="299" y="474"/>
                    </a:lnTo>
                    <a:lnTo>
                      <a:pt x="295" y="461"/>
                    </a:lnTo>
                    <a:lnTo>
                      <a:pt x="283" y="450"/>
                    </a:lnTo>
                    <a:lnTo>
                      <a:pt x="275" y="445"/>
                    </a:lnTo>
                    <a:lnTo>
                      <a:pt x="267" y="438"/>
                    </a:lnTo>
                    <a:lnTo>
                      <a:pt x="261" y="431"/>
                    </a:lnTo>
                    <a:lnTo>
                      <a:pt x="256" y="423"/>
                    </a:lnTo>
                    <a:lnTo>
                      <a:pt x="252" y="413"/>
                    </a:lnTo>
                    <a:lnTo>
                      <a:pt x="250" y="402"/>
                    </a:lnTo>
                    <a:lnTo>
                      <a:pt x="250" y="393"/>
                    </a:lnTo>
                    <a:lnTo>
                      <a:pt x="252" y="382"/>
                    </a:lnTo>
                    <a:lnTo>
                      <a:pt x="257" y="373"/>
                    </a:lnTo>
                    <a:lnTo>
                      <a:pt x="263" y="363"/>
                    </a:lnTo>
                    <a:lnTo>
                      <a:pt x="270" y="355"/>
                    </a:lnTo>
                    <a:lnTo>
                      <a:pt x="279" y="347"/>
                    </a:lnTo>
                    <a:lnTo>
                      <a:pt x="266" y="331"/>
                    </a:lnTo>
                    <a:lnTo>
                      <a:pt x="255" y="314"/>
                    </a:lnTo>
                    <a:lnTo>
                      <a:pt x="246" y="296"/>
                    </a:lnTo>
                    <a:lnTo>
                      <a:pt x="240" y="277"/>
                    </a:lnTo>
                    <a:lnTo>
                      <a:pt x="235" y="257"/>
                    </a:lnTo>
                    <a:lnTo>
                      <a:pt x="235" y="237"/>
                    </a:lnTo>
                    <a:lnTo>
                      <a:pt x="239" y="218"/>
                    </a:lnTo>
                    <a:lnTo>
                      <a:pt x="246" y="197"/>
                    </a:lnTo>
                    <a:lnTo>
                      <a:pt x="252" y="187"/>
                    </a:lnTo>
                    <a:lnTo>
                      <a:pt x="259" y="176"/>
                    </a:lnTo>
                    <a:lnTo>
                      <a:pt x="267" y="167"/>
                    </a:lnTo>
                    <a:lnTo>
                      <a:pt x="277" y="157"/>
                    </a:lnTo>
                    <a:lnTo>
                      <a:pt x="286" y="148"/>
                    </a:lnTo>
                    <a:lnTo>
                      <a:pt x="297" y="142"/>
                    </a:lnTo>
                    <a:lnTo>
                      <a:pt x="308" y="136"/>
                    </a:lnTo>
                    <a:lnTo>
                      <a:pt x="318" y="131"/>
                    </a:lnTo>
                    <a:lnTo>
                      <a:pt x="331" y="107"/>
                    </a:lnTo>
                    <a:lnTo>
                      <a:pt x="347" y="85"/>
                    </a:lnTo>
                    <a:lnTo>
                      <a:pt x="367" y="65"/>
                    </a:lnTo>
                    <a:lnTo>
                      <a:pt x="388" y="48"/>
                    </a:lnTo>
                    <a:lnTo>
                      <a:pt x="412" y="34"/>
                    </a:lnTo>
                    <a:lnTo>
                      <a:pt x="436" y="22"/>
                    </a:lnTo>
                    <a:lnTo>
                      <a:pt x="462" y="12"/>
                    </a:lnTo>
                    <a:lnTo>
                      <a:pt x="487" y="6"/>
                    </a:lnTo>
                    <a:lnTo>
                      <a:pt x="504" y="3"/>
                    </a:lnTo>
                    <a:lnTo>
                      <a:pt x="521" y="1"/>
                    </a:lnTo>
                    <a:lnTo>
                      <a:pt x="538" y="0"/>
                    </a:lnTo>
                    <a:lnTo>
                      <a:pt x="554" y="0"/>
                    </a:lnTo>
                    <a:lnTo>
                      <a:pt x="571" y="1"/>
                    </a:lnTo>
                    <a:lnTo>
                      <a:pt x="588" y="3"/>
                    </a:lnTo>
                    <a:lnTo>
                      <a:pt x="604" y="6"/>
                    </a:lnTo>
                    <a:lnTo>
                      <a:pt x="620" y="9"/>
                    </a:lnTo>
                    <a:lnTo>
                      <a:pt x="636" y="15"/>
                    </a:lnTo>
                    <a:lnTo>
                      <a:pt x="651" y="21"/>
                    </a:lnTo>
                    <a:lnTo>
                      <a:pt x="666" y="28"/>
                    </a:lnTo>
                    <a:lnTo>
                      <a:pt x="680" y="37"/>
                    </a:lnTo>
                    <a:lnTo>
                      <a:pt x="694" y="46"/>
                    </a:lnTo>
                    <a:lnTo>
                      <a:pt x="707" y="57"/>
                    </a:lnTo>
                    <a:lnTo>
                      <a:pt x="719" y="70"/>
                    </a:lnTo>
                    <a:lnTo>
                      <a:pt x="731" y="83"/>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58" name="Freeform 1038"/>
              <p:cNvSpPr>
                <a:spLocks/>
              </p:cNvSpPr>
              <p:nvPr/>
            </p:nvSpPr>
            <p:spPr bwMode="auto">
              <a:xfrm>
                <a:off x="3843" y="1793"/>
                <a:ext cx="140" cy="56"/>
              </a:xfrm>
              <a:custGeom>
                <a:avLst/>
                <a:gdLst/>
                <a:ahLst/>
                <a:cxnLst>
                  <a:cxn ang="0">
                    <a:pos x="215" y="13"/>
                  </a:cxn>
                  <a:cxn ang="0">
                    <a:pos x="202" y="13"/>
                  </a:cxn>
                  <a:cxn ang="0">
                    <a:pos x="188" y="13"/>
                  </a:cxn>
                  <a:cxn ang="0">
                    <a:pos x="174" y="14"/>
                  </a:cxn>
                  <a:cxn ang="0">
                    <a:pos x="174" y="17"/>
                  </a:cxn>
                  <a:cxn ang="0">
                    <a:pos x="186" y="22"/>
                  </a:cxn>
                  <a:cxn ang="0">
                    <a:pos x="198" y="27"/>
                  </a:cxn>
                  <a:cxn ang="0">
                    <a:pos x="210" y="33"/>
                  </a:cxn>
                  <a:cxn ang="0">
                    <a:pos x="203" y="34"/>
                  </a:cxn>
                  <a:cxn ang="0">
                    <a:pos x="179" y="27"/>
                  </a:cxn>
                  <a:cxn ang="0">
                    <a:pos x="153" y="22"/>
                  </a:cxn>
                  <a:cxn ang="0">
                    <a:pos x="128" y="22"/>
                  </a:cxn>
                  <a:cxn ang="0">
                    <a:pos x="116" y="28"/>
                  </a:cxn>
                  <a:cxn ang="0">
                    <a:pos x="136" y="31"/>
                  </a:cxn>
                  <a:cxn ang="0">
                    <a:pos x="155" y="38"/>
                  </a:cxn>
                  <a:cxn ang="0">
                    <a:pos x="172" y="47"/>
                  </a:cxn>
                  <a:cxn ang="0">
                    <a:pos x="189" y="59"/>
                  </a:cxn>
                  <a:cxn ang="0">
                    <a:pos x="159" y="50"/>
                  </a:cxn>
                  <a:cxn ang="0">
                    <a:pos x="125" y="43"/>
                  </a:cxn>
                  <a:cxn ang="0">
                    <a:pos x="90" y="43"/>
                  </a:cxn>
                  <a:cxn ang="0">
                    <a:pos x="57" y="54"/>
                  </a:cxn>
                  <a:cxn ang="0">
                    <a:pos x="86" y="57"/>
                  </a:cxn>
                  <a:cxn ang="0">
                    <a:pos x="114" y="63"/>
                  </a:cxn>
                  <a:cxn ang="0">
                    <a:pos x="139" y="75"/>
                  </a:cxn>
                  <a:cxn ang="0">
                    <a:pos x="164" y="91"/>
                  </a:cxn>
                  <a:cxn ang="0">
                    <a:pos x="126" y="80"/>
                  </a:cxn>
                  <a:cxn ang="0">
                    <a:pos x="84" y="75"/>
                  </a:cxn>
                  <a:cxn ang="0">
                    <a:pos x="43" y="75"/>
                  </a:cxn>
                  <a:cxn ang="0">
                    <a:pos x="0" y="76"/>
                  </a:cxn>
                  <a:cxn ang="0">
                    <a:pos x="21" y="54"/>
                  </a:cxn>
                  <a:cxn ang="0">
                    <a:pos x="46" y="34"/>
                  </a:cxn>
                  <a:cxn ang="0">
                    <a:pos x="73" y="19"/>
                  </a:cxn>
                  <a:cxn ang="0">
                    <a:pos x="101" y="8"/>
                  </a:cxn>
                  <a:cxn ang="0">
                    <a:pos x="131" y="2"/>
                  </a:cxn>
                  <a:cxn ang="0">
                    <a:pos x="161" y="0"/>
                  </a:cxn>
                  <a:cxn ang="0">
                    <a:pos x="192" y="5"/>
                  </a:cxn>
                  <a:cxn ang="0">
                    <a:pos x="221" y="14"/>
                  </a:cxn>
                </a:cxnLst>
                <a:rect l="0" t="0" r="r" b="b"/>
                <a:pathLst>
                  <a:path w="221" h="91">
                    <a:moveTo>
                      <a:pt x="221" y="14"/>
                    </a:moveTo>
                    <a:lnTo>
                      <a:pt x="215" y="13"/>
                    </a:lnTo>
                    <a:lnTo>
                      <a:pt x="209" y="13"/>
                    </a:lnTo>
                    <a:lnTo>
                      <a:pt x="202" y="13"/>
                    </a:lnTo>
                    <a:lnTo>
                      <a:pt x="195" y="13"/>
                    </a:lnTo>
                    <a:lnTo>
                      <a:pt x="188" y="13"/>
                    </a:lnTo>
                    <a:lnTo>
                      <a:pt x="181" y="14"/>
                    </a:lnTo>
                    <a:lnTo>
                      <a:pt x="174" y="14"/>
                    </a:lnTo>
                    <a:lnTo>
                      <a:pt x="167" y="15"/>
                    </a:lnTo>
                    <a:lnTo>
                      <a:pt x="174" y="17"/>
                    </a:lnTo>
                    <a:lnTo>
                      <a:pt x="180" y="20"/>
                    </a:lnTo>
                    <a:lnTo>
                      <a:pt x="186" y="22"/>
                    </a:lnTo>
                    <a:lnTo>
                      <a:pt x="193" y="24"/>
                    </a:lnTo>
                    <a:lnTo>
                      <a:pt x="198" y="27"/>
                    </a:lnTo>
                    <a:lnTo>
                      <a:pt x="204" y="30"/>
                    </a:lnTo>
                    <a:lnTo>
                      <a:pt x="210" y="33"/>
                    </a:lnTo>
                    <a:lnTo>
                      <a:pt x="215" y="38"/>
                    </a:lnTo>
                    <a:lnTo>
                      <a:pt x="203" y="34"/>
                    </a:lnTo>
                    <a:lnTo>
                      <a:pt x="191" y="31"/>
                    </a:lnTo>
                    <a:lnTo>
                      <a:pt x="179" y="27"/>
                    </a:lnTo>
                    <a:lnTo>
                      <a:pt x="166" y="24"/>
                    </a:lnTo>
                    <a:lnTo>
                      <a:pt x="153" y="22"/>
                    </a:lnTo>
                    <a:lnTo>
                      <a:pt x="141" y="21"/>
                    </a:lnTo>
                    <a:lnTo>
                      <a:pt x="128" y="22"/>
                    </a:lnTo>
                    <a:lnTo>
                      <a:pt x="115" y="26"/>
                    </a:lnTo>
                    <a:lnTo>
                      <a:pt x="116" y="28"/>
                    </a:lnTo>
                    <a:lnTo>
                      <a:pt x="127" y="29"/>
                    </a:lnTo>
                    <a:lnTo>
                      <a:pt x="136" y="31"/>
                    </a:lnTo>
                    <a:lnTo>
                      <a:pt x="146" y="34"/>
                    </a:lnTo>
                    <a:lnTo>
                      <a:pt x="155" y="38"/>
                    </a:lnTo>
                    <a:lnTo>
                      <a:pt x="164" y="42"/>
                    </a:lnTo>
                    <a:lnTo>
                      <a:pt x="172" y="47"/>
                    </a:lnTo>
                    <a:lnTo>
                      <a:pt x="181" y="53"/>
                    </a:lnTo>
                    <a:lnTo>
                      <a:pt x="189" y="59"/>
                    </a:lnTo>
                    <a:lnTo>
                      <a:pt x="175" y="55"/>
                    </a:lnTo>
                    <a:lnTo>
                      <a:pt x="159" y="50"/>
                    </a:lnTo>
                    <a:lnTo>
                      <a:pt x="142" y="46"/>
                    </a:lnTo>
                    <a:lnTo>
                      <a:pt x="125" y="43"/>
                    </a:lnTo>
                    <a:lnTo>
                      <a:pt x="107" y="42"/>
                    </a:lnTo>
                    <a:lnTo>
                      <a:pt x="90" y="43"/>
                    </a:lnTo>
                    <a:lnTo>
                      <a:pt x="73" y="47"/>
                    </a:lnTo>
                    <a:lnTo>
                      <a:pt x="57" y="54"/>
                    </a:lnTo>
                    <a:lnTo>
                      <a:pt x="71" y="55"/>
                    </a:lnTo>
                    <a:lnTo>
                      <a:pt x="86" y="57"/>
                    </a:lnTo>
                    <a:lnTo>
                      <a:pt x="100" y="60"/>
                    </a:lnTo>
                    <a:lnTo>
                      <a:pt x="114" y="63"/>
                    </a:lnTo>
                    <a:lnTo>
                      <a:pt x="127" y="68"/>
                    </a:lnTo>
                    <a:lnTo>
                      <a:pt x="139" y="75"/>
                    </a:lnTo>
                    <a:lnTo>
                      <a:pt x="152" y="82"/>
                    </a:lnTo>
                    <a:lnTo>
                      <a:pt x="164" y="91"/>
                    </a:lnTo>
                    <a:lnTo>
                      <a:pt x="145" y="84"/>
                    </a:lnTo>
                    <a:lnTo>
                      <a:pt x="126" y="80"/>
                    </a:lnTo>
                    <a:lnTo>
                      <a:pt x="105" y="77"/>
                    </a:lnTo>
                    <a:lnTo>
                      <a:pt x="84" y="75"/>
                    </a:lnTo>
                    <a:lnTo>
                      <a:pt x="63" y="75"/>
                    </a:lnTo>
                    <a:lnTo>
                      <a:pt x="43" y="75"/>
                    </a:lnTo>
                    <a:lnTo>
                      <a:pt x="21" y="75"/>
                    </a:lnTo>
                    <a:lnTo>
                      <a:pt x="0" y="76"/>
                    </a:lnTo>
                    <a:lnTo>
                      <a:pt x="11" y="64"/>
                    </a:lnTo>
                    <a:lnTo>
                      <a:pt x="21" y="54"/>
                    </a:lnTo>
                    <a:lnTo>
                      <a:pt x="33" y="43"/>
                    </a:lnTo>
                    <a:lnTo>
                      <a:pt x="46" y="34"/>
                    </a:lnTo>
                    <a:lnTo>
                      <a:pt x="59" y="26"/>
                    </a:lnTo>
                    <a:lnTo>
                      <a:pt x="73" y="19"/>
                    </a:lnTo>
                    <a:lnTo>
                      <a:pt x="86" y="13"/>
                    </a:lnTo>
                    <a:lnTo>
                      <a:pt x="101" y="8"/>
                    </a:lnTo>
                    <a:lnTo>
                      <a:pt x="116" y="5"/>
                    </a:lnTo>
                    <a:lnTo>
                      <a:pt x="131" y="2"/>
                    </a:lnTo>
                    <a:lnTo>
                      <a:pt x="146" y="0"/>
                    </a:lnTo>
                    <a:lnTo>
                      <a:pt x="161" y="0"/>
                    </a:lnTo>
                    <a:lnTo>
                      <a:pt x="177" y="2"/>
                    </a:lnTo>
                    <a:lnTo>
                      <a:pt x="192" y="5"/>
                    </a:lnTo>
                    <a:lnTo>
                      <a:pt x="206" y="9"/>
                    </a:lnTo>
                    <a:lnTo>
                      <a:pt x="221" y="14"/>
                    </a:lnTo>
                    <a:close/>
                  </a:path>
                </a:pathLst>
              </a:custGeom>
              <a:solidFill>
                <a:srgbClr val="007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59" name="Freeform 1039"/>
              <p:cNvSpPr>
                <a:spLocks/>
              </p:cNvSpPr>
              <p:nvPr/>
            </p:nvSpPr>
            <p:spPr bwMode="auto">
              <a:xfrm>
                <a:off x="3999" y="1811"/>
                <a:ext cx="32" cy="38"/>
              </a:xfrm>
              <a:custGeom>
                <a:avLst/>
                <a:gdLst/>
                <a:ahLst/>
                <a:cxnLst>
                  <a:cxn ang="0">
                    <a:pos x="47" y="39"/>
                  </a:cxn>
                  <a:cxn ang="0">
                    <a:pos x="47" y="45"/>
                  </a:cxn>
                  <a:cxn ang="0">
                    <a:pos x="48" y="50"/>
                  </a:cxn>
                  <a:cxn ang="0">
                    <a:pos x="48" y="55"/>
                  </a:cxn>
                  <a:cxn ang="0">
                    <a:pos x="47" y="61"/>
                  </a:cxn>
                  <a:cxn ang="0">
                    <a:pos x="43" y="52"/>
                  </a:cxn>
                  <a:cxn ang="0">
                    <a:pos x="38" y="44"/>
                  </a:cxn>
                  <a:cxn ang="0">
                    <a:pos x="33" y="36"/>
                  </a:cxn>
                  <a:cxn ang="0">
                    <a:pos x="27" y="29"/>
                  </a:cxn>
                  <a:cxn ang="0">
                    <a:pos x="20" y="21"/>
                  </a:cxn>
                  <a:cxn ang="0">
                    <a:pos x="14" y="14"/>
                  </a:cxn>
                  <a:cxn ang="0">
                    <a:pos x="7" y="7"/>
                  </a:cxn>
                  <a:cxn ang="0">
                    <a:pos x="0" y="0"/>
                  </a:cxn>
                  <a:cxn ang="0">
                    <a:pos x="7" y="2"/>
                  </a:cxn>
                  <a:cxn ang="0">
                    <a:pos x="15" y="5"/>
                  </a:cxn>
                  <a:cxn ang="0">
                    <a:pos x="23" y="10"/>
                  </a:cxn>
                  <a:cxn ang="0">
                    <a:pos x="30" y="13"/>
                  </a:cxn>
                  <a:cxn ang="0">
                    <a:pos x="36" y="18"/>
                  </a:cxn>
                  <a:cxn ang="0">
                    <a:pos x="41" y="25"/>
                  </a:cxn>
                  <a:cxn ang="0">
                    <a:pos x="46" y="31"/>
                  </a:cxn>
                  <a:cxn ang="0">
                    <a:pos x="47" y="39"/>
                  </a:cxn>
                </a:cxnLst>
                <a:rect l="0" t="0" r="r" b="b"/>
                <a:pathLst>
                  <a:path w="48" h="61">
                    <a:moveTo>
                      <a:pt x="47" y="39"/>
                    </a:moveTo>
                    <a:lnTo>
                      <a:pt x="47" y="45"/>
                    </a:lnTo>
                    <a:lnTo>
                      <a:pt x="48" y="50"/>
                    </a:lnTo>
                    <a:lnTo>
                      <a:pt x="48" y="55"/>
                    </a:lnTo>
                    <a:lnTo>
                      <a:pt x="47" y="61"/>
                    </a:lnTo>
                    <a:lnTo>
                      <a:pt x="43" y="52"/>
                    </a:lnTo>
                    <a:lnTo>
                      <a:pt x="38" y="44"/>
                    </a:lnTo>
                    <a:lnTo>
                      <a:pt x="33" y="36"/>
                    </a:lnTo>
                    <a:lnTo>
                      <a:pt x="27" y="29"/>
                    </a:lnTo>
                    <a:lnTo>
                      <a:pt x="20" y="21"/>
                    </a:lnTo>
                    <a:lnTo>
                      <a:pt x="14" y="14"/>
                    </a:lnTo>
                    <a:lnTo>
                      <a:pt x="7" y="7"/>
                    </a:lnTo>
                    <a:lnTo>
                      <a:pt x="0" y="0"/>
                    </a:lnTo>
                    <a:lnTo>
                      <a:pt x="7" y="2"/>
                    </a:lnTo>
                    <a:lnTo>
                      <a:pt x="15" y="5"/>
                    </a:lnTo>
                    <a:lnTo>
                      <a:pt x="23" y="10"/>
                    </a:lnTo>
                    <a:lnTo>
                      <a:pt x="30" y="13"/>
                    </a:lnTo>
                    <a:lnTo>
                      <a:pt x="36" y="18"/>
                    </a:lnTo>
                    <a:lnTo>
                      <a:pt x="41" y="25"/>
                    </a:lnTo>
                    <a:lnTo>
                      <a:pt x="46" y="31"/>
                    </a:lnTo>
                    <a:lnTo>
                      <a:pt x="47" y="39"/>
                    </a:lnTo>
                    <a:close/>
                  </a:path>
                </a:pathLst>
              </a:custGeom>
              <a:solidFill>
                <a:srgbClr val="007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60" name="Freeform 1040"/>
              <p:cNvSpPr>
                <a:spLocks/>
              </p:cNvSpPr>
              <p:nvPr/>
            </p:nvSpPr>
            <p:spPr bwMode="auto">
              <a:xfrm>
                <a:off x="3876" y="1852"/>
                <a:ext cx="133" cy="35"/>
              </a:xfrm>
              <a:custGeom>
                <a:avLst/>
                <a:gdLst/>
                <a:ahLst/>
                <a:cxnLst>
                  <a:cxn ang="0">
                    <a:pos x="210" y="23"/>
                  </a:cxn>
                  <a:cxn ang="0">
                    <a:pos x="210" y="27"/>
                  </a:cxn>
                  <a:cxn ang="0">
                    <a:pos x="206" y="29"/>
                  </a:cxn>
                  <a:cxn ang="0">
                    <a:pos x="201" y="32"/>
                  </a:cxn>
                  <a:cxn ang="0">
                    <a:pos x="197" y="34"/>
                  </a:cxn>
                  <a:cxn ang="0">
                    <a:pos x="194" y="37"/>
                  </a:cxn>
                  <a:cxn ang="0">
                    <a:pos x="190" y="40"/>
                  </a:cxn>
                  <a:cxn ang="0">
                    <a:pos x="185" y="44"/>
                  </a:cxn>
                  <a:cxn ang="0">
                    <a:pos x="181" y="46"/>
                  </a:cxn>
                  <a:cxn ang="0">
                    <a:pos x="177" y="48"/>
                  </a:cxn>
                  <a:cxn ang="0">
                    <a:pos x="155" y="54"/>
                  </a:cxn>
                  <a:cxn ang="0">
                    <a:pos x="132" y="57"/>
                  </a:cxn>
                  <a:cxn ang="0">
                    <a:pos x="110" y="57"/>
                  </a:cxn>
                  <a:cxn ang="0">
                    <a:pos x="88" y="54"/>
                  </a:cxn>
                  <a:cxn ang="0">
                    <a:pos x="65" y="48"/>
                  </a:cxn>
                  <a:cxn ang="0">
                    <a:pos x="45" y="38"/>
                  </a:cxn>
                  <a:cxn ang="0">
                    <a:pos x="25" y="26"/>
                  </a:cxn>
                  <a:cxn ang="0">
                    <a:pos x="8" y="11"/>
                  </a:cxn>
                  <a:cxn ang="0">
                    <a:pos x="0" y="0"/>
                  </a:cxn>
                  <a:cxn ang="0">
                    <a:pos x="13" y="4"/>
                  </a:cxn>
                  <a:cxn ang="0">
                    <a:pos x="25" y="9"/>
                  </a:cxn>
                  <a:cxn ang="0">
                    <a:pos x="38" y="14"/>
                  </a:cxn>
                  <a:cxn ang="0">
                    <a:pos x="50" y="18"/>
                  </a:cxn>
                  <a:cxn ang="0">
                    <a:pos x="64" y="23"/>
                  </a:cxn>
                  <a:cxn ang="0">
                    <a:pos x="77" y="28"/>
                  </a:cxn>
                  <a:cxn ang="0">
                    <a:pos x="90" y="32"/>
                  </a:cxn>
                  <a:cxn ang="0">
                    <a:pos x="103" y="35"/>
                  </a:cxn>
                  <a:cxn ang="0">
                    <a:pos x="117" y="37"/>
                  </a:cxn>
                  <a:cxn ang="0">
                    <a:pos x="130" y="39"/>
                  </a:cxn>
                  <a:cxn ang="0">
                    <a:pos x="144" y="40"/>
                  </a:cxn>
                  <a:cxn ang="0">
                    <a:pos x="157" y="39"/>
                  </a:cxn>
                  <a:cxn ang="0">
                    <a:pos x="170" y="38"/>
                  </a:cxn>
                  <a:cxn ang="0">
                    <a:pos x="183" y="35"/>
                  </a:cxn>
                  <a:cxn ang="0">
                    <a:pos x="197" y="30"/>
                  </a:cxn>
                  <a:cxn ang="0">
                    <a:pos x="210" y="23"/>
                  </a:cxn>
                </a:cxnLst>
                <a:rect l="0" t="0" r="r" b="b"/>
                <a:pathLst>
                  <a:path w="210" h="57">
                    <a:moveTo>
                      <a:pt x="210" y="23"/>
                    </a:moveTo>
                    <a:lnTo>
                      <a:pt x="210" y="27"/>
                    </a:lnTo>
                    <a:lnTo>
                      <a:pt x="206" y="29"/>
                    </a:lnTo>
                    <a:lnTo>
                      <a:pt x="201" y="32"/>
                    </a:lnTo>
                    <a:lnTo>
                      <a:pt x="197" y="34"/>
                    </a:lnTo>
                    <a:lnTo>
                      <a:pt x="194" y="37"/>
                    </a:lnTo>
                    <a:lnTo>
                      <a:pt x="190" y="40"/>
                    </a:lnTo>
                    <a:lnTo>
                      <a:pt x="185" y="44"/>
                    </a:lnTo>
                    <a:lnTo>
                      <a:pt x="181" y="46"/>
                    </a:lnTo>
                    <a:lnTo>
                      <a:pt x="177" y="48"/>
                    </a:lnTo>
                    <a:lnTo>
                      <a:pt x="155" y="54"/>
                    </a:lnTo>
                    <a:lnTo>
                      <a:pt x="132" y="57"/>
                    </a:lnTo>
                    <a:lnTo>
                      <a:pt x="110" y="57"/>
                    </a:lnTo>
                    <a:lnTo>
                      <a:pt x="88" y="54"/>
                    </a:lnTo>
                    <a:lnTo>
                      <a:pt x="65" y="48"/>
                    </a:lnTo>
                    <a:lnTo>
                      <a:pt x="45" y="38"/>
                    </a:lnTo>
                    <a:lnTo>
                      <a:pt x="25" y="26"/>
                    </a:lnTo>
                    <a:lnTo>
                      <a:pt x="8" y="11"/>
                    </a:lnTo>
                    <a:lnTo>
                      <a:pt x="0" y="0"/>
                    </a:lnTo>
                    <a:lnTo>
                      <a:pt x="13" y="4"/>
                    </a:lnTo>
                    <a:lnTo>
                      <a:pt x="25" y="9"/>
                    </a:lnTo>
                    <a:lnTo>
                      <a:pt x="38" y="14"/>
                    </a:lnTo>
                    <a:lnTo>
                      <a:pt x="50" y="18"/>
                    </a:lnTo>
                    <a:lnTo>
                      <a:pt x="64" y="23"/>
                    </a:lnTo>
                    <a:lnTo>
                      <a:pt x="77" y="28"/>
                    </a:lnTo>
                    <a:lnTo>
                      <a:pt x="90" y="32"/>
                    </a:lnTo>
                    <a:lnTo>
                      <a:pt x="103" y="35"/>
                    </a:lnTo>
                    <a:lnTo>
                      <a:pt x="117" y="37"/>
                    </a:lnTo>
                    <a:lnTo>
                      <a:pt x="130" y="39"/>
                    </a:lnTo>
                    <a:lnTo>
                      <a:pt x="144" y="40"/>
                    </a:lnTo>
                    <a:lnTo>
                      <a:pt x="157" y="39"/>
                    </a:lnTo>
                    <a:lnTo>
                      <a:pt x="170" y="38"/>
                    </a:lnTo>
                    <a:lnTo>
                      <a:pt x="183" y="35"/>
                    </a:lnTo>
                    <a:lnTo>
                      <a:pt x="197" y="30"/>
                    </a:lnTo>
                    <a:lnTo>
                      <a:pt x="210" y="23"/>
                    </a:lnTo>
                    <a:close/>
                  </a:path>
                </a:pathLst>
              </a:custGeom>
              <a:solidFill>
                <a:srgbClr val="007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61" name="Freeform 1041"/>
              <p:cNvSpPr>
                <a:spLocks/>
              </p:cNvSpPr>
              <p:nvPr/>
            </p:nvSpPr>
            <p:spPr bwMode="auto">
              <a:xfrm>
                <a:off x="3804" y="1872"/>
                <a:ext cx="303" cy="381"/>
              </a:xfrm>
              <a:custGeom>
                <a:avLst/>
                <a:gdLst/>
                <a:ahLst/>
                <a:cxnLst>
                  <a:cxn ang="0">
                    <a:pos x="158" y="91"/>
                  </a:cxn>
                  <a:cxn ang="0">
                    <a:pos x="186" y="91"/>
                  </a:cxn>
                  <a:cxn ang="0">
                    <a:pos x="213" y="87"/>
                  </a:cxn>
                  <a:cxn ang="0">
                    <a:pos x="188" y="84"/>
                  </a:cxn>
                  <a:cxn ang="0">
                    <a:pos x="145" y="74"/>
                  </a:cxn>
                  <a:cxn ang="0">
                    <a:pos x="113" y="44"/>
                  </a:cxn>
                  <a:cxn ang="0">
                    <a:pos x="108" y="15"/>
                  </a:cxn>
                  <a:cxn ang="0">
                    <a:pos x="137" y="33"/>
                  </a:cxn>
                  <a:cxn ang="0">
                    <a:pos x="188" y="61"/>
                  </a:cxn>
                  <a:cxn ang="0">
                    <a:pos x="247" y="64"/>
                  </a:cxn>
                  <a:cxn ang="0">
                    <a:pos x="296" y="51"/>
                  </a:cxn>
                  <a:cxn ang="0">
                    <a:pos x="343" y="29"/>
                  </a:cxn>
                  <a:cxn ang="0">
                    <a:pos x="362" y="29"/>
                  </a:cxn>
                  <a:cxn ang="0">
                    <a:pos x="359" y="103"/>
                  </a:cxn>
                  <a:cxn ang="0">
                    <a:pos x="378" y="140"/>
                  </a:cxn>
                  <a:cxn ang="0">
                    <a:pos x="399" y="175"/>
                  </a:cxn>
                  <a:cxn ang="0">
                    <a:pos x="417" y="217"/>
                  </a:cxn>
                  <a:cxn ang="0">
                    <a:pos x="408" y="271"/>
                  </a:cxn>
                  <a:cxn ang="0">
                    <a:pos x="426" y="241"/>
                  </a:cxn>
                  <a:cxn ang="0">
                    <a:pos x="438" y="206"/>
                  </a:cxn>
                  <a:cxn ang="0">
                    <a:pos x="456" y="186"/>
                  </a:cxn>
                  <a:cxn ang="0">
                    <a:pos x="466" y="188"/>
                  </a:cxn>
                  <a:cxn ang="0">
                    <a:pos x="477" y="226"/>
                  </a:cxn>
                  <a:cxn ang="0">
                    <a:pos x="458" y="256"/>
                  </a:cxn>
                  <a:cxn ang="0">
                    <a:pos x="446" y="288"/>
                  </a:cxn>
                  <a:cxn ang="0">
                    <a:pos x="431" y="319"/>
                  </a:cxn>
                  <a:cxn ang="0">
                    <a:pos x="417" y="323"/>
                  </a:cxn>
                  <a:cxn ang="0">
                    <a:pos x="399" y="301"/>
                  </a:cxn>
                  <a:cxn ang="0">
                    <a:pos x="392" y="303"/>
                  </a:cxn>
                  <a:cxn ang="0">
                    <a:pos x="404" y="376"/>
                  </a:cxn>
                  <a:cxn ang="0">
                    <a:pos x="394" y="493"/>
                  </a:cxn>
                  <a:cxn ang="0">
                    <a:pos x="380" y="549"/>
                  </a:cxn>
                  <a:cxn ang="0">
                    <a:pos x="352" y="578"/>
                  </a:cxn>
                  <a:cxn ang="0">
                    <a:pos x="321" y="599"/>
                  </a:cxn>
                  <a:cxn ang="0">
                    <a:pos x="286" y="614"/>
                  </a:cxn>
                  <a:cxn ang="0">
                    <a:pos x="249" y="623"/>
                  </a:cxn>
                  <a:cxn ang="0">
                    <a:pos x="211" y="627"/>
                  </a:cxn>
                  <a:cxn ang="0">
                    <a:pos x="171" y="619"/>
                  </a:cxn>
                  <a:cxn ang="0">
                    <a:pos x="136" y="600"/>
                  </a:cxn>
                  <a:cxn ang="0">
                    <a:pos x="118" y="552"/>
                  </a:cxn>
                  <a:cxn ang="0">
                    <a:pos x="153" y="563"/>
                  </a:cxn>
                  <a:cxn ang="0">
                    <a:pos x="191" y="566"/>
                  </a:cxn>
                  <a:cxn ang="0">
                    <a:pos x="229" y="563"/>
                  </a:cxn>
                  <a:cxn ang="0">
                    <a:pos x="265" y="551"/>
                  </a:cxn>
                  <a:cxn ang="0">
                    <a:pos x="297" y="532"/>
                  </a:cxn>
                  <a:cxn ang="0">
                    <a:pos x="335" y="495"/>
                  </a:cxn>
                  <a:cxn ang="0">
                    <a:pos x="366" y="448"/>
                  </a:cxn>
                  <a:cxn ang="0">
                    <a:pos x="388" y="395"/>
                  </a:cxn>
                  <a:cxn ang="0">
                    <a:pos x="355" y="442"/>
                  </a:cxn>
                  <a:cxn ang="0">
                    <a:pos x="315" y="486"/>
                  </a:cxn>
                  <a:cxn ang="0">
                    <a:pos x="268" y="517"/>
                  </a:cxn>
                  <a:cxn ang="0">
                    <a:pos x="211" y="531"/>
                  </a:cxn>
                  <a:cxn ang="0">
                    <a:pos x="154" y="526"/>
                  </a:cxn>
                  <a:cxn ang="0">
                    <a:pos x="83" y="484"/>
                  </a:cxn>
                  <a:cxn ang="0">
                    <a:pos x="28" y="406"/>
                  </a:cxn>
                  <a:cxn ang="0">
                    <a:pos x="8" y="310"/>
                  </a:cxn>
                  <a:cxn ang="0">
                    <a:pos x="18" y="220"/>
                  </a:cxn>
                  <a:cxn ang="0">
                    <a:pos x="0" y="105"/>
                  </a:cxn>
                  <a:cxn ang="0">
                    <a:pos x="36" y="0"/>
                  </a:cxn>
                  <a:cxn ang="0">
                    <a:pos x="63" y="45"/>
                  </a:cxn>
                  <a:cxn ang="0">
                    <a:pos x="107" y="78"/>
                  </a:cxn>
                </a:cxnLst>
                <a:rect l="0" t="0" r="r" b="b"/>
                <a:pathLst>
                  <a:path w="478" h="627">
                    <a:moveTo>
                      <a:pt x="140" y="89"/>
                    </a:moveTo>
                    <a:lnTo>
                      <a:pt x="148" y="90"/>
                    </a:lnTo>
                    <a:lnTo>
                      <a:pt x="158" y="91"/>
                    </a:lnTo>
                    <a:lnTo>
                      <a:pt x="168" y="92"/>
                    </a:lnTo>
                    <a:lnTo>
                      <a:pt x="177" y="92"/>
                    </a:lnTo>
                    <a:lnTo>
                      <a:pt x="186" y="91"/>
                    </a:lnTo>
                    <a:lnTo>
                      <a:pt x="195" y="90"/>
                    </a:lnTo>
                    <a:lnTo>
                      <a:pt x="205" y="89"/>
                    </a:lnTo>
                    <a:lnTo>
                      <a:pt x="213" y="87"/>
                    </a:lnTo>
                    <a:lnTo>
                      <a:pt x="218" y="83"/>
                    </a:lnTo>
                    <a:lnTo>
                      <a:pt x="203" y="84"/>
                    </a:lnTo>
                    <a:lnTo>
                      <a:pt x="188" y="84"/>
                    </a:lnTo>
                    <a:lnTo>
                      <a:pt x="173" y="83"/>
                    </a:lnTo>
                    <a:lnTo>
                      <a:pt x="158" y="79"/>
                    </a:lnTo>
                    <a:lnTo>
                      <a:pt x="145" y="74"/>
                    </a:lnTo>
                    <a:lnTo>
                      <a:pt x="133" y="67"/>
                    </a:lnTo>
                    <a:lnTo>
                      <a:pt x="122" y="56"/>
                    </a:lnTo>
                    <a:lnTo>
                      <a:pt x="113" y="44"/>
                    </a:lnTo>
                    <a:lnTo>
                      <a:pt x="110" y="34"/>
                    </a:lnTo>
                    <a:lnTo>
                      <a:pt x="109" y="24"/>
                    </a:lnTo>
                    <a:lnTo>
                      <a:pt x="108" y="15"/>
                    </a:lnTo>
                    <a:lnTo>
                      <a:pt x="108" y="4"/>
                    </a:lnTo>
                    <a:lnTo>
                      <a:pt x="122" y="20"/>
                    </a:lnTo>
                    <a:lnTo>
                      <a:pt x="137" y="33"/>
                    </a:lnTo>
                    <a:lnTo>
                      <a:pt x="153" y="45"/>
                    </a:lnTo>
                    <a:lnTo>
                      <a:pt x="170" y="54"/>
                    </a:lnTo>
                    <a:lnTo>
                      <a:pt x="188" y="61"/>
                    </a:lnTo>
                    <a:lnTo>
                      <a:pt x="207" y="65"/>
                    </a:lnTo>
                    <a:lnTo>
                      <a:pt x="227" y="66"/>
                    </a:lnTo>
                    <a:lnTo>
                      <a:pt x="247" y="64"/>
                    </a:lnTo>
                    <a:lnTo>
                      <a:pt x="264" y="61"/>
                    </a:lnTo>
                    <a:lnTo>
                      <a:pt x="280" y="56"/>
                    </a:lnTo>
                    <a:lnTo>
                      <a:pt x="296" y="51"/>
                    </a:lnTo>
                    <a:lnTo>
                      <a:pt x="312" y="45"/>
                    </a:lnTo>
                    <a:lnTo>
                      <a:pt x="328" y="37"/>
                    </a:lnTo>
                    <a:lnTo>
                      <a:pt x="343" y="29"/>
                    </a:lnTo>
                    <a:lnTo>
                      <a:pt x="357" y="18"/>
                    </a:lnTo>
                    <a:lnTo>
                      <a:pt x="371" y="6"/>
                    </a:lnTo>
                    <a:lnTo>
                      <a:pt x="362" y="29"/>
                    </a:lnTo>
                    <a:lnTo>
                      <a:pt x="356" y="53"/>
                    </a:lnTo>
                    <a:lnTo>
                      <a:pt x="354" y="79"/>
                    </a:lnTo>
                    <a:lnTo>
                      <a:pt x="359" y="103"/>
                    </a:lnTo>
                    <a:lnTo>
                      <a:pt x="364" y="116"/>
                    </a:lnTo>
                    <a:lnTo>
                      <a:pt x="371" y="128"/>
                    </a:lnTo>
                    <a:lnTo>
                      <a:pt x="378" y="140"/>
                    </a:lnTo>
                    <a:lnTo>
                      <a:pt x="384" y="152"/>
                    </a:lnTo>
                    <a:lnTo>
                      <a:pt x="392" y="164"/>
                    </a:lnTo>
                    <a:lnTo>
                      <a:pt x="399" y="175"/>
                    </a:lnTo>
                    <a:lnTo>
                      <a:pt x="406" y="188"/>
                    </a:lnTo>
                    <a:lnTo>
                      <a:pt x="412" y="200"/>
                    </a:lnTo>
                    <a:lnTo>
                      <a:pt x="417" y="217"/>
                    </a:lnTo>
                    <a:lnTo>
                      <a:pt x="418" y="236"/>
                    </a:lnTo>
                    <a:lnTo>
                      <a:pt x="415" y="255"/>
                    </a:lnTo>
                    <a:lnTo>
                      <a:pt x="408" y="271"/>
                    </a:lnTo>
                    <a:lnTo>
                      <a:pt x="416" y="262"/>
                    </a:lnTo>
                    <a:lnTo>
                      <a:pt x="422" y="252"/>
                    </a:lnTo>
                    <a:lnTo>
                      <a:pt x="426" y="241"/>
                    </a:lnTo>
                    <a:lnTo>
                      <a:pt x="429" y="230"/>
                    </a:lnTo>
                    <a:lnTo>
                      <a:pt x="432" y="218"/>
                    </a:lnTo>
                    <a:lnTo>
                      <a:pt x="438" y="206"/>
                    </a:lnTo>
                    <a:lnTo>
                      <a:pt x="443" y="197"/>
                    </a:lnTo>
                    <a:lnTo>
                      <a:pt x="453" y="188"/>
                    </a:lnTo>
                    <a:lnTo>
                      <a:pt x="456" y="186"/>
                    </a:lnTo>
                    <a:lnTo>
                      <a:pt x="460" y="185"/>
                    </a:lnTo>
                    <a:lnTo>
                      <a:pt x="463" y="186"/>
                    </a:lnTo>
                    <a:lnTo>
                      <a:pt x="466" y="188"/>
                    </a:lnTo>
                    <a:lnTo>
                      <a:pt x="474" y="199"/>
                    </a:lnTo>
                    <a:lnTo>
                      <a:pt x="478" y="213"/>
                    </a:lnTo>
                    <a:lnTo>
                      <a:pt x="477" y="226"/>
                    </a:lnTo>
                    <a:lnTo>
                      <a:pt x="473" y="239"/>
                    </a:lnTo>
                    <a:lnTo>
                      <a:pt x="466" y="248"/>
                    </a:lnTo>
                    <a:lnTo>
                      <a:pt x="458" y="256"/>
                    </a:lnTo>
                    <a:lnTo>
                      <a:pt x="449" y="265"/>
                    </a:lnTo>
                    <a:lnTo>
                      <a:pt x="446" y="275"/>
                    </a:lnTo>
                    <a:lnTo>
                      <a:pt x="446" y="288"/>
                    </a:lnTo>
                    <a:lnTo>
                      <a:pt x="444" y="300"/>
                    </a:lnTo>
                    <a:lnTo>
                      <a:pt x="440" y="310"/>
                    </a:lnTo>
                    <a:lnTo>
                      <a:pt x="431" y="319"/>
                    </a:lnTo>
                    <a:lnTo>
                      <a:pt x="427" y="321"/>
                    </a:lnTo>
                    <a:lnTo>
                      <a:pt x="423" y="323"/>
                    </a:lnTo>
                    <a:lnTo>
                      <a:pt x="417" y="323"/>
                    </a:lnTo>
                    <a:lnTo>
                      <a:pt x="413" y="321"/>
                    </a:lnTo>
                    <a:lnTo>
                      <a:pt x="406" y="311"/>
                    </a:lnTo>
                    <a:lnTo>
                      <a:pt x="399" y="301"/>
                    </a:lnTo>
                    <a:lnTo>
                      <a:pt x="393" y="290"/>
                    </a:lnTo>
                    <a:lnTo>
                      <a:pt x="386" y="280"/>
                    </a:lnTo>
                    <a:lnTo>
                      <a:pt x="392" y="303"/>
                    </a:lnTo>
                    <a:lnTo>
                      <a:pt x="397" y="326"/>
                    </a:lnTo>
                    <a:lnTo>
                      <a:pt x="401" y="351"/>
                    </a:lnTo>
                    <a:lnTo>
                      <a:pt x="404" y="376"/>
                    </a:lnTo>
                    <a:lnTo>
                      <a:pt x="401" y="415"/>
                    </a:lnTo>
                    <a:lnTo>
                      <a:pt x="398" y="454"/>
                    </a:lnTo>
                    <a:lnTo>
                      <a:pt x="394" y="493"/>
                    </a:lnTo>
                    <a:lnTo>
                      <a:pt x="391" y="531"/>
                    </a:lnTo>
                    <a:lnTo>
                      <a:pt x="389" y="539"/>
                    </a:lnTo>
                    <a:lnTo>
                      <a:pt x="380" y="549"/>
                    </a:lnTo>
                    <a:lnTo>
                      <a:pt x="371" y="560"/>
                    </a:lnTo>
                    <a:lnTo>
                      <a:pt x="362" y="569"/>
                    </a:lnTo>
                    <a:lnTo>
                      <a:pt x="352" y="578"/>
                    </a:lnTo>
                    <a:lnTo>
                      <a:pt x="342" y="585"/>
                    </a:lnTo>
                    <a:lnTo>
                      <a:pt x="331" y="593"/>
                    </a:lnTo>
                    <a:lnTo>
                      <a:pt x="321" y="599"/>
                    </a:lnTo>
                    <a:lnTo>
                      <a:pt x="309" y="605"/>
                    </a:lnTo>
                    <a:lnTo>
                      <a:pt x="297" y="610"/>
                    </a:lnTo>
                    <a:lnTo>
                      <a:pt x="286" y="614"/>
                    </a:lnTo>
                    <a:lnTo>
                      <a:pt x="274" y="617"/>
                    </a:lnTo>
                    <a:lnTo>
                      <a:pt x="262" y="620"/>
                    </a:lnTo>
                    <a:lnTo>
                      <a:pt x="249" y="623"/>
                    </a:lnTo>
                    <a:lnTo>
                      <a:pt x="237" y="625"/>
                    </a:lnTo>
                    <a:lnTo>
                      <a:pt x="224" y="626"/>
                    </a:lnTo>
                    <a:lnTo>
                      <a:pt x="211" y="627"/>
                    </a:lnTo>
                    <a:lnTo>
                      <a:pt x="197" y="626"/>
                    </a:lnTo>
                    <a:lnTo>
                      <a:pt x="184" y="624"/>
                    </a:lnTo>
                    <a:lnTo>
                      <a:pt x="171" y="619"/>
                    </a:lnTo>
                    <a:lnTo>
                      <a:pt x="159" y="614"/>
                    </a:lnTo>
                    <a:lnTo>
                      <a:pt x="147" y="608"/>
                    </a:lnTo>
                    <a:lnTo>
                      <a:pt x="136" y="600"/>
                    </a:lnTo>
                    <a:lnTo>
                      <a:pt x="125" y="593"/>
                    </a:lnTo>
                    <a:lnTo>
                      <a:pt x="113" y="584"/>
                    </a:lnTo>
                    <a:lnTo>
                      <a:pt x="118" y="552"/>
                    </a:lnTo>
                    <a:lnTo>
                      <a:pt x="129" y="557"/>
                    </a:lnTo>
                    <a:lnTo>
                      <a:pt x="141" y="560"/>
                    </a:lnTo>
                    <a:lnTo>
                      <a:pt x="153" y="563"/>
                    </a:lnTo>
                    <a:lnTo>
                      <a:pt x="165" y="565"/>
                    </a:lnTo>
                    <a:lnTo>
                      <a:pt x="178" y="566"/>
                    </a:lnTo>
                    <a:lnTo>
                      <a:pt x="191" y="566"/>
                    </a:lnTo>
                    <a:lnTo>
                      <a:pt x="204" y="566"/>
                    </a:lnTo>
                    <a:lnTo>
                      <a:pt x="216" y="565"/>
                    </a:lnTo>
                    <a:lnTo>
                      <a:pt x="229" y="563"/>
                    </a:lnTo>
                    <a:lnTo>
                      <a:pt x="242" y="560"/>
                    </a:lnTo>
                    <a:lnTo>
                      <a:pt x="254" y="556"/>
                    </a:lnTo>
                    <a:lnTo>
                      <a:pt x="265" y="551"/>
                    </a:lnTo>
                    <a:lnTo>
                      <a:pt x="277" y="546"/>
                    </a:lnTo>
                    <a:lnTo>
                      <a:pt x="288" y="539"/>
                    </a:lnTo>
                    <a:lnTo>
                      <a:pt x="297" y="532"/>
                    </a:lnTo>
                    <a:lnTo>
                      <a:pt x="307" y="524"/>
                    </a:lnTo>
                    <a:lnTo>
                      <a:pt x="321" y="510"/>
                    </a:lnTo>
                    <a:lnTo>
                      <a:pt x="335" y="495"/>
                    </a:lnTo>
                    <a:lnTo>
                      <a:pt x="346" y="480"/>
                    </a:lnTo>
                    <a:lnTo>
                      <a:pt x="357" y="464"/>
                    </a:lnTo>
                    <a:lnTo>
                      <a:pt x="366" y="448"/>
                    </a:lnTo>
                    <a:lnTo>
                      <a:pt x="375" y="431"/>
                    </a:lnTo>
                    <a:lnTo>
                      <a:pt x="382" y="413"/>
                    </a:lnTo>
                    <a:lnTo>
                      <a:pt x="388" y="395"/>
                    </a:lnTo>
                    <a:lnTo>
                      <a:pt x="377" y="410"/>
                    </a:lnTo>
                    <a:lnTo>
                      <a:pt x="366" y="426"/>
                    </a:lnTo>
                    <a:lnTo>
                      <a:pt x="355" y="442"/>
                    </a:lnTo>
                    <a:lnTo>
                      <a:pt x="342" y="457"/>
                    </a:lnTo>
                    <a:lnTo>
                      <a:pt x="329" y="472"/>
                    </a:lnTo>
                    <a:lnTo>
                      <a:pt x="315" y="486"/>
                    </a:lnTo>
                    <a:lnTo>
                      <a:pt x="299" y="498"/>
                    </a:lnTo>
                    <a:lnTo>
                      <a:pt x="283" y="509"/>
                    </a:lnTo>
                    <a:lnTo>
                      <a:pt x="268" y="517"/>
                    </a:lnTo>
                    <a:lnTo>
                      <a:pt x="249" y="524"/>
                    </a:lnTo>
                    <a:lnTo>
                      <a:pt x="230" y="528"/>
                    </a:lnTo>
                    <a:lnTo>
                      <a:pt x="211" y="531"/>
                    </a:lnTo>
                    <a:lnTo>
                      <a:pt x="192" y="531"/>
                    </a:lnTo>
                    <a:lnTo>
                      <a:pt x="173" y="530"/>
                    </a:lnTo>
                    <a:lnTo>
                      <a:pt x="154" y="526"/>
                    </a:lnTo>
                    <a:lnTo>
                      <a:pt x="137" y="520"/>
                    </a:lnTo>
                    <a:lnTo>
                      <a:pt x="108" y="504"/>
                    </a:lnTo>
                    <a:lnTo>
                      <a:pt x="83" y="484"/>
                    </a:lnTo>
                    <a:lnTo>
                      <a:pt x="60" y="461"/>
                    </a:lnTo>
                    <a:lnTo>
                      <a:pt x="42" y="435"/>
                    </a:lnTo>
                    <a:lnTo>
                      <a:pt x="28" y="406"/>
                    </a:lnTo>
                    <a:lnTo>
                      <a:pt x="18" y="375"/>
                    </a:lnTo>
                    <a:lnTo>
                      <a:pt x="11" y="343"/>
                    </a:lnTo>
                    <a:lnTo>
                      <a:pt x="8" y="310"/>
                    </a:lnTo>
                    <a:lnTo>
                      <a:pt x="10" y="278"/>
                    </a:lnTo>
                    <a:lnTo>
                      <a:pt x="16" y="249"/>
                    </a:lnTo>
                    <a:lnTo>
                      <a:pt x="18" y="220"/>
                    </a:lnTo>
                    <a:lnTo>
                      <a:pt x="13" y="190"/>
                    </a:lnTo>
                    <a:lnTo>
                      <a:pt x="4" y="149"/>
                    </a:lnTo>
                    <a:lnTo>
                      <a:pt x="0" y="105"/>
                    </a:lnTo>
                    <a:lnTo>
                      <a:pt x="5" y="62"/>
                    </a:lnTo>
                    <a:lnTo>
                      <a:pt x="21" y="23"/>
                    </a:lnTo>
                    <a:lnTo>
                      <a:pt x="36" y="0"/>
                    </a:lnTo>
                    <a:lnTo>
                      <a:pt x="42" y="16"/>
                    </a:lnTo>
                    <a:lnTo>
                      <a:pt x="52" y="31"/>
                    </a:lnTo>
                    <a:lnTo>
                      <a:pt x="63" y="45"/>
                    </a:lnTo>
                    <a:lnTo>
                      <a:pt x="76" y="57"/>
                    </a:lnTo>
                    <a:lnTo>
                      <a:pt x="91" y="68"/>
                    </a:lnTo>
                    <a:lnTo>
                      <a:pt x="107" y="78"/>
                    </a:lnTo>
                    <a:lnTo>
                      <a:pt x="123" y="85"/>
                    </a:lnTo>
                    <a:lnTo>
                      <a:pt x="140" y="89"/>
                    </a:lnTo>
                    <a:close/>
                  </a:path>
                </a:pathLst>
              </a:custGeom>
              <a:solidFill>
                <a:srgbClr val="F2BFB2"/>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62" name="Freeform 1042"/>
              <p:cNvSpPr>
                <a:spLocks/>
              </p:cNvSpPr>
              <p:nvPr/>
            </p:nvSpPr>
            <p:spPr bwMode="auto">
              <a:xfrm>
                <a:off x="4064" y="1881"/>
                <a:ext cx="21" cy="83"/>
              </a:xfrm>
              <a:custGeom>
                <a:avLst/>
                <a:gdLst/>
                <a:ahLst/>
                <a:cxnLst>
                  <a:cxn ang="0">
                    <a:pos x="31" y="123"/>
                  </a:cxn>
                  <a:cxn ang="0">
                    <a:pos x="30" y="126"/>
                  </a:cxn>
                  <a:cxn ang="0">
                    <a:pos x="29" y="130"/>
                  </a:cxn>
                  <a:cxn ang="0">
                    <a:pos x="28" y="133"/>
                  </a:cxn>
                  <a:cxn ang="0">
                    <a:pos x="28" y="136"/>
                  </a:cxn>
                  <a:cxn ang="0">
                    <a:pos x="23" y="101"/>
                  </a:cxn>
                  <a:cxn ang="0">
                    <a:pos x="17" y="66"/>
                  </a:cxn>
                  <a:cxn ang="0">
                    <a:pos x="10" y="33"/>
                  </a:cxn>
                  <a:cxn ang="0">
                    <a:pos x="0" y="0"/>
                  </a:cxn>
                  <a:cxn ang="0">
                    <a:pos x="13" y="12"/>
                  </a:cxn>
                  <a:cxn ang="0">
                    <a:pos x="21" y="25"/>
                  </a:cxn>
                  <a:cxn ang="0">
                    <a:pos x="28" y="40"/>
                  </a:cxn>
                  <a:cxn ang="0">
                    <a:pos x="31" y="56"/>
                  </a:cxn>
                  <a:cxn ang="0">
                    <a:pos x="32" y="72"/>
                  </a:cxn>
                  <a:cxn ang="0">
                    <a:pos x="32" y="89"/>
                  </a:cxn>
                  <a:cxn ang="0">
                    <a:pos x="32" y="106"/>
                  </a:cxn>
                  <a:cxn ang="0">
                    <a:pos x="31" y="123"/>
                  </a:cxn>
                </a:cxnLst>
                <a:rect l="0" t="0" r="r" b="b"/>
                <a:pathLst>
                  <a:path w="32" h="136">
                    <a:moveTo>
                      <a:pt x="31" y="123"/>
                    </a:moveTo>
                    <a:lnTo>
                      <a:pt x="30" y="126"/>
                    </a:lnTo>
                    <a:lnTo>
                      <a:pt x="29" y="130"/>
                    </a:lnTo>
                    <a:lnTo>
                      <a:pt x="28" y="133"/>
                    </a:lnTo>
                    <a:lnTo>
                      <a:pt x="28" y="136"/>
                    </a:lnTo>
                    <a:lnTo>
                      <a:pt x="23" y="101"/>
                    </a:lnTo>
                    <a:lnTo>
                      <a:pt x="17" y="66"/>
                    </a:lnTo>
                    <a:lnTo>
                      <a:pt x="10" y="33"/>
                    </a:lnTo>
                    <a:lnTo>
                      <a:pt x="0" y="0"/>
                    </a:lnTo>
                    <a:lnTo>
                      <a:pt x="13" y="12"/>
                    </a:lnTo>
                    <a:lnTo>
                      <a:pt x="21" y="25"/>
                    </a:lnTo>
                    <a:lnTo>
                      <a:pt x="28" y="40"/>
                    </a:lnTo>
                    <a:lnTo>
                      <a:pt x="31" y="56"/>
                    </a:lnTo>
                    <a:lnTo>
                      <a:pt x="32" y="72"/>
                    </a:lnTo>
                    <a:lnTo>
                      <a:pt x="32" y="89"/>
                    </a:lnTo>
                    <a:lnTo>
                      <a:pt x="32" y="106"/>
                    </a:lnTo>
                    <a:lnTo>
                      <a:pt x="31" y="123"/>
                    </a:lnTo>
                    <a:close/>
                  </a:path>
                </a:pathLst>
              </a:custGeom>
              <a:solidFill>
                <a:srgbClr val="007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63" name="Freeform 1043"/>
              <p:cNvSpPr>
                <a:spLocks/>
              </p:cNvSpPr>
              <p:nvPr/>
            </p:nvSpPr>
            <p:spPr bwMode="auto">
              <a:xfrm>
                <a:off x="3771" y="1888"/>
                <a:ext cx="18" cy="73"/>
              </a:xfrm>
              <a:custGeom>
                <a:avLst/>
                <a:gdLst/>
                <a:ahLst/>
                <a:cxnLst>
                  <a:cxn ang="0">
                    <a:pos x="21" y="0"/>
                  </a:cxn>
                  <a:cxn ang="0">
                    <a:pos x="17" y="25"/>
                  </a:cxn>
                  <a:cxn ang="0">
                    <a:pos x="16" y="52"/>
                  </a:cxn>
                  <a:cxn ang="0">
                    <a:pos x="19" y="78"/>
                  </a:cxn>
                  <a:cxn ang="0">
                    <a:pos x="25" y="103"/>
                  </a:cxn>
                  <a:cxn ang="0">
                    <a:pos x="26" y="107"/>
                  </a:cxn>
                  <a:cxn ang="0">
                    <a:pos x="28" y="111"/>
                  </a:cxn>
                  <a:cxn ang="0">
                    <a:pos x="29" y="115"/>
                  </a:cxn>
                  <a:cxn ang="0">
                    <a:pos x="30" y="120"/>
                  </a:cxn>
                  <a:cxn ang="0">
                    <a:pos x="24" y="110"/>
                  </a:cxn>
                  <a:cxn ang="0">
                    <a:pos x="17" y="99"/>
                  </a:cxn>
                  <a:cxn ang="0">
                    <a:pos x="12" y="90"/>
                  </a:cxn>
                  <a:cxn ang="0">
                    <a:pos x="7" y="79"/>
                  </a:cxn>
                  <a:cxn ang="0">
                    <a:pos x="4" y="68"/>
                  </a:cxn>
                  <a:cxn ang="0">
                    <a:pos x="2" y="57"/>
                  </a:cxn>
                  <a:cxn ang="0">
                    <a:pos x="0" y="44"/>
                  </a:cxn>
                  <a:cxn ang="0">
                    <a:pos x="2" y="32"/>
                  </a:cxn>
                  <a:cxn ang="0">
                    <a:pos x="4" y="23"/>
                  </a:cxn>
                  <a:cxn ang="0">
                    <a:pos x="8" y="14"/>
                  </a:cxn>
                  <a:cxn ang="0">
                    <a:pos x="13" y="7"/>
                  </a:cxn>
                  <a:cxn ang="0">
                    <a:pos x="19" y="0"/>
                  </a:cxn>
                  <a:cxn ang="0">
                    <a:pos x="21" y="0"/>
                  </a:cxn>
                </a:cxnLst>
                <a:rect l="0" t="0" r="r" b="b"/>
                <a:pathLst>
                  <a:path w="30" h="120">
                    <a:moveTo>
                      <a:pt x="21" y="0"/>
                    </a:moveTo>
                    <a:lnTo>
                      <a:pt x="17" y="25"/>
                    </a:lnTo>
                    <a:lnTo>
                      <a:pt x="16" y="52"/>
                    </a:lnTo>
                    <a:lnTo>
                      <a:pt x="19" y="78"/>
                    </a:lnTo>
                    <a:lnTo>
                      <a:pt x="25" y="103"/>
                    </a:lnTo>
                    <a:lnTo>
                      <a:pt x="26" y="107"/>
                    </a:lnTo>
                    <a:lnTo>
                      <a:pt x="28" y="111"/>
                    </a:lnTo>
                    <a:lnTo>
                      <a:pt x="29" y="115"/>
                    </a:lnTo>
                    <a:lnTo>
                      <a:pt x="30" y="120"/>
                    </a:lnTo>
                    <a:lnTo>
                      <a:pt x="24" y="110"/>
                    </a:lnTo>
                    <a:lnTo>
                      <a:pt x="17" y="99"/>
                    </a:lnTo>
                    <a:lnTo>
                      <a:pt x="12" y="90"/>
                    </a:lnTo>
                    <a:lnTo>
                      <a:pt x="7" y="79"/>
                    </a:lnTo>
                    <a:lnTo>
                      <a:pt x="4" y="68"/>
                    </a:lnTo>
                    <a:lnTo>
                      <a:pt x="2" y="57"/>
                    </a:lnTo>
                    <a:lnTo>
                      <a:pt x="0" y="44"/>
                    </a:lnTo>
                    <a:lnTo>
                      <a:pt x="2" y="32"/>
                    </a:lnTo>
                    <a:lnTo>
                      <a:pt x="4" y="23"/>
                    </a:lnTo>
                    <a:lnTo>
                      <a:pt x="8" y="14"/>
                    </a:lnTo>
                    <a:lnTo>
                      <a:pt x="13" y="7"/>
                    </a:lnTo>
                    <a:lnTo>
                      <a:pt x="19" y="0"/>
                    </a:lnTo>
                    <a:lnTo>
                      <a:pt x="21" y="0"/>
                    </a:lnTo>
                    <a:close/>
                  </a:path>
                </a:pathLst>
              </a:custGeom>
              <a:solidFill>
                <a:srgbClr val="007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64" name="Freeform 1044"/>
              <p:cNvSpPr>
                <a:spLocks/>
              </p:cNvSpPr>
              <p:nvPr/>
            </p:nvSpPr>
            <p:spPr bwMode="auto">
              <a:xfrm>
                <a:off x="3940" y="1958"/>
                <a:ext cx="106" cy="31"/>
              </a:xfrm>
              <a:custGeom>
                <a:avLst/>
                <a:gdLst/>
                <a:ahLst/>
                <a:cxnLst>
                  <a:cxn ang="0">
                    <a:pos x="167" y="50"/>
                  </a:cxn>
                  <a:cxn ang="0">
                    <a:pos x="149" y="47"/>
                  </a:cxn>
                  <a:cxn ang="0">
                    <a:pos x="132" y="41"/>
                  </a:cxn>
                  <a:cxn ang="0">
                    <a:pos x="115" y="34"/>
                  </a:cxn>
                  <a:cxn ang="0">
                    <a:pos x="98" y="28"/>
                  </a:cxn>
                  <a:cxn ang="0">
                    <a:pos x="81" y="23"/>
                  </a:cxn>
                  <a:cxn ang="0">
                    <a:pos x="64" y="19"/>
                  </a:cxn>
                  <a:cxn ang="0">
                    <a:pos x="46" y="21"/>
                  </a:cxn>
                  <a:cxn ang="0">
                    <a:pos x="27" y="26"/>
                  </a:cxn>
                  <a:cxn ang="0">
                    <a:pos x="21" y="28"/>
                  </a:cxn>
                  <a:cxn ang="0">
                    <a:pos x="14" y="30"/>
                  </a:cxn>
                  <a:cxn ang="0">
                    <a:pos x="8" y="30"/>
                  </a:cxn>
                  <a:cxn ang="0">
                    <a:pos x="0" y="30"/>
                  </a:cxn>
                  <a:cxn ang="0">
                    <a:pos x="8" y="21"/>
                  </a:cxn>
                  <a:cxn ang="0">
                    <a:pos x="16" y="12"/>
                  </a:cxn>
                  <a:cxn ang="0">
                    <a:pos x="26" y="7"/>
                  </a:cxn>
                  <a:cxn ang="0">
                    <a:pos x="37" y="2"/>
                  </a:cxn>
                  <a:cxn ang="0">
                    <a:pos x="48" y="0"/>
                  </a:cxn>
                  <a:cxn ang="0">
                    <a:pos x="60" y="0"/>
                  </a:cxn>
                  <a:cxn ang="0">
                    <a:pos x="72" y="0"/>
                  </a:cxn>
                  <a:cxn ang="0">
                    <a:pos x="83" y="2"/>
                  </a:cxn>
                  <a:cxn ang="0">
                    <a:pos x="95" y="6"/>
                  </a:cxn>
                  <a:cxn ang="0">
                    <a:pos x="106" y="10"/>
                  </a:cxn>
                  <a:cxn ang="0">
                    <a:pos x="116" y="16"/>
                  </a:cxn>
                  <a:cxn ang="0">
                    <a:pos x="127" y="23"/>
                  </a:cxn>
                  <a:cxn ang="0">
                    <a:pos x="136" y="29"/>
                  </a:cxn>
                  <a:cxn ang="0">
                    <a:pos x="147" y="36"/>
                  </a:cxn>
                  <a:cxn ang="0">
                    <a:pos x="157" y="44"/>
                  </a:cxn>
                  <a:cxn ang="0">
                    <a:pos x="167" y="50"/>
                  </a:cxn>
                </a:cxnLst>
                <a:rect l="0" t="0" r="r" b="b"/>
                <a:pathLst>
                  <a:path w="167" h="50">
                    <a:moveTo>
                      <a:pt x="167" y="50"/>
                    </a:moveTo>
                    <a:lnTo>
                      <a:pt x="149" y="47"/>
                    </a:lnTo>
                    <a:lnTo>
                      <a:pt x="132" y="41"/>
                    </a:lnTo>
                    <a:lnTo>
                      <a:pt x="115" y="34"/>
                    </a:lnTo>
                    <a:lnTo>
                      <a:pt x="98" y="28"/>
                    </a:lnTo>
                    <a:lnTo>
                      <a:pt x="81" y="23"/>
                    </a:lnTo>
                    <a:lnTo>
                      <a:pt x="64" y="19"/>
                    </a:lnTo>
                    <a:lnTo>
                      <a:pt x="46" y="21"/>
                    </a:lnTo>
                    <a:lnTo>
                      <a:pt x="27" y="26"/>
                    </a:lnTo>
                    <a:lnTo>
                      <a:pt x="21" y="28"/>
                    </a:lnTo>
                    <a:lnTo>
                      <a:pt x="14" y="30"/>
                    </a:lnTo>
                    <a:lnTo>
                      <a:pt x="8" y="30"/>
                    </a:lnTo>
                    <a:lnTo>
                      <a:pt x="0" y="30"/>
                    </a:lnTo>
                    <a:lnTo>
                      <a:pt x="8" y="21"/>
                    </a:lnTo>
                    <a:lnTo>
                      <a:pt x="16" y="12"/>
                    </a:lnTo>
                    <a:lnTo>
                      <a:pt x="26" y="7"/>
                    </a:lnTo>
                    <a:lnTo>
                      <a:pt x="37" y="2"/>
                    </a:lnTo>
                    <a:lnTo>
                      <a:pt x="48" y="0"/>
                    </a:lnTo>
                    <a:lnTo>
                      <a:pt x="60" y="0"/>
                    </a:lnTo>
                    <a:lnTo>
                      <a:pt x="72" y="0"/>
                    </a:lnTo>
                    <a:lnTo>
                      <a:pt x="83" y="2"/>
                    </a:lnTo>
                    <a:lnTo>
                      <a:pt x="95" y="6"/>
                    </a:lnTo>
                    <a:lnTo>
                      <a:pt x="106" y="10"/>
                    </a:lnTo>
                    <a:lnTo>
                      <a:pt x="116" y="16"/>
                    </a:lnTo>
                    <a:lnTo>
                      <a:pt x="127" y="23"/>
                    </a:lnTo>
                    <a:lnTo>
                      <a:pt x="136" y="29"/>
                    </a:lnTo>
                    <a:lnTo>
                      <a:pt x="147" y="36"/>
                    </a:lnTo>
                    <a:lnTo>
                      <a:pt x="157" y="44"/>
                    </a:lnTo>
                    <a:lnTo>
                      <a:pt x="167" y="50"/>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65" name="Freeform 1045"/>
              <p:cNvSpPr>
                <a:spLocks/>
              </p:cNvSpPr>
              <p:nvPr/>
            </p:nvSpPr>
            <p:spPr bwMode="auto">
              <a:xfrm>
                <a:off x="3826" y="1960"/>
                <a:ext cx="151" cy="130"/>
              </a:xfrm>
              <a:custGeom>
                <a:avLst/>
                <a:gdLst/>
                <a:ahLst/>
                <a:cxnLst>
                  <a:cxn ang="0">
                    <a:pos x="147" y="81"/>
                  </a:cxn>
                  <a:cxn ang="0">
                    <a:pos x="140" y="151"/>
                  </a:cxn>
                  <a:cxn ang="0">
                    <a:pos x="147" y="185"/>
                  </a:cxn>
                  <a:cxn ang="0">
                    <a:pos x="165" y="182"/>
                  </a:cxn>
                  <a:cxn ang="0">
                    <a:pos x="184" y="177"/>
                  </a:cxn>
                  <a:cxn ang="0">
                    <a:pos x="201" y="169"/>
                  </a:cxn>
                  <a:cxn ang="0">
                    <a:pos x="214" y="161"/>
                  </a:cxn>
                  <a:cxn ang="0">
                    <a:pos x="217" y="149"/>
                  </a:cxn>
                  <a:cxn ang="0">
                    <a:pos x="214" y="139"/>
                  </a:cxn>
                  <a:cxn ang="0">
                    <a:pos x="207" y="131"/>
                  </a:cxn>
                  <a:cxn ang="0">
                    <a:pos x="197" y="130"/>
                  </a:cxn>
                  <a:cxn ang="0">
                    <a:pos x="188" y="134"/>
                  </a:cxn>
                  <a:cxn ang="0">
                    <a:pos x="184" y="141"/>
                  </a:cxn>
                  <a:cxn ang="0">
                    <a:pos x="184" y="146"/>
                  </a:cxn>
                  <a:cxn ang="0">
                    <a:pos x="179" y="145"/>
                  </a:cxn>
                  <a:cxn ang="0">
                    <a:pos x="178" y="134"/>
                  </a:cxn>
                  <a:cxn ang="0">
                    <a:pos x="184" y="125"/>
                  </a:cxn>
                  <a:cxn ang="0">
                    <a:pos x="195" y="120"/>
                  </a:cxn>
                  <a:cxn ang="0">
                    <a:pos x="209" y="118"/>
                  </a:cxn>
                  <a:cxn ang="0">
                    <a:pos x="223" y="123"/>
                  </a:cxn>
                  <a:cxn ang="0">
                    <a:pos x="234" y="132"/>
                  </a:cxn>
                  <a:cxn ang="0">
                    <a:pos x="239" y="144"/>
                  </a:cxn>
                  <a:cxn ang="0">
                    <a:pos x="238" y="162"/>
                  </a:cxn>
                  <a:cxn ang="0">
                    <a:pos x="226" y="177"/>
                  </a:cxn>
                  <a:cxn ang="0">
                    <a:pos x="209" y="186"/>
                  </a:cxn>
                  <a:cxn ang="0">
                    <a:pos x="189" y="194"/>
                  </a:cxn>
                  <a:cxn ang="0">
                    <a:pos x="174" y="200"/>
                  </a:cxn>
                  <a:cxn ang="0">
                    <a:pos x="160" y="205"/>
                  </a:cxn>
                  <a:cxn ang="0">
                    <a:pos x="146" y="209"/>
                  </a:cxn>
                  <a:cxn ang="0">
                    <a:pos x="131" y="211"/>
                  </a:cxn>
                  <a:cxn ang="0">
                    <a:pos x="122" y="168"/>
                  </a:cxn>
                  <a:cxn ang="0">
                    <a:pos x="129" y="81"/>
                  </a:cxn>
                  <a:cxn ang="0">
                    <a:pos x="118" y="29"/>
                  </a:cxn>
                  <a:cxn ang="0">
                    <a:pos x="101" y="20"/>
                  </a:cxn>
                  <a:cxn ang="0">
                    <a:pos x="78" y="18"/>
                  </a:cxn>
                  <a:cxn ang="0">
                    <a:pos x="55" y="20"/>
                  </a:cxn>
                  <a:cxn ang="0">
                    <a:pos x="38" y="23"/>
                  </a:cxn>
                  <a:cxn ang="0">
                    <a:pos x="26" y="27"/>
                  </a:cxn>
                  <a:cxn ang="0">
                    <a:pos x="15" y="34"/>
                  </a:cxn>
                  <a:cxn ang="0">
                    <a:pos x="4" y="41"/>
                  </a:cxn>
                  <a:cxn ang="0">
                    <a:pos x="3" y="39"/>
                  </a:cxn>
                  <a:cxn ang="0">
                    <a:pos x="11" y="25"/>
                  </a:cxn>
                  <a:cxn ang="0">
                    <a:pos x="23" y="13"/>
                  </a:cxn>
                  <a:cxn ang="0">
                    <a:pos x="37" y="5"/>
                  </a:cxn>
                  <a:cxn ang="0">
                    <a:pos x="58" y="0"/>
                  </a:cxn>
                  <a:cxn ang="0">
                    <a:pos x="87" y="2"/>
                  </a:cxn>
                  <a:cxn ang="0">
                    <a:pos x="113" y="13"/>
                  </a:cxn>
                  <a:cxn ang="0">
                    <a:pos x="134" y="34"/>
                  </a:cxn>
                </a:cxnLst>
                <a:rect l="0" t="0" r="r" b="b"/>
                <a:pathLst>
                  <a:path w="240" h="212">
                    <a:moveTo>
                      <a:pt x="140" y="46"/>
                    </a:moveTo>
                    <a:lnTo>
                      <a:pt x="147" y="81"/>
                    </a:lnTo>
                    <a:lnTo>
                      <a:pt x="145" y="116"/>
                    </a:lnTo>
                    <a:lnTo>
                      <a:pt x="140" y="151"/>
                    </a:lnTo>
                    <a:lnTo>
                      <a:pt x="138" y="188"/>
                    </a:lnTo>
                    <a:lnTo>
                      <a:pt x="147" y="185"/>
                    </a:lnTo>
                    <a:lnTo>
                      <a:pt x="156" y="184"/>
                    </a:lnTo>
                    <a:lnTo>
                      <a:pt x="165" y="182"/>
                    </a:lnTo>
                    <a:lnTo>
                      <a:pt x="175" y="179"/>
                    </a:lnTo>
                    <a:lnTo>
                      <a:pt x="184" y="177"/>
                    </a:lnTo>
                    <a:lnTo>
                      <a:pt x="192" y="174"/>
                    </a:lnTo>
                    <a:lnTo>
                      <a:pt x="201" y="169"/>
                    </a:lnTo>
                    <a:lnTo>
                      <a:pt x="209" y="165"/>
                    </a:lnTo>
                    <a:lnTo>
                      <a:pt x="214" y="161"/>
                    </a:lnTo>
                    <a:lnTo>
                      <a:pt x="217" y="156"/>
                    </a:lnTo>
                    <a:lnTo>
                      <a:pt x="217" y="149"/>
                    </a:lnTo>
                    <a:lnTo>
                      <a:pt x="215" y="143"/>
                    </a:lnTo>
                    <a:lnTo>
                      <a:pt x="214" y="139"/>
                    </a:lnTo>
                    <a:lnTo>
                      <a:pt x="211" y="134"/>
                    </a:lnTo>
                    <a:lnTo>
                      <a:pt x="207" y="131"/>
                    </a:lnTo>
                    <a:lnTo>
                      <a:pt x="203" y="130"/>
                    </a:lnTo>
                    <a:lnTo>
                      <a:pt x="197" y="130"/>
                    </a:lnTo>
                    <a:lnTo>
                      <a:pt x="192" y="131"/>
                    </a:lnTo>
                    <a:lnTo>
                      <a:pt x="188" y="134"/>
                    </a:lnTo>
                    <a:lnTo>
                      <a:pt x="185" y="139"/>
                    </a:lnTo>
                    <a:lnTo>
                      <a:pt x="184" y="141"/>
                    </a:lnTo>
                    <a:lnTo>
                      <a:pt x="184" y="143"/>
                    </a:lnTo>
                    <a:lnTo>
                      <a:pt x="184" y="146"/>
                    </a:lnTo>
                    <a:lnTo>
                      <a:pt x="184" y="148"/>
                    </a:lnTo>
                    <a:lnTo>
                      <a:pt x="179" y="145"/>
                    </a:lnTo>
                    <a:lnTo>
                      <a:pt x="177" y="141"/>
                    </a:lnTo>
                    <a:lnTo>
                      <a:pt x="178" y="134"/>
                    </a:lnTo>
                    <a:lnTo>
                      <a:pt x="180" y="130"/>
                    </a:lnTo>
                    <a:lnTo>
                      <a:pt x="184" y="125"/>
                    </a:lnTo>
                    <a:lnTo>
                      <a:pt x="189" y="122"/>
                    </a:lnTo>
                    <a:lnTo>
                      <a:pt x="195" y="120"/>
                    </a:lnTo>
                    <a:lnTo>
                      <a:pt x="202" y="118"/>
                    </a:lnTo>
                    <a:lnTo>
                      <a:pt x="209" y="118"/>
                    </a:lnTo>
                    <a:lnTo>
                      <a:pt x="217" y="121"/>
                    </a:lnTo>
                    <a:lnTo>
                      <a:pt x="223" y="123"/>
                    </a:lnTo>
                    <a:lnTo>
                      <a:pt x="228" y="127"/>
                    </a:lnTo>
                    <a:lnTo>
                      <a:pt x="234" y="132"/>
                    </a:lnTo>
                    <a:lnTo>
                      <a:pt x="237" y="138"/>
                    </a:lnTo>
                    <a:lnTo>
                      <a:pt x="239" y="144"/>
                    </a:lnTo>
                    <a:lnTo>
                      <a:pt x="240" y="151"/>
                    </a:lnTo>
                    <a:lnTo>
                      <a:pt x="238" y="162"/>
                    </a:lnTo>
                    <a:lnTo>
                      <a:pt x="234" y="171"/>
                    </a:lnTo>
                    <a:lnTo>
                      <a:pt x="226" y="177"/>
                    </a:lnTo>
                    <a:lnTo>
                      <a:pt x="219" y="182"/>
                    </a:lnTo>
                    <a:lnTo>
                      <a:pt x="209" y="186"/>
                    </a:lnTo>
                    <a:lnTo>
                      <a:pt x="198" y="190"/>
                    </a:lnTo>
                    <a:lnTo>
                      <a:pt x="189" y="194"/>
                    </a:lnTo>
                    <a:lnTo>
                      <a:pt x="180" y="197"/>
                    </a:lnTo>
                    <a:lnTo>
                      <a:pt x="174" y="200"/>
                    </a:lnTo>
                    <a:lnTo>
                      <a:pt x="168" y="202"/>
                    </a:lnTo>
                    <a:lnTo>
                      <a:pt x="160" y="205"/>
                    </a:lnTo>
                    <a:lnTo>
                      <a:pt x="154" y="207"/>
                    </a:lnTo>
                    <a:lnTo>
                      <a:pt x="146" y="209"/>
                    </a:lnTo>
                    <a:lnTo>
                      <a:pt x="139" y="210"/>
                    </a:lnTo>
                    <a:lnTo>
                      <a:pt x="131" y="211"/>
                    </a:lnTo>
                    <a:lnTo>
                      <a:pt x="124" y="212"/>
                    </a:lnTo>
                    <a:lnTo>
                      <a:pt x="122" y="168"/>
                    </a:lnTo>
                    <a:lnTo>
                      <a:pt x="126" y="125"/>
                    </a:lnTo>
                    <a:lnTo>
                      <a:pt x="129" y="81"/>
                    </a:lnTo>
                    <a:lnTo>
                      <a:pt x="123" y="39"/>
                    </a:lnTo>
                    <a:lnTo>
                      <a:pt x="118" y="29"/>
                    </a:lnTo>
                    <a:lnTo>
                      <a:pt x="110" y="24"/>
                    </a:lnTo>
                    <a:lnTo>
                      <a:pt x="101" y="20"/>
                    </a:lnTo>
                    <a:lnTo>
                      <a:pt x="90" y="18"/>
                    </a:lnTo>
                    <a:lnTo>
                      <a:pt x="78" y="18"/>
                    </a:lnTo>
                    <a:lnTo>
                      <a:pt x="66" y="19"/>
                    </a:lnTo>
                    <a:lnTo>
                      <a:pt x="55" y="20"/>
                    </a:lnTo>
                    <a:lnTo>
                      <a:pt x="44" y="22"/>
                    </a:lnTo>
                    <a:lnTo>
                      <a:pt x="38" y="23"/>
                    </a:lnTo>
                    <a:lnTo>
                      <a:pt x="33" y="25"/>
                    </a:lnTo>
                    <a:lnTo>
                      <a:pt x="26" y="27"/>
                    </a:lnTo>
                    <a:lnTo>
                      <a:pt x="21" y="30"/>
                    </a:lnTo>
                    <a:lnTo>
                      <a:pt x="15" y="34"/>
                    </a:lnTo>
                    <a:lnTo>
                      <a:pt x="9" y="37"/>
                    </a:lnTo>
                    <a:lnTo>
                      <a:pt x="4" y="41"/>
                    </a:lnTo>
                    <a:lnTo>
                      <a:pt x="0" y="46"/>
                    </a:lnTo>
                    <a:lnTo>
                      <a:pt x="3" y="39"/>
                    </a:lnTo>
                    <a:lnTo>
                      <a:pt x="6" y="31"/>
                    </a:lnTo>
                    <a:lnTo>
                      <a:pt x="11" y="25"/>
                    </a:lnTo>
                    <a:lnTo>
                      <a:pt x="17" y="19"/>
                    </a:lnTo>
                    <a:lnTo>
                      <a:pt x="23" y="13"/>
                    </a:lnTo>
                    <a:lnTo>
                      <a:pt x="30" y="9"/>
                    </a:lnTo>
                    <a:lnTo>
                      <a:pt x="37" y="5"/>
                    </a:lnTo>
                    <a:lnTo>
                      <a:pt x="44" y="3"/>
                    </a:lnTo>
                    <a:lnTo>
                      <a:pt x="58" y="0"/>
                    </a:lnTo>
                    <a:lnTo>
                      <a:pt x="73" y="0"/>
                    </a:lnTo>
                    <a:lnTo>
                      <a:pt x="87" y="2"/>
                    </a:lnTo>
                    <a:lnTo>
                      <a:pt x="101" y="7"/>
                    </a:lnTo>
                    <a:lnTo>
                      <a:pt x="113" y="13"/>
                    </a:lnTo>
                    <a:lnTo>
                      <a:pt x="124" y="22"/>
                    </a:lnTo>
                    <a:lnTo>
                      <a:pt x="134" y="34"/>
                    </a:lnTo>
                    <a:lnTo>
                      <a:pt x="140" y="46"/>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66" name="Freeform 1046"/>
              <p:cNvSpPr>
                <a:spLocks/>
              </p:cNvSpPr>
              <p:nvPr/>
            </p:nvSpPr>
            <p:spPr bwMode="auto">
              <a:xfrm>
                <a:off x="3944" y="1992"/>
                <a:ext cx="80" cy="23"/>
              </a:xfrm>
              <a:custGeom>
                <a:avLst/>
                <a:gdLst/>
                <a:ahLst/>
                <a:cxnLst>
                  <a:cxn ang="0">
                    <a:pos x="126" y="0"/>
                  </a:cxn>
                  <a:cxn ang="0">
                    <a:pos x="124" y="5"/>
                  </a:cxn>
                  <a:cxn ang="0">
                    <a:pos x="122" y="10"/>
                  </a:cxn>
                  <a:cxn ang="0">
                    <a:pos x="118" y="16"/>
                  </a:cxn>
                  <a:cxn ang="0">
                    <a:pos x="114" y="21"/>
                  </a:cxn>
                  <a:cxn ang="0">
                    <a:pos x="108" y="25"/>
                  </a:cxn>
                  <a:cxn ang="0">
                    <a:pos x="103" y="28"/>
                  </a:cxn>
                  <a:cxn ang="0">
                    <a:pos x="97" y="30"/>
                  </a:cxn>
                  <a:cxn ang="0">
                    <a:pos x="91" y="33"/>
                  </a:cxn>
                  <a:cxn ang="0">
                    <a:pos x="80" y="36"/>
                  </a:cxn>
                  <a:cxn ang="0">
                    <a:pos x="67" y="37"/>
                  </a:cxn>
                  <a:cxn ang="0">
                    <a:pos x="54" y="36"/>
                  </a:cxn>
                  <a:cxn ang="0">
                    <a:pos x="41" y="34"/>
                  </a:cxn>
                  <a:cxn ang="0">
                    <a:pos x="30" y="30"/>
                  </a:cxn>
                  <a:cxn ang="0">
                    <a:pos x="19" y="24"/>
                  </a:cxn>
                  <a:cxn ang="0">
                    <a:pos x="8" y="16"/>
                  </a:cxn>
                  <a:cxn ang="0">
                    <a:pos x="0" y="6"/>
                  </a:cxn>
                  <a:cxn ang="0">
                    <a:pos x="15" y="10"/>
                  </a:cxn>
                  <a:cxn ang="0">
                    <a:pos x="31" y="13"/>
                  </a:cxn>
                  <a:cxn ang="0">
                    <a:pos x="47" y="15"/>
                  </a:cxn>
                  <a:cxn ang="0">
                    <a:pos x="63" y="15"/>
                  </a:cxn>
                  <a:cxn ang="0">
                    <a:pos x="78" y="13"/>
                  </a:cxn>
                  <a:cxn ang="0">
                    <a:pos x="94" y="10"/>
                  </a:cxn>
                  <a:cxn ang="0">
                    <a:pos x="109" y="6"/>
                  </a:cxn>
                  <a:cxn ang="0">
                    <a:pos x="123" y="0"/>
                  </a:cxn>
                  <a:cxn ang="0">
                    <a:pos x="126" y="0"/>
                  </a:cxn>
                </a:cxnLst>
                <a:rect l="0" t="0" r="r" b="b"/>
                <a:pathLst>
                  <a:path w="126" h="37">
                    <a:moveTo>
                      <a:pt x="126" y="0"/>
                    </a:moveTo>
                    <a:lnTo>
                      <a:pt x="124" y="5"/>
                    </a:lnTo>
                    <a:lnTo>
                      <a:pt x="122" y="10"/>
                    </a:lnTo>
                    <a:lnTo>
                      <a:pt x="118" y="16"/>
                    </a:lnTo>
                    <a:lnTo>
                      <a:pt x="114" y="21"/>
                    </a:lnTo>
                    <a:lnTo>
                      <a:pt x="108" y="25"/>
                    </a:lnTo>
                    <a:lnTo>
                      <a:pt x="103" y="28"/>
                    </a:lnTo>
                    <a:lnTo>
                      <a:pt x="97" y="30"/>
                    </a:lnTo>
                    <a:lnTo>
                      <a:pt x="91" y="33"/>
                    </a:lnTo>
                    <a:lnTo>
                      <a:pt x="80" y="36"/>
                    </a:lnTo>
                    <a:lnTo>
                      <a:pt x="67" y="37"/>
                    </a:lnTo>
                    <a:lnTo>
                      <a:pt x="54" y="36"/>
                    </a:lnTo>
                    <a:lnTo>
                      <a:pt x="41" y="34"/>
                    </a:lnTo>
                    <a:lnTo>
                      <a:pt x="30" y="30"/>
                    </a:lnTo>
                    <a:lnTo>
                      <a:pt x="19" y="24"/>
                    </a:lnTo>
                    <a:lnTo>
                      <a:pt x="8" y="16"/>
                    </a:lnTo>
                    <a:lnTo>
                      <a:pt x="0" y="6"/>
                    </a:lnTo>
                    <a:lnTo>
                      <a:pt x="15" y="10"/>
                    </a:lnTo>
                    <a:lnTo>
                      <a:pt x="31" y="13"/>
                    </a:lnTo>
                    <a:lnTo>
                      <a:pt x="47" y="15"/>
                    </a:lnTo>
                    <a:lnTo>
                      <a:pt x="63" y="15"/>
                    </a:lnTo>
                    <a:lnTo>
                      <a:pt x="78" y="13"/>
                    </a:lnTo>
                    <a:lnTo>
                      <a:pt x="94" y="10"/>
                    </a:lnTo>
                    <a:lnTo>
                      <a:pt x="109" y="6"/>
                    </a:lnTo>
                    <a:lnTo>
                      <a:pt x="123" y="0"/>
                    </a:lnTo>
                    <a:lnTo>
                      <a:pt x="126" y="0"/>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67" name="Freeform 1047"/>
              <p:cNvSpPr>
                <a:spLocks/>
              </p:cNvSpPr>
              <p:nvPr/>
            </p:nvSpPr>
            <p:spPr bwMode="auto">
              <a:xfrm>
                <a:off x="3822" y="1993"/>
                <a:ext cx="74" cy="29"/>
              </a:xfrm>
              <a:custGeom>
                <a:avLst/>
                <a:gdLst/>
                <a:ahLst/>
                <a:cxnLst>
                  <a:cxn ang="0">
                    <a:pos x="85" y="42"/>
                  </a:cxn>
                  <a:cxn ang="0">
                    <a:pos x="78" y="45"/>
                  </a:cxn>
                  <a:cxn ang="0">
                    <a:pos x="69" y="47"/>
                  </a:cxn>
                  <a:cxn ang="0">
                    <a:pos x="60" y="48"/>
                  </a:cxn>
                  <a:cxn ang="0">
                    <a:pos x="51" y="48"/>
                  </a:cxn>
                  <a:cxn ang="0">
                    <a:pos x="42" y="47"/>
                  </a:cxn>
                  <a:cxn ang="0">
                    <a:pos x="33" y="44"/>
                  </a:cxn>
                  <a:cxn ang="0">
                    <a:pos x="26" y="41"/>
                  </a:cxn>
                  <a:cxn ang="0">
                    <a:pos x="18" y="37"/>
                  </a:cxn>
                  <a:cxn ang="0">
                    <a:pos x="12" y="32"/>
                  </a:cxn>
                  <a:cxn ang="0">
                    <a:pos x="8" y="25"/>
                  </a:cxn>
                  <a:cxn ang="0">
                    <a:pos x="4" y="19"/>
                  </a:cxn>
                  <a:cxn ang="0">
                    <a:pos x="0" y="13"/>
                  </a:cxn>
                  <a:cxn ang="0">
                    <a:pos x="15" y="18"/>
                  </a:cxn>
                  <a:cxn ang="0">
                    <a:pos x="30" y="21"/>
                  </a:cxn>
                  <a:cxn ang="0">
                    <a:pos x="46" y="22"/>
                  </a:cxn>
                  <a:cxn ang="0">
                    <a:pos x="61" y="22"/>
                  </a:cxn>
                  <a:cxn ang="0">
                    <a:pos x="77" y="20"/>
                  </a:cxn>
                  <a:cxn ang="0">
                    <a:pos x="92" y="16"/>
                  </a:cxn>
                  <a:cxn ang="0">
                    <a:pos x="106" y="9"/>
                  </a:cxn>
                  <a:cxn ang="0">
                    <a:pos x="118" y="0"/>
                  </a:cxn>
                  <a:cxn ang="0">
                    <a:pos x="116" y="5"/>
                  </a:cxn>
                  <a:cxn ang="0">
                    <a:pos x="113" y="10"/>
                  </a:cxn>
                  <a:cxn ang="0">
                    <a:pos x="110" y="17"/>
                  </a:cxn>
                  <a:cxn ang="0">
                    <a:pos x="106" y="22"/>
                  </a:cxn>
                  <a:cxn ang="0">
                    <a:pos x="101" y="28"/>
                  </a:cxn>
                  <a:cxn ang="0">
                    <a:pos x="97" y="34"/>
                  </a:cxn>
                  <a:cxn ang="0">
                    <a:pos x="92" y="38"/>
                  </a:cxn>
                  <a:cxn ang="0">
                    <a:pos x="85" y="42"/>
                  </a:cxn>
                </a:cxnLst>
                <a:rect l="0" t="0" r="r" b="b"/>
                <a:pathLst>
                  <a:path w="118" h="48">
                    <a:moveTo>
                      <a:pt x="85" y="42"/>
                    </a:moveTo>
                    <a:lnTo>
                      <a:pt x="78" y="45"/>
                    </a:lnTo>
                    <a:lnTo>
                      <a:pt x="69" y="47"/>
                    </a:lnTo>
                    <a:lnTo>
                      <a:pt x="60" y="48"/>
                    </a:lnTo>
                    <a:lnTo>
                      <a:pt x="51" y="48"/>
                    </a:lnTo>
                    <a:lnTo>
                      <a:pt x="42" y="47"/>
                    </a:lnTo>
                    <a:lnTo>
                      <a:pt x="33" y="44"/>
                    </a:lnTo>
                    <a:lnTo>
                      <a:pt x="26" y="41"/>
                    </a:lnTo>
                    <a:lnTo>
                      <a:pt x="18" y="37"/>
                    </a:lnTo>
                    <a:lnTo>
                      <a:pt x="12" y="32"/>
                    </a:lnTo>
                    <a:lnTo>
                      <a:pt x="8" y="25"/>
                    </a:lnTo>
                    <a:lnTo>
                      <a:pt x="4" y="19"/>
                    </a:lnTo>
                    <a:lnTo>
                      <a:pt x="0" y="13"/>
                    </a:lnTo>
                    <a:lnTo>
                      <a:pt x="15" y="18"/>
                    </a:lnTo>
                    <a:lnTo>
                      <a:pt x="30" y="21"/>
                    </a:lnTo>
                    <a:lnTo>
                      <a:pt x="46" y="22"/>
                    </a:lnTo>
                    <a:lnTo>
                      <a:pt x="61" y="22"/>
                    </a:lnTo>
                    <a:lnTo>
                      <a:pt x="77" y="20"/>
                    </a:lnTo>
                    <a:lnTo>
                      <a:pt x="92" y="16"/>
                    </a:lnTo>
                    <a:lnTo>
                      <a:pt x="106" y="9"/>
                    </a:lnTo>
                    <a:lnTo>
                      <a:pt x="118" y="0"/>
                    </a:lnTo>
                    <a:lnTo>
                      <a:pt x="116" y="5"/>
                    </a:lnTo>
                    <a:lnTo>
                      <a:pt x="113" y="10"/>
                    </a:lnTo>
                    <a:lnTo>
                      <a:pt x="110" y="17"/>
                    </a:lnTo>
                    <a:lnTo>
                      <a:pt x="106" y="22"/>
                    </a:lnTo>
                    <a:lnTo>
                      <a:pt x="101" y="28"/>
                    </a:lnTo>
                    <a:lnTo>
                      <a:pt x="97" y="34"/>
                    </a:lnTo>
                    <a:lnTo>
                      <a:pt x="92" y="38"/>
                    </a:lnTo>
                    <a:lnTo>
                      <a:pt x="85" y="42"/>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68" name="Freeform 1048"/>
              <p:cNvSpPr>
                <a:spLocks/>
              </p:cNvSpPr>
              <p:nvPr/>
            </p:nvSpPr>
            <p:spPr bwMode="auto">
              <a:xfrm>
                <a:off x="4074" y="1993"/>
                <a:ext cx="22" cy="60"/>
              </a:xfrm>
              <a:custGeom>
                <a:avLst/>
                <a:gdLst/>
                <a:ahLst/>
                <a:cxnLst>
                  <a:cxn ang="0">
                    <a:pos x="6" y="97"/>
                  </a:cxn>
                  <a:cxn ang="0">
                    <a:pos x="1" y="84"/>
                  </a:cxn>
                  <a:cxn ang="0">
                    <a:pos x="0" y="71"/>
                  </a:cxn>
                  <a:cxn ang="0">
                    <a:pos x="3" y="59"/>
                  </a:cxn>
                  <a:cxn ang="0">
                    <a:pos x="8" y="47"/>
                  </a:cxn>
                  <a:cxn ang="0">
                    <a:pos x="15" y="36"/>
                  </a:cxn>
                  <a:cxn ang="0">
                    <a:pos x="21" y="24"/>
                  </a:cxn>
                  <a:cxn ang="0">
                    <a:pos x="27" y="11"/>
                  </a:cxn>
                  <a:cxn ang="0">
                    <a:pos x="31" y="0"/>
                  </a:cxn>
                  <a:cxn ang="0">
                    <a:pos x="34" y="14"/>
                  </a:cxn>
                  <a:cxn ang="0">
                    <a:pos x="33" y="25"/>
                  </a:cxn>
                  <a:cxn ang="0">
                    <a:pos x="30" y="38"/>
                  </a:cxn>
                  <a:cxn ang="0">
                    <a:pos x="24" y="50"/>
                  </a:cxn>
                  <a:cxn ang="0">
                    <a:pos x="18" y="61"/>
                  </a:cxn>
                  <a:cxn ang="0">
                    <a:pos x="13" y="73"/>
                  </a:cxn>
                  <a:cxn ang="0">
                    <a:pos x="8" y="85"/>
                  </a:cxn>
                  <a:cxn ang="0">
                    <a:pos x="6" y="97"/>
                  </a:cxn>
                </a:cxnLst>
                <a:rect l="0" t="0" r="r" b="b"/>
                <a:pathLst>
                  <a:path w="34" h="97">
                    <a:moveTo>
                      <a:pt x="6" y="97"/>
                    </a:moveTo>
                    <a:lnTo>
                      <a:pt x="1" y="84"/>
                    </a:lnTo>
                    <a:lnTo>
                      <a:pt x="0" y="71"/>
                    </a:lnTo>
                    <a:lnTo>
                      <a:pt x="3" y="59"/>
                    </a:lnTo>
                    <a:lnTo>
                      <a:pt x="8" y="47"/>
                    </a:lnTo>
                    <a:lnTo>
                      <a:pt x="15" y="36"/>
                    </a:lnTo>
                    <a:lnTo>
                      <a:pt x="21" y="24"/>
                    </a:lnTo>
                    <a:lnTo>
                      <a:pt x="27" y="11"/>
                    </a:lnTo>
                    <a:lnTo>
                      <a:pt x="31" y="0"/>
                    </a:lnTo>
                    <a:lnTo>
                      <a:pt x="34" y="14"/>
                    </a:lnTo>
                    <a:lnTo>
                      <a:pt x="33" y="25"/>
                    </a:lnTo>
                    <a:lnTo>
                      <a:pt x="30" y="38"/>
                    </a:lnTo>
                    <a:lnTo>
                      <a:pt x="24" y="50"/>
                    </a:lnTo>
                    <a:lnTo>
                      <a:pt x="18" y="61"/>
                    </a:lnTo>
                    <a:lnTo>
                      <a:pt x="13" y="73"/>
                    </a:lnTo>
                    <a:lnTo>
                      <a:pt x="8" y="85"/>
                    </a:lnTo>
                    <a:lnTo>
                      <a:pt x="6" y="97"/>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69" name="Freeform 1049"/>
              <p:cNvSpPr>
                <a:spLocks/>
              </p:cNvSpPr>
              <p:nvPr/>
            </p:nvSpPr>
            <p:spPr bwMode="auto">
              <a:xfrm>
                <a:off x="3772" y="1995"/>
                <a:ext cx="22" cy="51"/>
              </a:xfrm>
              <a:custGeom>
                <a:avLst/>
                <a:gdLst/>
                <a:ahLst/>
                <a:cxnLst>
                  <a:cxn ang="0">
                    <a:pos x="23" y="84"/>
                  </a:cxn>
                  <a:cxn ang="0">
                    <a:pos x="12" y="72"/>
                  </a:cxn>
                  <a:cxn ang="0">
                    <a:pos x="5" y="58"/>
                  </a:cxn>
                  <a:cxn ang="0">
                    <a:pos x="1" y="43"/>
                  </a:cxn>
                  <a:cxn ang="0">
                    <a:pos x="0" y="28"/>
                  </a:cxn>
                  <a:cxn ang="0">
                    <a:pos x="1" y="20"/>
                  </a:cxn>
                  <a:cxn ang="0">
                    <a:pos x="4" y="13"/>
                  </a:cxn>
                  <a:cxn ang="0">
                    <a:pos x="7" y="6"/>
                  </a:cxn>
                  <a:cxn ang="0">
                    <a:pos x="12" y="0"/>
                  </a:cxn>
                  <a:cxn ang="0">
                    <a:pos x="25" y="6"/>
                  </a:cxn>
                  <a:cxn ang="0">
                    <a:pos x="32" y="16"/>
                  </a:cxn>
                  <a:cxn ang="0">
                    <a:pos x="34" y="25"/>
                  </a:cxn>
                  <a:cxn ang="0">
                    <a:pos x="33" y="37"/>
                  </a:cxn>
                  <a:cxn ang="0">
                    <a:pos x="30" y="49"/>
                  </a:cxn>
                  <a:cxn ang="0">
                    <a:pos x="26" y="61"/>
                  </a:cxn>
                  <a:cxn ang="0">
                    <a:pos x="24" y="73"/>
                  </a:cxn>
                  <a:cxn ang="0">
                    <a:pos x="23" y="84"/>
                  </a:cxn>
                </a:cxnLst>
                <a:rect l="0" t="0" r="r" b="b"/>
                <a:pathLst>
                  <a:path w="34" h="84">
                    <a:moveTo>
                      <a:pt x="23" y="84"/>
                    </a:moveTo>
                    <a:lnTo>
                      <a:pt x="12" y="72"/>
                    </a:lnTo>
                    <a:lnTo>
                      <a:pt x="5" y="58"/>
                    </a:lnTo>
                    <a:lnTo>
                      <a:pt x="1" y="43"/>
                    </a:lnTo>
                    <a:lnTo>
                      <a:pt x="0" y="28"/>
                    </a:lnTo>
                    <a:lnTo>
                      <a:pt x="1" y="20"/>
                    </a:lnTo>
                    <a:lnTo>
                      <a:pt x="4" y="13"/>
                    </a:lnTo>
                    <a:lnTo>
                      <a:pt x="7" y="6"/>
                    </a:lnTo>
                    <a:lnTo>
                      <a:pt x="12" y="0"/>
                    </a:lnTo>
                    <a:lnTo>
                      <a:pt x="25" y="6"/>
                    </a:lnTo>
                    <a:lnTo>
                      <a:pt x="32" y="16"/>
                    </a:lnTo>
                    <a:lnTo>
                      <a:pt x="34" y="25"/>
                    </a:lnTo>
                    <a:lnTo>
                      <a:pt x="33" y="37"/>
                    </a:lnTo>
                    <a:lnTo>
                      <a:pt x="30" y="49"/>
                    </a:lnTo>
                    <a:lnTo>
                      <a:pt x="26" y="61"/>
                    </a:lnTo>
                    <a:lnTo>
                      <a:pt x="24" y="73"/>
                    </a:lnTo>
                    <a:lnTo>
                      <a:pt x="23" y="84"/>
                    </a:lnTo>
                    <a:close/>
                  </a:path>
                </a:pathLst>
              </a:custGeom>
              <a:solidFill>
                <a:srgbClr val="F2BFB2"/>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70" name="Freeform 1050"/>
              <p:cNvSpPr>
                <a:spLocks/>
              </p:cNvSpPr>
              <p:nvPr/>
            </p:nvSpPr>
            <p:spPr bwMode="auto">
              <a:xfrm>
                <a:off x="3881" y="2113"/>
                <a:ext cx="96" cy="16"/>
              </a:xfrm>
              <a:custGeom>
                <a:avLst/>
                <a:gdLst/>
                <a:ahLst/>
                <a:cxnLst>
                  <a:cxn ang="0">
                    <a:pos x="154" y="14"/>
                  </a:cxn>
                  <a:cxn ang="0">
                    <a:pos x="148" y="16"/>
                  </a:cxn>
                  <a:cxn ang="0">
                    <a:pos x="141" y="19"/>
                  </a:cxn>
                  <a:cxn ang="0">
                    <a:pos x="135" y="20"/>
                  </a:cxn>
                  <a:cxn ang="0">
                    <a:pos x="127" y="23"/>
                  </a:cxn>
                  <a:cxn ang="0">
                    <a:pos x="121" y="24"/>
                  </a:cxn>
                  <a:cxn ang="0">
                    <a:pos x="114" y="25"/>
                  </a:cxn>
                  <a:cxn ang="0">
                    <a:pos x="106" y="26"/>
                  </a:cxn>
                  <a:cxn ang="0">
                    <a:pos x="99" y="27"/>
                  </a:cxn>
                  <a:cxn ang="0">
                    <a:pos x="86" y="28"/>
                  </a:cxn>
                  <a:cxn ang="0">
                    <a:pos x="73" y="28"/>
                  </a:cxn>
                  <a:cxn ang="0">
                    <a:pos x="60" y="28"/>
                  </a:cxn>
                  <a:cxn ang="0">
                    <a:pos x="48" y="27"/>
                  </a:cxn>
                  <a:cxn ang="0">
                    <a:pos x="36" y="25"/>
                  </a:cxn>
                  <a:cxn ang="0">
                    <a:pos x="23" y="23"/>
                  </a:cxn>
                  <a:cxn ang="0">
                    <a:pos x="11" y="20"/>
                  </a:cxn>
                  <a:cxn ang="0">
                    <a:pos x="0" y="17"/>
                  </a:cxn>
                  <a:cxn ang="0">
                    <a:pos x="9" y="13"/>
                  </a:cxn>
                  <a:cxn ang="0">
                    <a:pos x="19" y="10"/>
                  </a:cxn>
                  <a:cxn ang="0">
                    <a:pos x="28" y="7"/>
                  </a:cxn>
                  <a:cxn ang="0">
                    <a:pos x="39" y="3"/>
                  </a:cxn>
                  <a:cxn ang="0">
                    <a:pos x="50" y="1"/>
                  </a:cxn>
                  <a:cxn ang="0">
                    <a:pos x="60" y="0"/>
                  </a:cxn>
                  <a:cxn ang="0">
                    <a:pos x="71" y="0"/>
                  </a:cxn>
                  <a:cxn ang="0">
                    <a:pos x="83" y="1"/>
                  </a:cxn>
                  <a:cxn ang="0">
                    <a:pos x="91" y="3"/>
                  </a:cxn>
                  <a:cxn ang="0">
                    <a:pos x="100" y="6"/>
                  </a:cxn>
                  <a:cxn ang="0">
                    <a:pos x="109" y="8"/>
                  </a:cxn>
                  <a:cxn ang="0">
                    <a:pos x="118" y="11"/>
                  </a:cxn>
                  <a:cxn ang="0">
                    <a:pos x="126" y="13"/>
                  </a:cxn>
                  <a:cxn ang="0">
                    <a:pos x="136" y="14"/>
                  </a:cxn>
                  <a:cxn ang="0">
                    <a:pos x="144" y="15"/>
                  </a:cxn>
                  <a:cxn ang="0">
                    <a:pos x="154" y="14"/>
                  </a:cxn>
                </a:cxnLst>
                <a:rect l="0" t="0" r="r" b="b"/>
                <a:pathLst>
                  <a:path w="154" h="28">
                    <a:moveTo>
                      <a:pt x="154" y="14"/>
                    </a:moveTo>
                    <a:lnTo>
                      <a:pt x="148" y="16"/>
                    </a:lnTo>
                    <a:lnTo>
                      <a:pt x="141" y="19"/>
                    </a:lnTo>
                    <a:lnTo>
                      <a:pt x="135" y="20"/>
                    </a:lnTo>
                    <a:lnTo>
                      <a:pt x="127" y="23"/>
                    </a:lnTo>
                    <a:lnTo>
                      <a:pt x="121" y="24"/>
                    </a:lnTo>
                    <a:lnTo>
                      <a:pt x="114" y="25"/>
                    </a:lnTo>
                    <a:lnTo>
                      <a:pt x="106" y="26"/>
                    </a:lnTo>
                    <a:lnTo>
                      <a:pt x="99" y="27"/>
                    </a:lnTo>
                    <a:lnTo>
                      <a:pt x="86" y="28"/>
                    </a:lnTo>
                    <a:lnTo>
                      <a:pt x="73" y="28"/>
                    </a:lnTo>
                    <a:lnTo>
                      <a:pt x="60" y="28"/>
                    </a:lnTo>
                    <a:lnTo>
                      <a:pt x="48" y="27"/>
                    </a:lnTo>
                    <a:lnTo>
                      <a:pt x="36" y="25"/>
                    </a:lnTo>
                    <a:lnTo>
                      <a:pt x="23" y="23"/>
                    </a:lnTo>
                    <a:lnTo>
                      <a:pt x="11" y="20"/>
                    </a:lnTo>
                    <a:lnTo>
                      <a:pt x="0" y="17"/>
                    </a:lnTo>
                    <a:lnTo>
                      <a:pt x="9" y="13"/>
                    </a:lnTo>
                    <a:lnTo>
                      <a:pt x="19" y="10"/>
                    </a:lnTo>
                    <a:lnTo>
                      <a:pt x="28" y="7"/>
                    </a:lnTo>
                    <a:lnTo>
                      <a:pt x="39" y="3"/>
                    </a:lnTo>
                    <a:lnTo>
                      <a:pt x="50" y="1"/>
                    </a:lnTo>
                    <a:lnTo>
                      <a:pt x="60" y="0"/>
                    </a:lnTo>
                    <a:lnTo>
                      <a:pt x="71" y="0"/>
                    </a:lnTo>
                    <a:lnTo>
                      <a:pt x="83" y="1"/>
                    </a:lnTo>
                    <a:lnTo>
                      <a:pt x="91" y="3"/>
                    </a:lnTo>
                    <a:lnTo>
                      <a:pt x="100" y="6"/>
                    </a:lnTo>
                    <a:lnTo>
                      <a:pt x="109" y="8"/>
                    </a:lnTo>
                    <a:lnTo>
                      <a:pt x="118" y="11"/>
                    </a:lnTo>
                    <a:lnTo>
                      <a:pt x="126" y="13"/>
                    </a:lnTo>
                    <a:lnTo>
                      <a:pt x="136" y="14"/>
                    </a:lnTo>
                    <a:lnTo>
                      <a:pt x="144" y="15"/>
                    </a:lnTo>
                    <a:lnTo>
                      <a:pt x="154" y="14"/>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71" name="Freeform 1051"/>
              <p:cNvSpPr>
                <a:spLocks/>
              </p:cNvSpPr>
              <p:nvPr/>
            </p:nvSpPr>
            <p:spPr bwMode="auto">
              <a:xfrm>
                <a:off x="3895" y="2135"/>
                <a:ext cx="64" cy="17"/>
              </a:xfrm>
              <a:custGeom>
                <a:avLst/>
                <a:gdLst/>
                <a:ahLst/>
                <a:cxnLst>
                  <a:cxn ang="0">
                    <a:pos x="102" y="1"/>
                  </a:cxn>
                  <a:cxn ang="0">
                    <a:pos x="96" y="8"/>
                  </a:cxn>
                  <a:cxn ang="0">
                    <a:pos x="88" y="13"/>
                  </a:cxn>
                  <a:cxn ang="0">
                    <a:pos x="81" y="18"/>
                  </a:cxn>
                  <a:cxn ang="0">
                    <a:pos x="72" y="24"/>
                  </a:cxn>
                  <a:cxn ang="0">
                    <a:pos x="64" y="27"/>
                  </a:cxn>
                  <a:cxn ang="0">
                    <a:pos x="54" y="28"/>
                  </a:cxn>
                  <a:cxn ang="0">
                    <a:pos x="45" y="29"/>
                  </a:cxn>
                  <a:cxn ang="0">
                    <a:pos x="35" y="27"/>
                  </a:cxn>
                  <a:cxn ang="0">
                    <a:pos x="30" y="26"/>
                  </a:cxn>
                  <a:cxn ang="0">
                    <a:pos x="26" y="24"/>
                  </a:cxn>
                  <a:cxn ang="0">
                    <a:pos x="20" y="22"/>
                  </a:cxn>
                  <a:cxn ang="0">
                    <a:pos x="16" y="18"/>
                  </a:cxn>
                  <a:cxn ang="0">
                    <a:pos x="12" y="15"/>
                  </a:cxn>
                  <a:cxn ang="0">
                    <a:pos x="8" y="12"/>
                  </a:cxn>
                  <a:cxn ang="0">
                    <a:pos x="3" y="8"/>
                  </a:cxn>
                  <a:cxn ang="0">
                    <a:pos x="0" y="4"/>
                  </a:cxn>
                  <a:cxn ang="0">
                    <a:pos x="12" y="6"/>
                  </a:cxn>
                  <a:cxn ang="0">
                    <a:pos x="23" y="8"/>
                  </a:cxn>
                  <a:cxn ang="0">
                    <a:pos x="36" y="9"/>
                  </a:cxn>
                  <a:cxn ang="0">
                    <a:pos x="49" y="10"/>
                  </a:cxn>
                  <a:cxn ang="0">
                    <a:pos x="62" y="10"/>
                  </a:cxn>
                  <a:cxn ang="0">
                    <a:pos x="73" y="9"/>
                  </a:cxn>
                  <a:cxn ang="0">
                    <a:pos x="85" y="6"/>
                  </a:cxn>
                  <a:cxn ang="0">
                    <a:pos x="96" y="0"/>
                  </a:cxn>
                  <a:cxn ang="0">
                    <a:pos x="102" y="1"/>
                  </a:cxn>
                </a:cxnLst>
                <a:rect l="0" t="0" r="r" b="b"/>
                <a:pathLst>
                  <a:path w="102" h="29">
                    <a:moveTo>
                      <a:pt x="102" y="1"/>
                    </a:moveTo>
                    <a:lnTo>
                      <a:pt x="96" y="8"/>
                    </a:lnTo>
                    <a:lnTo>
                      <a:pt x="88" y="13"/>
                    </a:lnTo>
                    <a:lnTo>
                      <a:pt x="81" y="18"/>
                    </a:lnTo>
                    <a:lnTo>
                      <a:pt x="72" y="24"/>
                    </a:lnTo>
                    <a:lnTo>
                      <a:pt x="64" y="27"/>
                    </a:lnTo>
                    <a:lnTo>
                      <a:pt x="54" y="28"/>
                    </a:lnTo>
                    <a:lnTo>
                      <a:pt x="45" y="29"/>
                    </a:lnTo>
                    <a:lnTo>
                      <a:pt x="35" y="27"/>
                    </a:lnTo>
                    <a:lnTo>
                      <a:pt x="30" y="26"/>
                    </a:lnTo>
                    <a:lnTo>
                      <a:pt x="26" y="24"/>
                    </a:lnTo>
                    <a:lnTo>
                      <a:pt x="20" y="22"/>
                    </a:lnTo>
                    <a:lnTo>
                      <a:pt x="16" y="18"/>
                    </a:lnTo>
                    <a:lnTo>
                      <a:pt x="12" y="15"/>
                    </a:lnTo>
                    <a:lnTo>
                      <a:pt x="8" y="12"/>
                    </a:lnTo>
                    <a:lnTo>
                      <a:pt x="3" y="8"/>
                    </a:lnTo>
                    <a:lnTo>
                      <a:pt x="0" y="4"/>
                    </a:lnTo>
                    <a:lnTo>
                      <a:pt x="12" y="6"/>
                    </a:lnTo>
                    <a:lnTo>
                      <a:pt x="23" y="8"/>
                    </a:lnTo>
                    <a:lnTo>
                      <a:pt x="36" y="9"/>
                    </a:lnTo>
                    <a:lnTo>
                      <a:pt x="49" y="10"/>
                    </a:lnTo>
                    <a:lnTo>
                      <a:pt x="62" y="10"/>
                    </a:lnTo>
                    <a:lnTo>
                      <a:pt x="73" y="9"/>
                    </a:lnTo>
                    <a:lnTo>
                      <a:pt x="85" y="6"/>
                    </a:lnTo>
                    <a:lnTo>
                      <a:pt x="96" y="0"/>
                    </a:lnTo>
                    <a:lnTo>
                      <a:pt x="102" y="1"/>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72" name="Freeform 1052"/>
              <p:cNvSpPr>
                <a:spLocks/>
              </p:cNvSpPr>
              <p:nvPr/>
            </p:nvSpPr>
            <p:spPr bwMode="auto">
              <a:xfrm>
                <a:off x="3603" y="2336"/>
                <a:ext cx="762" cy="548"/>
              </a:xfrm>
              <a:custGeom>
                <a:avLst/>
                <a:gdLst/>
                <a:ahLst/>
                <a:cxnLst>
                  <a:cxn ang="0">
                    <a:pos x="991" y="285"/>
                  </a:cxn>
                  <a:cxn ang="0">
                    <a:pos x="879" y="268"/>
                  </a:cxn>
                  <a:cxn ang="0">
                    <a:pos x="1010" y="345"/>
                  </a:cxn>
                  <a:cxn ang="0">
                    <a:pos x="1105" y="367"/>
                  </a:cxn>
                  <a:cxn ang="0">
                    <a:pos x="1149" y="371"/>
                  </a:cxn>
                  <a:cxn ang="0">
                    <a:pos x="1197" y="515"/>
                  </a:cxn>
                  <a:cxn ang="0">
                    <a:pos x="1156" y="607"/>
                  </a:cxn>
                  <a:cxn ang="0">
                    <a:pos x="1042" y="648"/>
                  </a:cxn>
                  <a:cxn ang="0">
                    <a:pos x="871" y="741"/>
                  </a:cxn>
                  <a:cxn ang="0">
                    <a:pos x="709" y="868"/>
                  </a:cxn>
                  <a:cxn ang="0">
                    <a:pos x="566" y="828"/>
                  </a:cxn>
                  <a:cxn ang="0">
                    <a:pos x="395" y="809"/>
                  </a:cxn>
                  <a:cxn ang="0">
                    <a:pos x="496" y="697"/>
                  </a:cxn>
                  <a:cxn ang="0">
                    <a:pos x="602" y="611"/>
                  </a:cxn>
                  <a:cxn ang="0">
                    <a:pos x="560" y="580"/>
                  </a:cxn>
                  <a:cxn ang="0">
                    <a:pos x="450" y="656"/>
                  </a:cxn>
                  <a:cxn ang="0">
                    <a:pos x="302" y="566"/>
                  </a:cxn>
                  <a:cxn ang="0">
                    <a:pos x="349" y="560"/>
                  </a:cxn>
                  <a:cxn ang="0">
                    <a:pos x="480" y="571"/>
                  </a:cxn>
                  <a:cxn ang="0">
                    <a:pos x="588" y="532"/>
                  </a:cxn>
                  <a:cxn ang="0">
                    <a:pos x="678" y="541"/>
                  </a:cxn>
                  <a:cxn ang="0">
                    <a:pos x="845" y="491"/>
                  </a:cxn>
                  <a:cxn ang="0">
                    <a:pos x="939" y="502"/>
                  </a:cxn>
                  <a:cxn ang="0">
                    <a:pos x="731" y="564"/>
                  </a:cxn>
                  <a:cxn ang="0">
                    <a:pos x="572" y="689"/>
                  </a:cxn>
                  <a:cxn ang="0">
                    <a:pos x="676" y="756"/>
                  </a:cxn>
                  <a:cxn ang="0">
                    <a:pos x="871" y="701"/>
                  </a:cxn>
                  <a:cxn ang="0">
                    <a:pos x="1037" y="589"/>
                  </a:cxn>
                  <a:cxn ang="0">
                    <a:pos x="1018" y="414"/>
                  </a:cxn>
                  <a:cxn ang="0">
                    <a:pos x="834" y="335"/>
                  </a:cxn>
                  <a:cxn ang="0">
                    <a:pos x="626" y="414"/>
                  </a:cxn>
                  <a:cxn ang="0">
                    <a:pos x="313" y="346"/>
                  </a:cxn>
                  <a:cxn ang="0">
                    <a:pos x="397" y="435"/>
                  </a:cxn>
                  <a:cxn ang="0">
                    <a:pos x="546" y="458"/>
                  </a:cxn>
                  <a:cxn ang="0">
                    <a:pos x="411" y="468"/>
                  </a:cxn>
                  <a:cxn ang="0">
                    <a:pos x="295" y="380"/>
                  </a:cxn>
                  <a:cxn ang="0">
                    <a:pos x="187" y="430"/>
                  </a:cxn>
                  <a:cxn ang="0">
                    <a:pos x="239" y="690"/>
                  </a:cxn>
                  <a:cxn ang="0">
                    <a:pos x="366" y="760"/>
                  </a:cxn>
                  <a:cxn ang="0">
                    <a:pos x="278" y="765"/>
                  </a:cxn>
                  <a:cxn ang="0">
                    <a:pos x="190" y="691"/>
                  </a:cxn>
                  <a:cxn ang="0">
                    <a:pos x="122" y="674"/>
                  </a:cxn>
                  <a:cxn ang="0">
                    <a:pos x="58" y="587"/>
                  </a:cxn>
                  <a:cxn ang="0">
                    <a:pos x="8" y="359"/>
                  </a:cxn>
                  <a:cxn ang="0">
                    <a:pos x="73" y="475"/>
                  </a:cxn>
                  <a:cxn ang="0">
                    <a:pos x="143" y="444"/>
                  </a:cxn>
                  <a:cxn ang="0">
                    <a:pos x="227" y="319"/>
                  </a:cxn>
                  <a:cxn ang="0">
                    <a:pos x="258" y="173"/>
                  </a:cxn>
                  <a:cxn ang="0">
                    <a:pos x="149" y="293"/>
                  </a:cxn>
                  <a:cxn ang="0">
                    <a:pos x="242" y="48"/>
                  </a:cxn>
                  <a:cxn ang="0">
                    <a:pos x="311" y="167"/>
                  </a:cxn>
                  <a:cxn ang="0">
                    <a:pos x="471" y="239"/>
                  </a:cxn>
                  <a:cxn ang="0">
                    <a:pos x="423" y="254"/>
                  </a:cxn>
                  <a:cxn ang="0">
                    <a:pos x="324" y="270"/>
                  </a:cxn>
                  <a:cxn ang="0">
                    <a:pos x="452" y="360"/>
                  </a:cxn>
                  <a:cxn ang="0">
                    <a:pos x="638" y="368"/>
                  </a:cxn>
                  <a:cxn ang="0">
                    <a:pos x="814" y="280"/>
                  </a:cxn>
                  <a:cxn ang="0">
                    <a:pos x="762" y="271"/>
                  </a:cxn>
                  <a:cxn ang="0">
                    <a:pos x="778" y="248"/>
                  </a:cxn>
                  <a:cxn ang="0">
                    <a:pos x="901" y="9"/>
                  </a:cxn>
                </a:cxnLst>
                <a:rect l="0" t="0" r="r" b="b"/>
                <a:pathLst>
                  <a:path w="1206" h="900">
                    <a:moveTo>
                      <a:pt x="924" y="87"/>
                    </a:moveTo>
                    <a:lnTo>
                      <a:pt x="926" y="95"/>
                    </a:lnTo>
                    <a:lnTo>
                      <a:pt x="931" y="105"/>
                    </a:lnTo>
                    <a:lnTo>
                      <a:pt x="941" y="116"/>
                    </a:lnTo>
                    <a:lnTo>
                      <a:pt x="952" y="133"/>
                    </a:lnTo>
                    <a:lnTo>
                      <a:pt x="968" y="157"/>
                    </a:lnTo>
                    <a:lnTo>
                      <a:pt x="987" y="192"/>
                    </a:lnTo>
                    <a:lnTo>
                      <a:pt x="1011" y="240"/>
                    </a:lnTo>
                    <a:lnTo>
                      <a:pt x="1038" y="305"/>
                    </a:lnTo>
                    <a:lnTo>
                      <a:pt x="998" y="305"/>
                    </a:lnTo>
                    <a:lnTo>
                      <a:pt x="991" y="285"/>
                    </a:lnTo>
                    <a:lnTo>
                      <a:pt x="982" y="265"/>
                    </a:lnTo>
                    <a:lnTo>
                      <a:pt x="972" y="245"/>
                    </a:lnTo>
                    <a:lnTo>
                      <a:pt x="963" y="226"/>
                    </a:lnTo>
                    <a:lnTo>
                      <a:pt x="951" y="208"/>
                    </a:lnTo>
                    <a:lnTo>
                      <a:pt x="939" y="190"/>
                    </a:lnTo>
                    <a:lnTo>
                      <a:pt x="927" y="172"/>
                    </a:lnTo>
                    <a:lnTo>
                      <a:pt x="912" y="155"/>
                    </a:lnTo>
                    <a:lnTo>
                      <a:pt x="885" y="200"/>
                    </a:lnTo>
                    <a:lnTo>
                      <a:pt x="885" y="223"/>
                    </a:lnTo>
                    <a:lnTo>
                      <a:pt x="884" y="246"/>
                    </a:lnTo>
                    <a:lnTo>
                      <a:pt x="879" y="268"/>
                    </a:lnTo>
                    <a:lnTo>
                      <a:pt x="869" y="288"/>
                    </a:lnTo>
                    <a:lnTo>
                      <a:pt x="875" y="292"/>
                    </a:lnTo>
                    <a:lnTo>
                      <a:pt x="893" y="299"/>
                    </a:lnTo>
                    <a:lnTo>
                      <a:pt x="910" y="306"/>
                    </a:lnTo>
                    <a:lnTo>
                      <a:pt x="928" y="313"/>
                    </a:lnTo>
                    <a:lnTo>
                      <a:pt x="945" y="321"/>
                    </a:lnTo>
                    <a:lnTo>
                      <a:pt x="962" y="329"/>
                    </a:lnTo>
                    <a:lnTo>
                      <a:pt x="980" y="338"/>
                    </a:lnTo>
                    <a:lnTo>
                      <a:pt x="996" y="346"/>
                    </a:lnTo>
                    <a:lnTo>
                      <a:pt x="1013" y="356"/>
                    </a:lnTo>
                    <a:lnTo>
                      <a:pt x="1010" y="345"/>
                    </a:lnTo>
                    <a:lnTo>
                      <a:pt x="1005" y="330"/>
                    </a:lnTo>
                    <a:lnTo>
                      <a:pt x="1001" y="315"/>
                    </a:lnTo>
                    <a:lnTo>
                      <a:pt x="998" y="305"/>
                    </a:lnTo>
                    <a:lnTo>
                      <a:pt x="1038" y="305"/>
                    </a:lnTo>
                    <a:lnTo>
                      <a:pt x="1055" y="375"/>
                    </a:lnTo>
                    <a:lnTo>
                      <a:pt x="1063" y="373"/>
                    </a:lnTo>
                    <a:lnTo>
                      <a:pt x="1071" y="372"/>
                    </a:lnTo>
                    <a:lnTo>
                      <a:pt x="1079" y="369"/>
                    </a:lnTo>
                    <a:lnTo>
                      <a:pt x="1087" y="368"/>
                    </a:lnTo>
                    <a:lnTo>
                      <a:pt x="1096" y="367"/>
                    </a:lnTo>
                    <a:lnTo>
                      <a:pt x="1105" y="367"/>
                    </a:lnTo>
                    <a:lnTo>
                      <a:pt x="1114" y="367"/>
                    </a:lnTo>
                    <a:lnTo>
                      <a:pt x="1122" y="368"/>
                    </a:lnTo>
                    <a:lnTo>
                      <a:pt x="1124" y="355"/>
                    </a:lnTo>
                    <a:lnTo>
                      <a:pt x="1127" y="337"/>
                    </a:lnTo>
                    <a:lnTo>
                      <a:pt x="1128" y="320"/>
                    </a:lnTo>
                    <a:lnTo>
                      <a:pt x="1129" y="305"/>
                    </a:lnTo>
                    <a:lnTo>
                      <a:pt x="1155" y="305"/>
                    </a:lnTo>
                    <a:lnTo>
                      <a:pt x="1154" y="319"/>
                    </a:lnTo>
                    <a:lnTo>
                      <a:pt x="1152" y="335"/>
                    </a:lnTo>
                    <a:lnTo>
                      <a:pt x="1150" y="355"/>
                    </a:lnTo>
                    <a:lnTo>
                      <a:pt x="1149" y="371"/>
                    </a:lnTo>
                    <a:lnTo>
                      <a:pt x="1151" y="373"/>
                    </a:lnTo>
                    <a:lnTo>
                      <a:pt x="1157" y="381"/>
                    </a:lnTo>
                    <a:lnTo>
                      <a:pt x="1167" y="393"/>
                    </a:lnTo>
                    <a:lnTo>
                      <a:pt x="1178" y="409"/>
                    </a:lnTo>
                    <a:lnTo>
                      <a:pt x="1187" y="428"/>
                    </a:lnTo>
                    <a:lnTo>
                      <a:pt x="1197" y="450"/>
                    </a:lnTo>
                    <a:lnTo>
                      <a:pt x="1203" y="475"/>
                    </a:lnTo>
                    <a:lnTo>
                      <a:pt x="1206" y="500"/>
                    </a:lnTo>
                    <a:lnTo>
                      <a:pt x="1205" y="507"/>
                    </a:lnTo>
                    <a:lnTo>
                      <a:pt x="1201" y="512"/>
                    </a:lnTo>
                    <a:lnTo>
                      <a:pt x="1197" y="515"/>
                    </a:lnTo>
                    <a:lnTo>
                      <a:pt x="1190" y="517"/>
                    </a:lnTo>
                    <a:lnTo>
                      <a:pt x="1185" y="518"/>
                    </a:lnTo>
                    <a:lnTo>
                      <a:pt x="1180" y="520"/>
                    </a:lnTo>
                    <a:lnTo>
                      <a:pt x="1177" y="524"/>
                    </a:lnTo>
                    <a:lnTo>
                      <a:pt x="1176" y="528"/>
                    </a:lnTo>
                    <a:lnTo>
                      <a:pt x="1177" y="545"/>
                    </a:lnTo>
                    <a:lnTo>
                      <a:pt x="1176" y="563"/>
                    </a:lnTo>
                    <a:lnTo>
                      <a:pt x="1173" y="582"/>
                    </a:lnTo>
                    <a:lnTo>
                      <a:pt x="1167" y="602"/>
                    </a:lnTo>
                    <a:lnTo>
                      <a:pt x="1164" y="605"/>
                    </a:lnTo>
                    <a:lnTo>
                      <a:pt x="1156" y="607"/>
                    </a:lnTo>
                    <a:lnTo>
                      <a:pt x="1147" y="609"/>
                    </a:lnTo>
                    <a:lnTo>
                      <a:pt x="1136" y="607"/>
                    </a:lnTo>
                    <a:lnTo>
                      <a:pt x="1124" y="606"/>
                    </a:lnTo>
                    <a:lnTo>
                      <a:pt x="1114" y="605"/>
                    </a:lnTo>
                    <a:lnTo>
                      <a:pt x="1103" y="603"/>
                    </a:lnTo>
                    <a:lnTo>
                      <a:pt x="1095" y="602"/>
                    </a:lnTo>
                    <a:lnTo>
                      <a:pt x="1085" y="613"/>
                    </a:lnTo>
                    <a:lnTo>
                      <a:pt x="1075" y="622"/>
                    </a:lnTo>
                    <a:lnTo>
                      <a:pt x="1064" y="631"/>
                    </a:lnTo>
                    <a:lnTo>
                      <a:pt x="1053" y="639"/>
                    </a:lnTo>
                    <a:lnTo>
                      <a:pt x="1042" y="648"/>
                    </a:lnTo>
                    <a:lnTo>
                      <a:pt x="1030" y="655"/>
                    </a:lnTo>
                    <a:lnTo>
                      <a:pt x="1019" y="663"/>
                    </a:lnTo>
                    <a:lnTo>
                      <a:pt x="1008" y="670"/>
                    </a:lnTo>
                    <a:lnTo>
                      <a:pt x="991" y="681"/>
                    </a:lnTo>
                    <a:lnTo>
                      <a:pt x="975" y="690"/>
                    </a:lnTo>
                    <a:lnTo>
                      <a:pt x="958" y="700"/>
                    </a:lnTo>
                    <a:lnTo>
                      <a:pt x="941" y="709"/>
                    </a:lnTo>
                    <a:lnTo>
                      <a:pt x="924" y="718"/>
                    </a:lnTo>
                    <a:lnTo>
                      <a:pt x="907" y="726"/>
                    </a:lnTo>
                    <a:lnTo>
                      <a:pt x="890" y="734"/>
                    </a:lnTo>
                    <a:lnTo>
                      <a:pt x="871" y="741"/>
                    </a:lnTo>
                    <a:lnTo>
                      <a:pt x="854" y="749"/>
                    </a:lnTo>
                    <a:lnTo>
                      <a:pt x="836" y="754"/>
                    </a:lnTo>
                    <a:lnTo>
                      <a:pt x="817" y="760"/>
                    </a:lnTo>
                    <a:lnTo>
                      <a:pt x="799" y="765"/>
                    </a:lnTo>
                    <a:lnTo>
                      <a:pt x="780" y="769"/>
                    </a:lnTo>
                    <a:lnTo>
                      <a:pt x="761" y="772"/>
                    </a:lnTo>
                    <a:lnTo>
                      <a:pt x="742" y="774"/>
                    </a:lnTo>
                    <a:lnTo>
                      <a:pt x="722" y="776"/>
                    </a:lnTo>
                    <a:lnTo>
                      <a:pt x="720" y="808"/>
                    </a:lnTo>
                    <a:lnTo>
                      <a:pt x="716" y="838"/>
                    </a:lnTo>
                    <a:lnTo>
                      <a:pt x="709" y="868"/>
                    </a:lnTo>
                    <a:lnTo>
                      <a:pt x="700" y="896"/>
                    </a:lnTo>
                    <a:lnTo>
                      <a:pt x="684" y="888"/>
                    </a:lnTo>
                    <a:lnTo>
                      <a:pt x="669" y="878"/>
                    </a:lnTo>
                    <a:lnTo>
                      <a:pt x="655" y="867"/>
                    </a:lnTo>
                    <a:lnTo>
                      <a:pt x="641" y="854"/>
                    </a:lnTo>
                    <a:lnTo>
                      <a:pt x="627" y="840"/>
                    </a:lnTo>
                    <a:lnTo>
                      <a:pt x="613" y="826"/>
                    </a:lnTo>
                    <a:lnTo>
                      <a:pt x="599" y="812"/>
                    </a:lnTo>
                    <a:lnTo>
                      <a:pt x="587" y="799"/>
                    </a:lnTo>
                    <a:lnTo>
                      <a:pt x="577" y="814"/>
                    </a:lnTo>
                    <a:lnTo>
                      <a:pt x="566" y="828"/>
                    </a:lnTo>
                    <a:lnTo>
                      <a:pt x="555" y="844"/>
                    </a:lnTo>
                    <a:lnTo>
                      <a:pt x="543" y="858"/>
                    </a:lnTo>
                    <a:lnTo>
                      <a:pt x="529" y="872"/>
                    </a:lnTo>
                    <a:lnTo>
                      <a:pt x="514" y="883"/>
                    </a:lnTo>
                    <a:lnTo>
                      <a:pt x="498" y="892"/>
                    </a:lnTo>
                    <a:lnTo>
                      <a:pt x="482" y="900"/>
                    </a:lnTo>
                    <a:lnTo>
                      <a:pt x="474" y="880"/>
                    </a:lnTo>
                    <a:lnTo>
                      <a:pt x="469" y="859"/>
                    </a:lnTo>
                    <a:lnTo>
                      <a:pt x="466" y="837"/>
                    </a:lnTo>
                    <a:lnTo>
                      <a:pt x="465" y="815"/>
                    </a:lnTo>
                    <a:lnTo>
                      <a:pt x="395" y="809"/>
                    </a:lnTo>
                    <a:lnTo>
                      <a:pt x="419" y="773"/>
                    </a:lnTo>
                    <a:lnTo>
                      <a:pt x="466" y="778"/>
                    </a:lnTo>
                    <a:lnTo>
                      <a:pt x="470" y="769"/>
                    </a:lnTo>
                    <a:lnTo>
                      <a:pt x="472" y="758"/>
                    </a:lnTo>
                    <a:lnTo>
                      <a:pt x="475" y="749"/>
                    </a:lnTo>
                    <a:lnTo>
                      <a:pt x="478" y="739"/>
                    </a:lnTo>
                    <a:lnTo>
                      <a:pt x="482" y="730"/>
                    </a:lnTo>
                    <a:lnTo>
                      <a:pt x="488" y="720"/>
                    </a:lnTo>
                    <a:lnTo>
                      <a:pt x="493" y="712"/>
                    </a:lnTo>
                    <a:lnTo>
                      <a:pt x="500" y="703"/>
                    </a:lnTo>
                    <a:lnTo>
                      <a:pt x="496" y="697"/>
                    </a:lnTo>
                    <a:lnTo>
                      <a:pt x="490" y="689"/>
                    </a:lnTo>
                    <a:lnTo>
                      <a:pt x="482" y="683"/>
                    </a:lnTo>
                    <a:lnTo>
                      <a:pt x="476" y="677"/>
                    </a:lnTo>
                    <a:lnTo>
                      <a:pt x="497" y="645"/>
                    </a:lnTo>
                    <a:lnTo>
                      <a:pt x="530" y="681"/>
                    </a:lnTo>
                    <a:lnTo>
                      <a:pt x="545" y="672"/>
                    </a:lnTo>
                    <a:lnTo>
                      <a:pt x="558" y="663"/>
                    </a:lnTo>
                    <a:lnTo>
                      <a:pt x="570" y="651"/>
                    </a:lnTo>
                    <a:lnTo>
                      <a:pt x="581" y="638"/>
                    </a:lnTo>
                    <a:lnTo>
                      <a:pt x="592" y="624"/>
                    </a:lnTo>
                    <a:lnTo>
                      <a:pt x="602" y="611"/>
                    </a:lnTo>
                    <a:lnTo>
                      <a:pt x="612" y="598"/>
                    </a:lnTo>
                    <a:lnTo>
                      <a:pt x="624" y="585"/>
                    </a:lnTo>
                    <a:lnTo>
                      <a:pt x="616" y="584"/>
                    </a:lnTo>
                    <a:lnTo>
                      <a:pt x="610" y="583"/>
                    </a:lnTo>
                    <a:lnTo>
                      <a:pt x="604" y="580"/>
                    </a:lnTo>
                    <a:lnTo>
                      <a:pt x="598" y="577"/>
                    </a:lnTo>
                    <a:lnTo>
                      <a:pt x="592" y="573"/>
                    </a:lnTo>
                    <a:lnTo>
                      <a:pt x="585" y="571"/>
                    </a:lnTo>
                    <a:lnTo>
                      <a:pt x="579" y="571"/>
                    </a:lnTo>
                    <a:lnTo>
                      <a:pt x="573" y="573"/>
                    </a:lnTo>
                    <a:lnTo>
                      <a:pt x="560" y="580"/>
                    </a:lnTo>
                    <a:lnTo>
                      <a:pt x="547" y="585"/>
                    </a:lnTo>
                    <a:lnTo>
                      <a:pt x="534" y="592"/>
                    </a:lnTo>
                    <a:lnTo>
                      <a:pt x="522" y="598"/>
                    </a:lnTo>
                    <a:lnTo>
                      <a:pt x="509" y="603"/>
                    </a:lnTo>
                    <a:lnTo>
                      <a:pt x="496" y="607"/>
                    </a:lnTo>
                    <a:lnTo>
                      <a:pt x="483" y="613"/>
                    </a:lnTo>
                    <a:lnTo>
                      <a:pt x="470" y="616"/>
                    </a:lnTo>
                    <a:lnTo>
                      <a:pt x="497" y="645"/>
                    </a:lnTo>
                    <a:lnTo>
                      <a:pt x="476" y="677"/>
                    </a:lnTo>
                    <a:lnTo>
                      <a:pt x="463" y="666"/>
                    </a:lnTo>
                    <a:lnTo>
                      <a:pt x="450" y="656"/>
                    </a:lnTo>
                    <a:lnTo>
                      <a:pt x="438" y="646"/>
                    </a:lnTo>
                    <a:lnTo>
                      <a:pt x="425" y="636"/>
                    </a:lnTo>
                    <a:lnTo>
                      <a:pt x="412" y="627"/>
                    </a:lnTo>
                    <a:lnTo>
                      <a:pt x="398" y="618"/>
                    </a:lnTo>
                    <a:lnTo>
                      <a:pt x="386" y="610"/>
                    </a:lnTo>
                    <a:lnTo>
                      <a:pt x="372" y="601"/>
                    </a:lnTo>
                    <a:lnTo>
                      <a:pt x="358" y="593"/>
                    </a:lnTo>
                    <a:lnTo>
                      <a:pt x="344" y="585"/>
                    </a:lnTo>
                    <a:lnTo>
                      <a:pt x="330" y="579"/>
                    </a:lnTo>
                    <a:lnTo>
                      <a:pt x="315" y="572"/>
                    </a:lnTo>
                    <a:lnTo>
                      <a:pt x="302" y="566"/>
                    </a:lnTo>
                    <a:lnTo>
                      <a:pt x="287" y="561"/>
                    </a:lnTo>
                    <a:lnTo>
                      <a:pt x="271" y="556"/>
                    </a:lnTo>
                    <a:lnTo>
                      <a:pt x="256" y="552"/>
                    </a:lnTo>
                    <a:lnTo>
                      <a:pt x="268" y="552"/>
                    </a:lnTo>
                    <a:lnTo>
                      <a:pt x="279" y="553"/>
                    </a:lnTo>
                    <a:lnTo>
                      <a:pt x="291" y="553"/>
                    </a:lnTo>
                    <a:lnTo>
                      <a:pt x="303" y="554"/>
                    </a:lnTo>
                    <a:lnTo>
                      <a:pt x="314" y="555"/>
                    </a:lnTo>
                    <a:lnTo>
                      <a:pt x="326" y="556"/>
                    </a:lnTo>
                    <a:lnTo>
                      <a:pt x="338" y="558"/>
                    </a:lnTo>
                    <a:lnTo>
                      <a:pt x="349" y="560"/>
                    </a:lnTo>
                    <a:lnTo>
                      <a:pt x="360" y="562"/>
                    </a:lnTo>
                    <a:lnTo>
                      <a:pt x="372" y="565"/>
                    </a:lnTo>
                    <a:lnTo>
                      <a:pt x="382" y="568"/>
                    </a:lnTo>
                    <a:lnTo>
                      <a:pt x="393" y="571"/>
                    </a:lnTo>
                    <a:lnTo>
                      <a:pt x="404" y="577"/>
                    </a:lnTo>
                    <a:lnTo>
                      <a:pt x="414" y="581"/>
                    </a:lnTo>
                    <a:lnTo>
                      <a:pt x="424" y="587"/>
                    </a:lnTo>
                    <a:lnTo>
                      <a:pt x="433" y="594"/>
                    </a:lnTo>
                    <a:lnTo>
                      <a:pt x="449" y="586"/>
                    </a:lnTo>
                    <a:lnTo>
                      <a:pt x="465" y="579"/>
                    </a:lnTo>
                    <a:lnTo>
                      <a:pt x="480" y="571"/>
                    </a:lnTo>
                    <a:lnTo>
                      <a:pt x="495" y="562"/>
                    </a:lnTo>
                    <a:lnTo>
                      <a:pt x="510" y="553"/>
                    </a:lnTo>
                    <a:lnTo>
                      <a:pt x="525" y="544"/>
                    </a:lnTo>
                    <a:lnTo>
                      <a:pt x="541" y="534"/>
                    </a:lnTo>
                    <a:lnTo>
                      <a:pt x="556" y="524"/>
                    </a:lnTo>
                    <a:lnTo>
                      <a:pt x="561" y="521"/>
                    </a:lnTo>
                    <a:lnTo>
                      <a:pt x="566" y="521"/>
                    </a:lnTo>
                    <a:lnTo>
                      <a:pt x="572" y="522"/>
                    </a:lnTo>
                    <a:lnTo>
                      <a:pt x="577" y="525"/>
                    </a:lnTo>
                    <a:lnTo>
                      <a:pt x="582" y="529"/>
                    </a:lnTo>
                    <a:lnTo>
                      <a:pt x="588" y="532"/>
                    </a:lnTo>
                    <a:lnTo>
                      <a:pt x="593" y="534"/>
                    </a:lnTo>
                    <a:lnTo>
                      <a:pt x="599" y="536"/>
                    </a:lnTo>
                    <a:lnTo>
                      <a:pt x="608" y="538"/>
                    </a:lnTo>
                    <a:lnTo>
                      <a:pt x="616" y="541"/>
                    </a:lnTo>
                    <a:lnTo>
                      <a:pt x="625" y="542"/>
                    </a:lnTo>
                    <a:lnTo>
                      <a:pt x="634" y="543"/>
                    </a:lnTo>
                    <a:lnTo>
                      <a:pt x="643" y="544"/>
                    </a:lnTo>
                    <a:lnTo>
                      <a:pt x="652" y="544"/>
                    </a:lnTo>
                    <a:lnTo>
                      <a:pt x="661" y="544"/>
                    </a:lnTo>
                    <a:lnTo>
                      <a:pt x="671" y="543"/>
                    </a:lnTo>
                    <a:lnTo>
                      <a:pt x="678" y="541"/>
                    </a:lnTo>
                    <a:lnTo>
                      <a:pt x="683" y="536"/>
                    </a:lnTo>
                    <a:lnTo>
                      <a:pt x="690" y="531"/>
                    </a:lnTo>
                    <a:lnTo>
                      <a:pt x="696" y="527"/>
                    </a:lnTo>
                    <a:lnTo>
                      <a:pt x="713" y="519"/>
                    </a:lnTo>
                    <a:lnTo>
                      <a:pt x="731" y="513"/>
                    </a:lnTo>
                    <a:lnTo>
                      <a:pt x="749" y="507"/>
                    </a:lnTo>
                    <a:lnTo>
                      <a:pt x="768" y="502"/>
                    </a:lnTo>
                    <a:lnTo>
                      <a:pt x="786" y="498"/>
                    </a:lnTo>
                    <a:lnTo>
                      <a:pt x="806" y="495"/>
                    </a:lnTo>
                    <a:lnTo>
                      <a:pt x="825" y="492"/>
                    </a:lnTo>
                    <a:lnTo>
                      <a:pt x="845" y="491"/>
                    </a:lnTo>
                    <a:lnTo>
                      <a:pt x="864" y="488"/>
                    </a:lnTo>
                    <a:lnTo>
                      <a:pt x="884" y="488"/>
                    </a:lnTo>
                    <a:lnTo>
                      <a:pt x="903" y="488"/>
                    </a:lnTo>
                    <a:lnTo>
                      <a:pt x="924" y="488"/>
                    </a:lnTo>
                    <a:lnTo>
                      <a:pt x="944" y="490"/>
                    </a:lnTo>
                    <a:lnTo>
                      <a:pt x="964" y="492"/>
                    </a:lnTo>
                    <a:lnTo>
                      <a:pt x="983" y="494"/>
                    </a:lnTo>
                    <a:lnTo>
                      <a:pt x="1003" y="496"/>
                    </a:lnTo>
                    <a:lnTo>
                      <a:pt x="982" y="497"/>
                    </a:lnTo>
                    <a:lnTo>
                      <a:pt x="961" y="499"/>
                    </a:lnTo>
                    <a:lnTo>
                      <a:pt x="939" y="502"/>
                    </a:lnTo>
                    <a:lnTo>
                      <a:pt x="919" y="505"/>
                    </a:lnTo>
                    <a:lnTo>
                      <a:pt x="899" y="510"/>
                    </a:lnTo>
                    <a:lnTo>
                      <a:pt x="879" y="514"/>
                    </a:lnTo>
                    <a:lnTo>
                      <a:pt x="859" y="519"/>
                    </a:lnTo>
                    <a:lnTo>
                      <a:pt x="840" y="525"/>
                    </a:lnTo>
                    <a:lnTo>
                      <a:pt x="821" y="531"/>
                    </a:lnTo>
                    <a:lnTo>
                      <a:pt x="803" y="536"/>
                    </a:lnTo>
                    <a:lnTo>
                      <a:pt x="785" y="543"/>
                    </a:lnTo>
                    <a:lnTo>
                      <a:pt x="767" y="550"/>
                    </a:lnTo>
                    <a:lnTo>
                      <a:pt x="749" y="556"/>
                    </a:lnTo>
                    <a:lnTo>
                      <a:pt x="731" y="564"/>
                    </a:lnTo>
                    <a:lnTo>
                      <a:pt x="713" y="572"/>
                    </a:lnTo>
                    <a:lnTo>
                      <a:pt x="696" y="581"/>
                    </a:lnTo>
                    <a:lnTo>
                      <a:pt x="679" y="590"/>
                    </a:lnTo>
                    <a:lnTo>
                      <a:pt x="663" y="600"/>
                    </a:lnTo>
                    <a:lnTo>
                      <a:pt x="646" y="611"/>
                    </a:lnTo>
                    <a:lnTo>
                      <a:pt x="631" y="622"/>
                    </a:lnTo>
                    <a:lnTo>
                      <a:pt x="616" y="635"/>
                    </a:lnTo>
                    <a:lnTo>
                      <a:pt x="601" y="650"/>
                    </a:lnTo>
                    <a:lnTo>
                      <a:pt x="589" y="665"/>
                    </a:lnTo>
                    <a:lnTo>
                      <a:pt x="576" y="681"/>
                    </a:lnTo>
                    <a:lnTo>
                      <a:pt x="572" y="689"/>
                    </a:lnTo>
                    <a:lnTo>
                      <a:pt x="570" y="699"/>
                    </a:lnTo>
                    <a:lnTo>
                      <a:pt x="570" y="708"/>
                    </a:lnTo>
                    <a:lnTo>
                      <a:pt x="573" y="719"/>
                    </a:lnTo>
                    <a:lnTo>
                      <a:pt x="577" y="729"/>
                    </a:lnTo>
                    <a:lnTo>
                      <a:pt x="582" y="737"/>
                    </a:lnTo>
                    <a:lnTo>
                      <a:pt x="590" y="743"/>
                    </a:lnTo>
                    <a:lnTo>
                      <a:pt x="598" y="749"/>
                    </a:lnTo>
                    <a:lnTo>
                      <a:pt x="616" y="754"/>
                    </a:lnTo>
                    <a:lnTo>
                      <a:pt x="635" y="757"/>
                    </a:lnTo>
                    <a:lnTo>
                      <a:pt x="656" y="758"/>
                    </a:lnTo>
                    <a:lnTo>
                      <a:pt x="676" y="756"/>
                    </a:lnTo>
                    <a:lnTo>
                      <a:pt x="695" y="754"/>
                    </a:lnTo>
                    <a:lnTo>
                      <a:pt x="715" y="751"/>
                    </a:lnTo>
                    <a:lnTo>
                      <a:pt x="734" y="747"/>
                    </a:lnTo>
                    <a:lnTo>
                      <a:pt x="753" y="742"/>
                    </a:lnTo>
                    <a:lnTo>
                      <a:pt x="772" y="738"/>
                    </a:lnTo>
                    <a:lnTo>
                      <a:pt x="789" y="734"/>
                    </a:lnTo>
                    <a:lnTo>
                      <a:pt x="806" y="729"/>
                    </a:lnTo>
                    <a:lnTo>
                      <a:pt x="823" y="722"/>
                    </a:lnTo>
                    <a:lnTo>
                      <a:pt x="838" y="716"/>
                    </a:lnTo>
                    <a:lnTo>
                      <a:pt x="856" y="708"/>
                    </a:lnTo>
                    <a:lnTo>
                      <a:pt x="871" y="701"/>
                    </a:lnTo>
                    <a:lnTo>
                      <a:pt x="887" y="694"/>
                    </a:lnTo>
                    <a:lnTo>
                      <a:pt x="903" y="685"/>
                    </a:lnTo>
                    <a:lnTo>
                      <a:pt x="919" y="677"/>
                    </a:lnTo>
                    <a:lnTo>
                      <a:pt x="935" y="667"/>
                    </a:lnTo>
                    <a:lnTo>
                      <a:pt x="950" y="658"/>
                    </a:lnTo>
                    <a:lnTo>
                      <a:pt x="966" y="648"/>
                    </a:lnTo>
                    <a:lnTo>
                      <a:pt x="981" y="638"/>
                    </a:lnTo>
                    <a:lnTo>
                      <a:pt x="997" y="629"/>
                    </a:lnTo>
                    <a:lnTo>
                      <a:pt x="1012" y="618"/>
                    </a:lnTo>
                    <a:lnTo>
                      <a:pt x="1042" y="593"/>
                    </a:lnTo>
                    <a:lnTo>
                      <a:pt x="1037" y="589"/>
                    </a:lnTo>
                    <a:lnTo>
                      <a:pt x="1032" y="586"/>
                    </a:lnTo>
                    <a:lnTo>
                      <a:pt x="1026" y="584"/>
                    </a:lnTo>
                    <a:lnTo>
                      <a:pt x="1020" y="581"/>
                    </a:lnTo>
                    <a:lnTo>
                      <a:pt x="1015" y="578"/>
                    </a:lnTo>
                    <a:lnTo>
                      <a:pt x="1010" y="575"/>
                    </a:lnTo>
                    <a:lnTo>
                      <a:pt x="1006" y="570"/>
                    </a:lnTo>
                    <a:lnTo>
                      <a:pt x="1005" y="564"/>
                    </a:lnTo>
                    <a:lnTo>
                      <a:pt x="1004" y="526"/>
                    </a:lnTo>
                    <a:lnTo>
                      <a:pt x="1008" y="487"/>
                    </a:lnTo>
                    <a:lnTo>
                      <a:pt x="1013" y="451"/>
                    </a:lnTo>
                    <a:lnTo>
                      <a:pt x="1018" y="414"/>
                    </a:lnTo>
                    <a:lnTo>
                      <a:pt x="999" y="401"/>
                    </a:lnTo>
                    <a:lnTo>
                      <a:pt x="979" y="390"/>
                    </a:lnTo>
                    <a:lnTo>
                      <a:pt x="959" y="379"/>
                    </a:lnTo>
                    <a:lnTo>
                      <a:pt x="938" y="367"/>
                    </a:lnTo>
                    <a:lnTo>
                      <a:pt x="918" y="358"/>
                    </a:lnTo>
                    <a:lnTo>
                      <a:pt x="897" y="348"/>
                    </a:lnTo>
                    <a:lnTo>
                      <a:pt x="876" y="341"/>
                    </a:lnTo>
                    <a:lnTo>
                      <a:pt x="854" y="333"/>
                    </a:lnTo>
                    <a:lnTo>
                      <a:pt x="847" y="332"/>
                    </a:lnTo>
                    <a:lnTo>
                      <a:pt x="841" y="333"/>
                    </a:lnTo>
                    <a:lnTo>
                      <a:pt x="834" y="335"/>
                    </a:lnTo>
                    <a:lnTo>
                      <a:pt x="829" y="339"/>
                    </a:lnTo>
                    <a:lnTo>
                      <a:pt x="825" y="343"/>
                    </a:lnTo>
                    <a:lnTo>
                      <a:pt x="819" y="347"/>
                    </a:lnTo>
                    <a:lnTo>
                      <a:pt x="815" y="352"/>
                    </a:lnTo>
                    <a:lnTo>
                      <a:pt x="810" y="356"/>
                    </a:lnTo>
                    <a:lnTo>
                      <a:pt x="782" y="372"/>
                    </a:lnTo>
                    <a:lnTo>
                      <a:pt x="753" y="384"/>
                    </a:lnTo>
                    <a:lnTo>
                      <a:pt x="723" y="395"/>
                    </a:lnTo>
                    <a:lnTo>
                      <a:pt x="691" y="403"/>
                    </a:lnTo>
                    <a:lnTo>
                      <a:pt x="659" y="410"/>
                    </a:lnTo>
                    <a:lnTo>
                      <a:pt x="626" y="414"/>
                    </a:lnTo>
                    <a:lnTo>
                      <a:pt x="592" y="415"/>
                    </a:lnTo>
                    <a:lnTo>
                      <a:pt x="559" y="414"/>
                    </a:lnTo>
                    <a:lnTo>
                      <a:pt x="525" y="412"/>
                    </a:lnTo>
                    <a:lnTo>
                      <a:pt x="492" y="407"/>
                    </a:lnTo>
                    <a:lnTo>
                      <a:pt x="460" y="400"/>
                    </a:lnTo>
                    <a:lnTo>
                      <a:pt x="428" y="391"/>
                    </a:lnTo>
                    <a:lnTo>
                      <a:pt x="397" y="380"/>
                    </a:lnTo>
                    <a:lnTo>
                      <a:pt x="368" y="367"/>
                    </a:lnTo>
                    <a:lnTo>
                      <a:pt x="340" y="352"/>
                    </a:lnTo>
                    <a:lnTo>
                      <a:pt x="313" y="337"/>
                    </a:lnTo>
                    <a:lnTo>
                      <a:pt x="313" y="346"/>
                    </a:lnTo>
                    <a:lnTo>
                      <a:pt x="315" y="356"/>
                    </a:lnTo>
                    <a:lnTo>
                      <a:pt x="320" y="365"/>
                    </a:lnTo>
                    <a:lnTo>
                      <a:pt x="326" y="373"/>
                    </a:lnTo>
                    <a:lnTo>
                      <a:pt x="332" y="381"/>
                    </a:lnTo>
                    <a:lnTo>
                      <a:pt x="339" y="389"/>
                    </a:lnTo>
                    <a:lnTo>
                      <a:pt x="346" y="396"/>
                    </a:lnTo>
                    <a:lnTo>
                      <a:pt x="354" y="402"/>
                    </a:lnTo>
                    <a:lnTo>
                      <a:pt x="363" y="412"/>
                    </a:lnTo>
                    <a:lnTo>
                      <a:pt x="374" y="420"/>
                    </a:lnTo>
                    <a:lnTo>
                      <a:pt x="386" y="429"/>
                    </a:lnTo>
                    <a:lnTo>
                      <a:pt x="397" y="435"/>
                    </a:lnTo>
                    <a:lnTo>
                      <a:pt x="409" y="442"/>
                    </a:lnTo>
                    <a:lnTo>
                      <a:pt x="422" y="447"/>
                    </a:lnTo>
                    <a:lnTo>
                      <a:pt x="434" y="452"/>
                    </a:lnTo>
                    <a:lnTo>
                      <a:pt x="448" y="456"/>
                    </a:lnTo>
                    <a:lnTo>
                      <a:pt x="461" y="459"/>
                    </a:lnTo>
                    <a:lnTo>
                      <a:pt x="475" y="461"/>
                    </a:lnTo>
                    <a:lnTo>
                      <a:pt x="489" y="462"/>
                    </a:lnTo>
                    <a:lnTo>
                      <a:pt x="504" y="462"/>
                    </a:lnTo>
                    <a:lnTo>
                      <a:pt x="517" y="462"/>
                    </a:lnTo>
                    <a:lnTo>
                      <a:pt x="531" y="460"/>
                    </a:lnTo>
                    <a:lnTo>
                      <a:pt x="546" y="458"/>
                    </a:lnTo>
                    <a:lnTo>
                      <a:pt x="560" y="454"/>
                    </a:lnTo>
                    <a:lnTo>
                      <a:pt x="547" y="461"/>
                    </a:lnTo>
                    <a:lnTo>
                      <a:pt x="533" y="466"/>
                    </a:lnTo>
                    <a:lnTo>
                      <a:pt x="518" y="468"/>
                    </a:lnTo>
                    <a:lnTo>
                      <a:pt x="504" y="469"/>
                    </a:lnTo>
                    <a:lnTo>
                      <a:pt x="488" y="470"/>
                    </a:lnTo>
                    <a:lnTo>
                      <a:pt x="473" y="470"/>
                    </a:lnTo>
                    <a:lnTo>
                      <a:pt x="458" y="470"/>
                    </a:lnTo>
                    <a:lnTo>
                      <a:pt x="443" y="471"/>
                    </a:lnTo>
                    <a:lnTo>
                      <a:pt x="427" y="471"/>
                    </a:lnTo>
                    <a:lnTo>
                      <a:pt x="411" y="468"/>
                    </a:lnTo>
                    <a:lnTo>
                      <a:pt x="397" y="463"/>
                    </a:lnTo>
                    <a:lnTo>
                      <a:pt x="383" y="456"/>
                    </a:lnTo>
                    <a:lnTo>
                      <a:pt x="370" y="447"/>
                    </a:lnTo>
                    <a:lnTo>
                      <a:pt x="357" y="437"/>
                    </a:lnTo>
                    <a:lnTo>
                      <a:pt x="345" y="428"/>
                    </a:lnTo>
                    <a:lnTo>
                      <a:pt x="332" y="418"/>
                    </a:lnTo>
                    <a:lnTo>
                      <a:pt x="324" y="412"/>
                    </a:lnTo>
                    <a:lnTo>
                      <a:pt x="316" y="405"/>
                    </a:lnTo>
                    <a:lnTo>
                      <a:pt x="309" y="396"/>
                    </a:lnTo>
                    <a:lnTo>
                      <a:pt x="303" y="388"/>
                    </a:lnTo>
                    <a:lnTo>
                      <a:pt x="295" y="380"/>
                    </a:lnTo>
                    <a:lnTo>
                      <a:pt x="289" y="372"/>
                    </a:lnTo>
                    <a:lnTo>
                      <a:pt x="281" y="364"/>
                    </a:lnTo>
                    <a:lnTo>
                      <a:pt x="273" y="358"/>
                    </a:lnTo>
                    <a:lnTo>
                      <a:pt x="261" y="366"/>
                    </a:lnTo>
                    <a:lnTo>
                      <a:pt x="250" y="375"/>
                    </a:lnTo>
                    <a:lnTo>
                      <a:pt x="237" y="382"/>
                    </a:lnTo>
                    <a:lnTo>
                      <a:pt x="224" y="390"/>
                    </a:lnTo>
                    <a:lnTo>
                      <a:pt x="212" y="398"/>
                    </a:lnTo>
                    <a:lnTo>
                      <a:pt x="202" y="407"/>
                    </a:lnTo>
                    <a:lnTo>
                      <a:pt x="193" y="417"/>
                    </a:lnTo>
                    <a:lnTo>
                      <a:pt x="187" y="430"/>
                    </a:lnTo>
                    <a:lnTo>
                      <a:pt x="186" y="447"/>
                    </a:lnTo>
                    <a:lnTo>
                      <a:pt x="192" y="463"/>
                    </a:lnTo>
                    <a:lnTo>
                      <a:pt x="201" y="479"/>
                    </a:lnTo>
                    <a:lnTo>
                      <a:pt x="209" y="495"/>
                    </a:lnTo>
                    <a:lnTo>
                      <a:pt x="263" y="606"/>
                    </a:lnTo>
                    <a:lnTo>
                      <a:pt x="267" y="622"/>
                    </a:lnTo>
                    <a:lnTo>
                      <a:pt x="264" y="637"/>
                    </a:lnTo>
                    <a:lnTo>
                      <a:pt x="257" y="651"/>
                    </a:lnTo>
                    <a:lnTo>
                      <a:pt x="246" y="664"/>
                    </a:lnTo>
                    <a:lnTo>
                      <a:pt x="228" y="681"/>
                    </a:lnTo>
                    <a:lnTo>
                      <a:pt x="239" y="690"/>
                    </a:lnTo>
                    <a:lnTo>
                      <a:pt x="250" y="699"/>
                    </a:lnTo>
                    <a:lnTo>
                      <a:pt x="260" y="706"/>
                    </a:lnTo>
                    <a:lnTo>
                      <a:pt x="271" y="715"/>
                    </a:lnTo>
                    <a:lnTo>
                      <a:pt x="282" y="721"/>
                    </a:lnTo>
                    <a:lnTo>
                      <a:pt x="294" y="729"/>
                    </a:lnTo>
                    <a:lnTo>
                      <a:pt x="306" y="735"/>
                    </a:lnTo>
                    <a:lnTo>
                      <a:pt x="318" y="740"/>
                    </a:lnTo>
                    <a:lnTo>
                      <a:pt x="329" y="746"/>
                    </a:lnTo>
                    <a:lnTo>
                      <a:pt x="342" y="751"/>
                    </a:lnTo>
                    <a:lnTo>
                      <a:pt x="354" y="756"/>
                    </a:lnTo>
                    <a:lnTo>
                      <a:pt x="366" y="760"/>
                    </a:lnTo>
                    <a:lnTo>
                      <a:pt x="379" y="764"/>
                    </a:lnTo>
                    <a:lnTo>
                      <a:pt x="392" y="767"/>
                    </a:lnTo>
                    <a:lnTo>
                      <a:pt x="406" y="770"/>
                    </a:lnTo>
                    <a:lnTo>
                      <a:pt x="419" y="773"/>
                    </a:lnTo>
                    <a:lnTo>
                      <a:pt x="395" y="809"/>
                    </a:lnTo>
                    <a:lnTo>
                      <a:pt x="374" y="805"/>
                    </a:lnTo>
                    <a:lnTo>
                      <a:pt x="354" y="799"/>
                    </a:lnTo>
                    <a:lnTo>
                      <a:pt x="335" y="792"/>
                    </a:lnTo>
                    <a:lnTo>
                      <a:pt x="315" y="784"/>
                    </a:lnTo>
                    <a:lnTo>
                      <a:pt x="296" y="774"/>
                    </a:lnTo>
                    <a:lnTo>
                      <a:pt x="278" y="765"/>
                    </a:lnTo>
                    <a:lnTo>
                      <a:pt x="260" y="753"/>
                    </a:lnTo>
                    <a:lnTo>
                      <a:pt x="242" y="741"/>
                    </a:lnTo>
                    <a:lnTo>
                      <a:pt x="235" y="735"/>
                    </a:lnTo>
                    <a:lnTo>
                      <a:pt x="228" y="729"/>
                    </a:lnTo>
                    <a:lnTo>
                      <a:pt x="223" y="722"/>
                    </a:lnTo>
                    <a:lnTo>
                      <a:pt x="217" y="715"/>
                    </a:lnTo>
                    <a:lnTo>
                      <a:pt x="211" y="707"/>
                    </a:lnTo>
                    <a:lnTo>
                      <a:pt x="205" y="701"/>
                    </a:lnTo>
                    <a:lnTo>
                      <a:pt x="198" y="696"/>
                    </a:lnTo>
                    <a:lnTo>
                      <a:pt x="191" y="690"/>
                    </a:lnTo>
                    <a:lnTo>
                      <a:pt x="190" y="691"/>
                    </a:lnTo>
                    <a:lnTo>
                      <a:pt x="187" y="695"/>
                    </a:lnTo>
                    <a:lnTo>
                      <a:pt x="181" y="700"/>
                    </a:lnTo>
                    <a:lnTo>
                      <a:pt x="175" y="704"/>
                    </a:lnTo>
                    <a:lnTo>
                      <a:pt x="168" y="708"/>
                    </a:lnTo>
                    <a:lnTo>
                      <a:pt x="161" y="712"/>
                    </a:lnTo>
                    <a:lnTo>
                      <a:pt x="154" y="712"/>
                    </a:lnTo>
                    <a:lnTo>
                      <a:pt x="149" y="709"/>
                    </a:lnTo>
                    <a:lnTo>
                      <a:pt x="141" y="702"/>
                    </a:lnTo>
                    <a:lnTo>
                      <a:pt x="134" y="694"/>
                    </a:lnTo>
                    <a:lnTo>
                      <a:pt x="127" y="685"/>
                    </a:lnTo>
                    <a:lnTo>
                      <a:pt x="122" y="674"/>
                    </a:lnTo>
                    <a:lnTo>
                      <a:pt x="116" y="665"/>
                    </a:lnTo>
                    <a:lnTo>
                      <a:pt x="110" y="655"/>
                    </a:lnTo>
                    <a:lnTo>
                      <a:pt x="105" y="646"/>
                    </a:lnTo>
                    <a:lnTo>
                      <a:pt x="100" y="637"/>
                    </a:lnTo>
                    <a:lnTo>
                      <a:pt x="88" y="638"/>
                    </a:lnTo>
                    <a:lnTo>
                      <a:pt x="78" y="634"/>
                    </a:lnTo>
                    <a:lnTo>
                      <a:pt x="72" y="627"/>
                    </a:lnTo>
                    <a:lnTo>
                      <a:pt x="67" y="617"/>
                    </a:lnTo>
                    <a:lnTo>
                      <a:pt x="62" y="606"/>
                    </a:lnTo>
                    <a:lnTo>
                      <a:pt x="60" y="596"/>
                    </a:lnTo>
                    <a:lnTo>
                      <a:pt x="58" y="587"/>
                    </a:lnTo>
                    <a:lnTo>
                      <a:pt x="57" y="580"/>
                    </a:lnTo>
                    <a:lnTo>
                      <a:pt x="53" y="554"/>
                    </a:lnTo>
                    <a:lnTo>
                      <a:pt x="51" y="529"/>
                    </a:lnTo>
                    <a:lnTo>
                      <a:pt x="50" y="501"/>
                    </a:lnTo>
                    <a:lnTo>
                      <a:pt x="46" y="475"/>
                    </a:lnTo>
                    <a:lnTo>
                      <a:pt x="42" y="457"/>
                    </a:lnTo>
                    <a:lnTo>
                      <a:pt x="37" y="437"/>
                    </a:lnTo>
                    <a:lnTo>
                      <a:pt x="29" y="418"/>
                    </a:lnTo>
                    <a:lnTo>
                      <a:pt x="22" y="399"/>
                    </a:lnTo>
                    <a:lnTo>
                      <a:pt x="15" y="379"/>
                    </a:lnTo>
                    <a:lnTo>
                      <a:pt x="8" y="359"/>
                    </a:lnTo>
                    <a:lnTo>
                      <a:pt x="3" y="340"/>
                    </a:lnTo>
                    <a:lnTo>
                      <a:pt x="0" y="321"/>
                    </a:lnTo>
                    <a:lnTo>
                      <a:pt x="33" y="321"/>
                    </a:lnTo>
                    <a:lnTo>
                      <a:pt x="35" y="340"/>
                    </a:lnTo>
                    <a:lnTo>
                      <a:pt x="38" y="359"/>
                    </a:lnTo>
                    <a:lnTo>
                      <a:pt x="42" y="380"/>
                    </a:lnTo>
                    <a:lnTo>
                      <a:pt x="46" y="400"/>
                    </a:lnTo>
                    <a:lnTo>
                      <a:pt x="53" y="420"/>
                    </a:lnTo>
                    <a:lnTo>
                      <a:pt x="59" y="440"/>
                    </a:lnTo>
                    <a:lnTo>
                      <a:pt x="66" y="458"/>
                    </a:lnTo>
                    <a:lnTo>
                      <a:pt x="73" y="475"/>
                    </a:lnTo>
                    <a:lnTo>
                      <a:pt x="75" y="477"/>
                    </a:lnTo>
                    <a:lnTo>
                      <a:pt x="78" y="478"/>
                    </a:lnTo>
                    <a:lnTo>
                      <a:pt x="80" y="478"/>
                    </a:lnTo>
                    <a:lnTo>
                      <a:pt x="84" y="476"/>
                    </a:lnTo>
                    <a:lnTo>
                      <a:pt x="91" y="469"/>
                    </a:lnTo>
                    <a:lnTo>
                      <a:pt x="100" y="463"/>
                    </a:lnTo>
                    <a:lnTo>
                      <a:pt x="107" y="458"/>
                    </a:lnTo>
                    <a:lnTo>
                      <a:pt x="116" y="453"/>
                    </a:lnTo>
                    <a:lnTo>
                      <a:pt x="125" y="449"/>
                    </a:lnTo>
                    <a:lnTo>
                      <a:pt x="134" y="446"/>
                    </a:lnTo>
                    <a:lnTo>
                      <a:pt x="143" y="444"/>
                    </a:lnTo>
                    <a:lnTo>
                      <a:pt x="154" y="443"/>
                    </a:lnTo>
                    <a:lnTo>
                      <a:pt x="149" y="415"/>
                    </a:lnTo>
                    <a:lnTo>
                      <a:pt x="145" y="383"/>
                    </a:lnTo>
                    <a:lnTo>
                      <a:pt x="144" y="351"/>
                    </a:lnTo>
                    <a:lnTo>
                      <a:pt x="144" y="321"/>
                    </a:lnTo>
                    <a:lnTo>
                      <a:pt x="185" y="321"/>
                    </a:lnTo>
                    <a:lnTo>
                      <a:pt x="179" y="362"/>
                    </a:lnTo>
                    <a:lnTo>
                      <a:pt x="190" y="350"/>
                    </a:lnTo>
                    <a:lnTo>
                      <a:pt x="202" y="339"/>
                    </a:lnTo>
                    <a:lnTo>
                      <a:pt x="214" y="328"/>
                    </a:lnTo>
                    <a:lnTo>
                      <a:pt x="227" y="319"/>
                    </a:lnTo>
                    <a:lnTo>
                      <a:pt x="241" y="309"/>
                    </a:lnTo>
                    <a:lnTo>
                      <a:pt x="254" y="300"/>
                    </a:lnTo>
                    <a:lnTo>
                      <a:pt x="269" y="293"/>
                    </a:lnTo>
                    <a:lnTo>
                      <a:pt x="282" y="287"/>
                    </a:lnTo>
                    <a:lnTo>
                      <a:pt x="275" y="264"/>
                    </a:lnTo>
                    <a:lnTo>
                      <a:pt x="271" y="241"/>
                    </a:lnTo>
                    <a:lnTo>
                      <a:pt x="269" y="217"/>
                    </a:lnTo>
                    <a:lnTo>
                      <a:pt x="271" y="192"/>
                    </a:lnTo>
                    <a:lnTo>
                      <a:pt x="270" y="186"/>
                    </a:lnTo>
                    <a:lnTo>
                      <a:pt x="264" y="179"/>
                    </a:lnTo>
                    <a:lnTo>
                      <a:pt x="258" y="173"/>
                    </a:lnTo>
                    <a:lnTo>
                      <a:pt x="253" y="168"/>
                    </a:lnTo>
                    <a:lnTo>
                      <a:pt x="240" y="186"/>
                    </a:lnTo>
                    <a:lnTo>
                      <a:pt x="229" y="204"/>
                    </a:lnTo>
                    <a:lnTo>
                      <a:pt x="219" y="222"/>
                    </a:lnTo>
                    <a:lnTo>
                      <a:pt x="209" y="241"/>
                    </a:lnTo>
                    <a:lnTo>
                      <a:pt x="202" y="260"/>
                    </a:lnTo>
                    <a:lnTo>
                      <a:pt x="194" y="279"/>
                    </a:lnTo>
                    <a:lnTo>
                      <a:pt x="189" y="299"/>
                    </a:lnTo>
                    <a:lnTo>
                      <a:pt x="185" y="321"/>
                    </a:lnTo>
                    <a:lnTo>
                      <a:pt x="144" y="321"/>
                    </a:lnTo>
                    <a:lnTo>
                      <a:pt x="149" y="293"/>
                    </a:lnTo>
                    <a:lnTo>
                      <a:pt x="155" y="266"/>
                    </a:lnTo>
                    <a:lnTo>
                      <a:pt x="164" y="242"/>
                    </a:lnTo>
                    <a:lnTo>
                      <a:pt x="176" y="217"/>
                    </a:lnTo>
                    <a:lnTo>
                      <a:pt x="189" y="193"/>
                    </a:lnTo>
                    <a:lnTo>
                      <a:pt x="204" y="170"/>
                    </a:lnTo>
                    <a:lnTo>
                      <a:pt x="220" y="146"/>
                    </a:lnTo>
                    <a:lnTo>
                      <a:pt x="236" y="123"/>
                    </a:lnTo>
                    <a:lnTo>
                      <a:pt x="241" y="105"/>
                    </a:lnTo>
                    <a:lnTo>
                      <a:pt x="239" y="85"/>
                    </a:lnTo>
                    <a:lnTo>
                      <a:pt x="237" y="66"/>
                    </a:lnTo>
                    <a:lnTo>
                      <a:pt x="242" y="48"/>
                    </a:lnTo>
                    <a:lnTo>
                      <a:pt x="271" y="0"/>
                    </a:lnTo>
                    <a:lnTo>
                      <a:pt x="264" y="18"/>
                    </a:lnTo>
                    <a:lnTo>
                      <a:pt x="261" y="36"/>
                    </a:lnTo>
                    <a:lnTo>
                      <a:pt x="261" y="55"/>
                    </a:lnTo>
                    <a:lnTo>
                      <a:pt x="262" y="73"/>
                    </a:lnTo>
                    <a:lnTo>
                      <a:pt x="265" y="92"/>
                    </a:lnTo>
                    <a:lnTo>
                      <a:pt x="272" y="109"/>
                    </a:lnTo>
                    <a:lnTo>
                      <a:pt x="279" y="126"/>
                    </a:lnTo>
                    <a:lnTo>
                      <a:pt x="289" y="141"/>
                    </a:lnTo>
                    <a:lnTo>
                      <a:pt x="299" y="155"/>
                    </a:lnTo>
                    <a:lnTo>
                      <a:pt x="311" y="167"/>
                    </a:lnTo>
                    <a:lnTo>
                      <a:pt x="323" y="178"/>
                    </a:lnTo>
                    <a:lnTo>
                      <a:pt x="336" y="189"/>
                    </a:lnTo>
                    <a:lnTo>
                      <a:pt x="349" y="198"/>
                    </a:lnTo>
                    <a:lnTo>
                      <a:pt x="362" y="207"/>
                    </a:lnTo>
                    <a:lnTo>
                      <a:pt x="377" y="214"/>
                    </a:lnTo>
                    <a:lnTo>
                      <a:pt x="392" y="221"/>
                    </a:lnTo>
                    <a:lnTo>
                      <a:pt x="407" y="227"/>
                    </a:lnTo>
                    <a:lnTo>
                      <a:pt x="423" y="231"/>
                    </a:lnTo>
                    <a:lnTo>
                      <a:pt x="439" y="235"/>
                    </a:lnTo>
                    <a:lnTo>
                      <a:pt x="455" y="238"/>
                    </a:lnTo>
                    <a:lnTo>
                      <a:pt x="471" y="239"/>
                    </a:lnTo>
                    <a:lnTo>
                      <a:pt x="488" y="240"/>
                    </a:lnTo>
                    <a:lnTo>
                      <a:pt x="505" y="240"/>
                    </a:lnTo>
                    <a:lnTo>
                      <a:pt x="522" y="239"/>
                    </a:lnTo>
                    <a:lnTo>
                      <a:pt x="511" y="244"/>
                    </a:lnTo>
                    <a:lnTo>
                      <a:pt x="499" y="248"/>
                    </a:lnTo>
                    <a:lnTo>
                      <a:pt x="488" y="252"/>
                    </a:lnTo>
                    <a:lnTo>
                      <a:pt x="475" y="253"/>
                    </a:lnTo>
                    <a:lnTo>
                      <a:pt x="462" y="254"/>
                    </a:lnTo>
                    <a:lnTo>
                      <a:pt x="448" y="254"/>
                    </a:lnTo>
                    <a:lnTo>
                      <a:pt x="436" y="254"/>
                    </a:lnTo>
                    <a:lnTo>
                      <a:pt x="423" y="254"/>
                    </a:lnTo>
                    <a:lnTo>
                      <a:pt x="409" y="253"/>
                    </a:lnTo>
                    <a:lnTo>
                      <a:pt x="395" y="251"/>
                    </a:lnTo>
                    <a:lnTo>
                      <a:pt x="382" y="247"/>
                    </a:lnTo>
                    <a:lnTo>
                      <a:pt x="370" y="243"/>
                    </a:lnTo>
                    <a:lnTo>
                      <a:pt x="357" y="240"/>
                    </a:lnTo>
                    <a:lnTo>
                      <a:pt x="343" y="236"/>
                    </a:lnTo>
                    <a:lnTo>
                      <a:pt x="330" y="231"/>
                    </a:lnTo>
                    <a:lnTo>
                      <a:pt x="318" y="227"/>
                    </a:lnTo>
                    <a:lnTo>
                      <a:pt x="319" y="241"/>
                    </a:lnTo>
                    <a:lnTo>
                      <a:pt x="321" y="256"/>
                    </a:lnTo>
                    <a:lnTo>
                      <a:pt x="324" y="270"/>
                    </a:lnTo>
                    <a:lnTo>
                      <a:pt x="327" y="283"/>
                    </a:lnTo>
                    <a:lnTo>
                      <a:pt x="332" y="296"/>
                    </a:lnTo>
                    <a:lnTo>
                      <a:pt x="340" y="308"/>
                    </a:lnTo>
                    <a:lnTo>
                      <a:pt x="351" y="319"/>
                    </a:lnTo>
                    <a:lnTo>
                      <a:pt x="363" y="327"/>
                    </a:lnTo>
                    <a:lnTo>
                      <a:pt x="377" y="334"/>
                    </a:lnTo>
                    <a:lnTo>
                      <a:pt x="392" y="341"/>
                    </a:lnTo>
                    <a:lnTo>
                      <a:pt x="406" y="346"/>
                    </a:lnTo>
                    <a:lnTo>
                      <a:pt x="421" y="351"/>
                    </a:lnTo>
                    <a:lnTo>
                      <a:pt x="437" y="356"/>
                    </a:lnTo>
                    <a:lnTo>
                      <a:pt x="452" y="360"/>
                    </a:lnTo>
                    <a:lnTo>
                      <a:pt x="467" y="363"/>
                    </a:lnTo>
                    <a:lnTo>
                      <a:pt x="483" y="365"/>
                    </a:lnTo>
                    <a:lnTo>
                      <a:pt x="499" y="367"/>
                    </a:lnTo>
                    <a:lnTo>
                      <a:pt x="515" y="368"/>
                    </a:lnTo>
                    <a:lnTo>
                      <a:pt x="532" y="369"/>
                    </a:lnTo>
                    <a:lnTo>
                      <a:pt x="548" y="371"/>
                    </a:lnTo>
                    <a:lnTo>
                      <a:pt x="565" y="371"/>
                    </a:lnTo>
                    <a:lnTo>
                      <a:pt x="582" y="371"/>
                    </a:lnTo>
                    <a:lnTo>
                      <a:pt x="598" y="371"/>
                    </a:lnTo>
                    <a:lnTo>
                      <a:pt x="615" y="371"/>
                    </a:lnTo>
                    <a:lnTo>
                      <a:pt x="638" y="368"/>
                    </a:lnTo>
                    <a:lnTo>
                      <a:pt x="659" y="365"/>
                    </a:lnTo>
                    <a:lnTo>
                      <a:pt x="680" y="360"/>
                    </a:lnTo>
                    <a:lnTo>
                      <a:pt x="700" y="352"/>
                    </a:lnTo>
                    <a:lnTo>
                      <a:pt x="720" y="345"/>
                    </a:lnTo>
                    <a:lnTo>
                      <a:pt x="741" y="337"/>
                    </a:lnTo>
                    <a:lnTo>
                      <a:pt x="761" y="328"/>
                    </a:lnTo>
                    <a:lnTo>
                      <a:pt x="780" y="320"/>
                    </a:lnTo>
                    <a:lnTo>
                      <a:pt x="793" y="312"/>
                    </a:lnTo>
                    <a:lnTo>
                      <a:pt x="801" y="304"/>
                    </a:lnTo>
                    <a:lnTo>
                      <a:pt x="809" y="293"/>
                    </a:lnTo>
                    <a:lnTo>
                      <a:pt x="814" y="280"/>
                    </a:lnTo>
                    <a:lnTo>
                      <a:pt x="819" y="269"/>
                    </a:lnTo>
                    <a:lnTo>
                      <a:pt x="824" y="256"/>
                    </a:lnTo>
                    <a:lnTo>
                      <a:pt x="828" y="244"/>
                    </a:lnTo>
                    <a:lnTo>
                      <a:pt x="834" y="232"/>
                    </a:lnTo>
                    <a:lnTo>
                      <a:pt x="827" y="236"/>
                    </a:lnTo>
                    <a:lnTo>
                      <a:pt x="819" y="241"/>
                    </a:lnTo>
                    <a:lnTo>
                      <a:pt x="812" y="246"/>
                    </a:lnTo>
                    <a:lnTo>
                      <a:pt x="804" y="252"/>
                    </a:lnTo>
                    <a:lnTo>
                      <a:pt x="791" y="258"/>
                    </a:lnTo>
                    <a:lnTo>
                      <a:pt x="777" y="264"/>
                    </a:lnTo>
                    <a:lnTo>
                      <a:pt x="762" y="271"/>
                    </a:lnTo>
                    <a:lnTo>
                      <a:pt x="748" y="276"/>
                    </a:lnTo>
                    <a:lnTo>
                      <a:pt x="732" y="280"/>
                    </a:lnTo>
                    <a:lnTo>
                      <a:pt x="717" y="283"/>
                    </a:lnTo>
                    <a:lnTo>
                      <a:pt x="701" y="287"/>
                    </a:lnTo>
                    <a:lnTo>
                      <a:pt x="685" y="288"/>
                    </a:lnTo>
                    <a:lnTo>
                      <a:pt x="694" y="286"/>
                    </a:lnTo>
                    <a:lnTo>
                      <a:pt x="706" y="282"/>
                    </a:lnTo>
                    <a:lnTo>
                      <a:pt x="722" y="277"/>
                    </a:lnTo>
                    <a:lnTo>
                      <a:pt x="739" y="270"/>
                    </a:lnTo>
                    <a:lnTo>
                      <a:pt x="758" y="260"/>
                    </a:lnTo>
                    <a:lnTo>
                      <a:pt x="778" y="248"/>
                    </a:lnTo>
                    <a:lnTo>
                      <a:pt x="798" y="235"/>
                    </a:lnTo>
                    <a:lnTo>
                      <a:pt x="818" y="219"/>
                    </a:lnTo>
                    <a:lnTo>
                      <a:pt x="838" y="202"/>
                    </a:lnTo>
                    <a:lnTo>
                      <a:pt x="857" y="181"/>
                    </a:lnTo>
                    <a:lnTo>
                      <a:pt x="873" y="158"/>
                    </a:lnTo>
                    <a:lnTo>
                      <a:pt x="885" y="134"/>
                    </a:lnTo>
                    <a:lnTo>
                      <a:pt x="896" y="106"/>
                    </a:lnTo>
                    <a:lnTo>
                      <a:pt x="901" y="76"/>
                    </a:lnTo>
                    <a:lnTo>
                      <a:pt x="903" y="44"/>
                    </a:lnTo>
                    <a:lnTo>
                      <a:pt x="899" y="9"/>
                    </a:lnTo>
                    <a:lnTo>
                      <a:pt x="901" y="9"/>
                    </a:lnTo>
                    <a:lnTo>
                      <a:pt x="910" y="25"/>
                    </a:lnTo>
                    <a:lnTo>
                      <a:pt x="918" y="53"/>
                    </a:lnTo>
                    <a:lnTo>
                      <a:pt x="924" y="87"/>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73" name="Freeform 1053"/>
              <p:cNvSpPr>
                <a:spLocks/>
              </p:cNvSpPr>
              <p:nvPr/>
            </p:nvSpPr>
            <p:spPr bwMode="auto">
              <a:xfrm>
                <a:off x="4078" y="2568"/>
                <a:ext cx="147" cy="46"/>
              </a:xfrm>
              <a:custGeom>
                <a:avLst/>
                <a:gdLst/>
                <a:ahLst/>
                <a:cxnLst>
                  <a:cxn ang="0">
                    <a:pos x="232" y="41"/>
                  </a:cxn>
                  <a:cxn ang="0">
                    <a:pos x="218" y="35"/>
                  </a:cxn>
                  <a:cxn ang="0">
                    <a:pos x="203" y="31"/>
                  </a:cxn>
                  <a:cxn ang="0">
                    <a:pos x="189" y="28"/>
                  </a:cxn>
                  <a:cxn ang="0">
                    <a:pos x="174" y="26"/>
                  </a:cxn>
                  <a:cxn ang="0">
                    <a:pos x="159" y="25"/>
                  </a:cxn>
                  <a:cxn ang="0">
                    <a:pos x="144" y="25"/>
                  </a:cxn>
                  <a:cxn ang="0">
                    <a:pos x="128" y="27"/>
                  </a:cxn>
                  <a:cxn ang="0">
                    <a:pos x="113" y="29"/>
                  </a:cxn>
                  <a:cxn ang="0">
                    <a:pos x="97" y="32"/>
                  </a:cxn>
                  <a:cxn ang="0">
                    <a:pos x="82" y="35"/>
                  </a:cxn>
                  <a:cxn ang="0">
                    <a:pos x="68" y="41"/>
                  </a:cxn>
                  <a:cxn ang="0">
                    <a:pos x="54" y="46"/>
                  </a:cxn>
                  <a:cxn ang="0">
                    <a:pos x="40" y="52"/>
                  </a:cxn>
                  <a:cxn ang="0">
                    <a:pos x="26" y="59"/>
                  </a:cxn>
                  <a:cxn ang="0">
                    <a:pos x="13" y="66"/>
                  </a:cxn>
                  <a:cxn ang="0">
                    <a:pos x="1" y="75"/>
                  </a:cxn>
                  <a:cxn ang="0">
                    <a:pos x="0" y="75"/>
                  </a:cxn>
                  <a:cxn ang="0">
                    <a:pos x="14" y="59"/>
                  </a:cxn>
                  <a:cxn ang="0">
                    <a:pos x="28" y="44"/>
                  </a:cxn>
                  <a:cxn ang="0">
                    <a:pos x="43" y="30"/>
                  </a:cxn>
                  <a:cxn ang="0">
                    <a:pos x="59" y="18"/>
                  </a:cxn>
                  <a:cxn ang="0">
                    <a:pos x="77" y="9"/>
                  </a:cxn>
                  <a:cxn ang="0">
                    <a:pos x="95" y="2"/>
                  </a:cxn>
                  <a:cxn ang="0">
                    <a:pos x="115" y="0"/>
                  </a:cxn>
                  <a:cxn ang="0">
                    <a:pos x="136" y="3"/>
                  </a:cxn>
                  <a:cxn ang="0">
                    <a:pos x="149" y="7"/>
                  </a:cxn>
                  <a:cxn ang="0">
                    <a:pos x="162" y="10"/>
                  </a:cxn>
                  <a:cxn ang="0">
                    <a:pos x="174" y="14"/>
                  </a:cxn>
                  <a:cxn ang="0">
                    <a:pos x="186" y="17"/>
                  </a:cxn>
                  <a:cxn ang="0">
                    <a:pos x="198" y="23"/>
                  </a:cxn>
                  <a:cxn ang="0">
                    <a:pos x="210" y="28"/>
                  </a:cxn>
                  <a:cxn ang="0">
                    <a:pos x="222" y="33"/>
                  </a:cxn>
                  <a:cxn ang="0">
                    <a:pos x="232" y="41"/>
                  </a:cxn>
                </a:cxnLst>
                <a:rect l="0" t="0" r="r" b="b"/>
                <a:pathLst>
                  <a:path w="232" h="75">
                    <a:moveTo>
                      <a:pt x="232" y="41"/>
                    </a:moveTo>
                    <a:lnTo>
                      <a:pt x="218" y="35"/>
                    </a:lnTo>
                    <a:lnTo>
                      <a:pt x="203" y="31"/>
                    </a:lnTo>
                    <a:lnTo>
                      <a:pt x="189" y="28"/>
                    </a:lnTo>
                    <a:lnTo>
                      <a:pt x="174" y="26"/>
                    </a:lnTo>
                    <a:lnTo>
                      <a:pt x="159" y="25"/>
                    </a:lnTo>
                    <a:lnTo>
                      <a:pt x="144" y="25"/>
                    </a:lnTo>
                    <a:lnTo>
                      <a:pt x="128" y="27"/>
                    </a:lnTo>
                    <a:lnTo>
                      <a:pt x="113" y="29"/>
                    </a:lnTo>
                    <a:lnTo>
                      <a:pt x="97" y="32"/>
                    </a:lnTo>
                    <a:lnTo>
                      <a:pt x="82" y="35"/>
                    </a:lnTo>
                    <a:lnTo>
                      <a:pt x="68" y="41"/>
                    </a:lnTo>
                    <a:lnTo>
                      <a:pt x="54" y="46"/>
                    </a:lnTo>
                    <a:lnTo>
                      <a:pt x="40" y="52"/>
                    </a:lnTo>
                    <a:lnTo>
                      <a:pt x="26" y="59"/>
                    </a:lnTo>
                    <a:lnTo>
                      <a:pt x="13" y="66"/>
                    </a:lnTo>
                    <a:lnTo>
                      <a:pt x="1" y="75"/>
                    </a:lnTo>
                    <a:lnTo>
                      <a:pt x="0" y="75"/>
                    </a:lnTo>
                    <a:lnTo>
                      <a:pt x="14" y="59"/>
                    </a:lnTo>
                    <a:lnTo>
                      <a:pt x="28" y="44"/>
                    </a:lnTo>
                    <a:lnTo>
                      <a:pt x="43" y="30"/>
                    </a:lnTo>
                    <a:lnTo>
                      <a:pt x="59" y="18"/>
                    </a:lnTo>
                    <a:lnTo>
                      <a:pt x="77" y="9"/>
                    </a:lnTo>
                    <a:lnTo>
                      <a:pt x="95" y="2"/>
                    </a:lnTo>
                    <a:lnTo>
                      <a:pt x="115" y="0"/>
                    </a:lnTo>
                    <a:lnTo>
                      <a:pt x="136" y="3"/>
                    </a:lnTo>
                    <a:lnTo>
                      <a:pt x="149" y="7"/>
                    </a:lnTo>
                    <a:lnTo>
                      <a:pt x="162" y="10"/>
                    </a:lnTo>
                    <a:lnTo>
                      <a:pt x="174" y="14"/>
                    </a:lnTo>
                    <a:lnTo>
                      <a:pt x="186" y="17"/>
                    </a:lnTo>
                    <a:lnTo>
                      <a:pt x="198" y="23"/>
                    </a:lnTo>
                    <a:lnTo>
                      <a:pt x="210" y="28"/>
                    </a:lnTo>
                    <a:lnTo>
                      <a:pt x="222" y="33"/>
                    </a:lnTo>
                    <a:lnTo>
                      <a:pt x="232" y="41"/>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74" name="Freeform 1054"/>
              <p:cNvSpPr>
                <a:spLocks/>
              </p:cNvSpPr>
              <p:nvPr/>
            </p:nvSpPr>
            <p:spPr bwMode="auto">
              <a:xfrm>
                <a:off x="3947" y="2335"/>
                <a:ext cx="30" cy="29"/>
              </a:xfrm>
              <a:custGeom>
                <a:avLst/>
                <a:gdLst/>
                <a:ahLst/>
                <a:cxnLst>
                  <a:cxn ang="0">
                    <a:pos x="24" y="48"/>
                  </a:cxn>
                  <a:cxn ang="0">
                    <a:pos x="34" y="46"/>
                  </a:cxn>
                  <a:cxn ang="0">
                    <a:pos x="41" y="41"/>
                  </a:cxn>
                  <a:cxn ang="0">
                    <a:pos x="47" y="34"/>
                  </a:cxn>
                  <a:cxn ang="0">
                    <a:pos x="49" y="24"/>
                  </a:cxn>
                  <a:cxn ang="0">
                    <a:pos x="47" y="14"/>
                  </a:cxn>
                  <a:cxn ang="0">
                    <a:pos x="41" y="7"/>
                  </a:cxn>
                  <a:cxn ang="0">
                    <a:pos x="34" y="2"/>
                  </a:cxn>
                  <a:cxn ang="0">
                    <a:pos x="24" y="0"/>
                  </a:cxn>
                  <a:cxn ang="0">
                    <a:pos x="15" y="2"/>
                  </a:cxn>
                  <a:cxn ang="0">
                    <a:pos x="7" y="7"/>
                  </a:cxn>
                  <a:cxn ang="0">
                    <a:pos x="2" y="14"/>
                  </a:cxn>
                  <a:cxn ang="0">
                    <a:pos x="0" y="24"/>
                  </a:cxn>
                  <a:cxn ang="0">
                    <a:pos x="2" y="34"/>
                  </a:cxn>
                  <a:cxn ang="0">
                    <a:pos x="7" y="41"/>
                  </a:cxn>
                  <a:cxn ang="0">
                    <a:pos x="15" y="46"/>
                  </a:cxn>
                  <a:cxn ang="0">
                    <a:pos x="24" y="48"/>
                  </a:cxn>
                </a:cxnLst>
                <a:rect l="0" t="0" r="r" b="b"/>
                <a:pathLst>
                  <a:path w="49" h="48">
                    <a:moveTo>
                      <a:pt x="24" y="48"/>
                    </a:moveTo>
                    <a:lnTo>
                      <a:pt x="34" y="46"/>
                    </a:lnTo>
                    <a:lnTo>
                      <a:pt x="41" y="41"/>
                    </a:lnTo>
                    <a:lnTo>
                      <a:pt x="47" y="34"/>
                    </a:lnTo>
                    <a:lnTo>
                      <a:pt x="49" y="24"/>
                    </a:lnTo>
                    <a:lnTo>
                      <a:pt x="47" y="14"/>
                    </a:lnTo>
                    <a:lnTo>
                      <a:pt x="41" y="7"/>
                    </a:lnTo>
                    <a:lnTo>
                      <a:pt x="34" y="2"/>
                    </a:lnTo>
                    <a:lnTo>
                      <a:pt x="24" y="0"/>
                    </a:lnTo>
                    <a:lnTo>
                      <a:pt x="15" y="2"/>
                    </a:lnTo>
                    <a:lnTo>
                      <a:pt x="7" y="7"/>
                    </a:lnTo>
                    <a:lnTo>
                      <a:pt x="2" y="14"/>
                    </a:lnTo>
                    <a:lnTo>
                      <a:pt x="0" y="24"/>
                    </a:lnTo>
                    <a:lnTo>
                      <a:pt x="2" y="34"/>
                    </a:lnTo>
                    <a:lnTo>
                      <a:pt x="7" y="41"/>
                    </a:lnTo>
                    <a:lnTo>
                      <a:pt x="15" y="46"/>
                    </a:lnTo>
                    <a:lnTo>
                      <a:pt x="24" y="48"/>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75" name="Freeform 1055"/>
              <p:cNvSpPr>
                <a:spLocks/>
              </p:cNvSpPr>
              <p:nvPr/>
            </p:nvSpPr>
            <p:spPr bwMode="auto">
              <a:xfrm>
                <a:off x="3947" y="2410"/>
                <a:ext cx="30" cy="29"/>
              </a:xfrm>
              <a:custGeom>
                <a:avLst/>
                <a:gdLst/>
                <a:ahLst/>
                <a:cxnLst>
                  <a:cxn ang="0">
                    <a:pos x="24" y="49"/>
                  </a:cxn>
                  <a:cxn ang="0">
                    <a:pos x="34" y="47"/>
                  </a:cxn>
                  <a:cxn ang="0">
                    <a:pos x="41" y="41"/>
                  </a:cxn>
                  <a:cxn ang="0">
                    <a:pos x="47" y="34"/>
                  </a:cxn>
                  <a:cxn ang="0">
                    <a:pos x="49" y="24"/>
                  </a:cxn>
                  <a:cxn ang="0">
                    <a:pos x="47" y="15"/>
                  </a:cxn>
                  <a:cxn ang="0">
                    <a:pos x="41" y="7"/>
                  </a:cxn>
                  <a:cxn ang="0">
                    <a:pos x="34" y="2"/>
                  </a:cxn>
                  <a:cxn ang="0">
                    <a:pos x="24" y="0"/>
                  </a:cxn>
                  <a:cxn ang="0">
                    <a:pos x="15" y="2"/>
                  </a:cxn>
                  <a:cxn ang="0">
                    <a:pos x="7" y="7"/>
                  </a:cxn>
                  <a:cxn ang="0">
                    <a:pos x="2" y="15"/>
                  </a:cxn>
                  <a:cxn ang="0">
                    <a:pos x="0" y="24"/>
                  </a:cxn>
                  <a:cxn ang="0">
                    <a:pos x="2" y="34"/>
                  </a:cxn>
                  <a:cxn ang="0">
                    <a:pos x="7" y="41"/>
                  </a:cxn>
                  <a:cxn ang="0">
                    <a:pos x="15" y="47"/>
                  </a:cxn>
                  <a:cxn ang="0">
                    <a:pos x="24" y="49"/>
                  </a:cxn>
                </a:cxnLst>
                <a:rect l="0" t="0" r="r" b="b"/>
                <a:pathLst>
                  <a:path w="49" h="49">
                    <a:moveTo>
                      <a:pt x="24" y="49"/>
                    </a:moveTo>
                    <a:lnTo>
                      <a:pt x="34" y="47"/>
                    </a:lnTo>
                    <a:lnTo>
                      <a:pt x="41" y="41"/>
                    </a:lnTo>
                    <a:lnTo>
                      <a:pt x="47" y="34"/>
                    </a:lnTo>
                    <a:lnTo>
                      <a:pt x="49" y="24"/>
                    </a:lnTo>
                    <a:lnTo>
                      <a:pt x="47" y="15"/>
                    </a:lnTo>
                    <a:lnTo>
                      <a:pt x="41" y="7"/>
                    </a:lnTo>
                    <a:lnTo>
                      <a:pt x="34" y="2"/>
                    </a:lnTo>
                    <a:lnTo>
                      <a:pt x="24" y="0"/>
                    </a:lnTo>
                    <a:lnTo>
                      <a:pt x="15" y="2"/>
                    </a:lnTo>
                    <a:lnTo>
                      <a:pt x="7" y="7"/>
                    </a:lnTo>
                    <a:lnTo>
                      <a:pt x="2" y="15"/>
                    </a:lnTo>
                    <a:lnTo>
                      <a:pt x="0" y="24"/>
                    </a:lnTo>
                    <a:lnTo>
                      <a:pt x="2" y="34"/>
                    </a:lnTo>
                    <a:lnTo>
                      <a:pt x="7" y="41"/>
                    </a:lnTo>
                    <a:lnTo>
                      <a:pt x="15" y="47"/>
                    </a:lnTo>
                    <a:lnTo>
                      <a:pt x="24" y="49"/>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76" name="Freeform 1056"/>
              <p:cNvSpPr>
                <a:spLocks/>
              </p:cNvSpPr>
              <p:nvPr/>
            </p:nvSpPr>
            <p:spPr bwMode="auto">
              <a:xfrm>
                <a:off x="4256" y="2569"/>
                <a:ext cx="95" cy="120"/>
              </a:xfrm>
              <a:custGeom>
                <a:avLst/>
                <a:gdLst/>
                <a:ahLst/>
                <a:cxnLst>
                  <a:cxn ang="0">
                    <a:pos x="92" y="2"/>
                  </a:cxn>
                  <a:cxn ang="0">
                    <a:pos x="65" y="0"/>
                  </a:cxn>
                  <a:cxn ang="0">
                    <a:pos x="38" y="6"/>
                  </a:cxn>
                  <a:cxn ang="0">
                    <a:pos x="19" y="17"/>
                  </a:cxn>
                  <a:cxn ang="0">
                    <a:pos x="9" y="59"/>
                  </a:cxn>
                  <a:cxn ang="0">
                    <a:pos x="1" y="134"/>
                  </a:cxn>
                  <a:cxn ang="0">
                    <a:pos x="1" y="173"/>
                  </a:cxn>
                  <a:cxn ang="0">
                    <a:pos x="13" y="177"/>
                  </a:cxn>
                  <a:cxn ang="0">
                    <a:pos x="32" y="88"/>
                  </a:cxn>
                  <a:cxn ang="0">
                    <a:pos x="42" y="183"/>
                  </a:cxn>
                  <a:cxn ang="0">
                    <a:pos x="53" y="186"/>
                  </a:cxn>
                  <a:cxn ang="0">
                    <a:pos x="65" y="97"/>
                  </a:cxn>
                  <a:cxn ang="0">
                    <a:pos x="76" y="192"/>
                  </a:cxn>
                  <a:cxn ang="0">
                    <a:pos x="83" y="193"/>
                  </a:cxn>
                  <a:cxn ang="0">
                    <a:pos x="93" y="114"/>
                  </a:cxn>
                  <a:cxn ang="0">
                    <a:pos x="105" y="195"/>
                  </a:cxn>
                  <a:cxn ang="0">
                    <a:pos x="112" y="196"/>
                  </a:cxn>
                  <a:cxn ang="0">
                    <a:pos x="118" y="181"/>
                  </a:cxn>
                  <a:cxn ang="0">
                    <a:pos x="125" y="150"/>
                  </a:cxn>
                  <a:cxn ang="0">
                    <a:pos x="108" y="120"/>
                  </a:cxn>
                  <a:cxn ang="0">
                    <a:pos x="89" y="93"/>
                  </a:cxn>
                  <a:cxn ang="0">
                    <a:pos x="87" y="71"/>
                  </a:cxn>
                  <a:cxn ang="0">
                    <a:pos x="90" y="60"/>
                  </a:cxn>
                  <a:cxn ang="0">
                    <a:pos x="92" y="67"/>
                  </a:cxn>
                  <a:cxn ang="0">
                    <a:pos x="99" y="86"/>
                  </a:cxn>
                  <a:cxn ang="0">
                    <a:pos x="113" y="104"/>
                  </a:cxn>
                  <a:cxn ang="0">
                    <a:pos x="125" y="116"/>
                  </a:cxn>
                  <a:cxn ang="0">
                    <a:pos x="135" y="116"/>
                  </a:cxn>
                  <a:cxn ang="0">
                    <a:pos x="148" y="110"/>
                  </a:cxn>
                  <a:cxn ang="0">
                    <a:pos x="147" y="91"/>
                  </a:cxn>
                  <a:cxn ang="0">
                    <a:pos x="136" y="61"/>
                  </a:cxn>
                  <a:cxn ang="0">
                    <a:pos x="121" y="30"/>
                  </a:cxn>
                  <a:cxn ang="0">
                    <a:pos x="108" y="9"/>
                  </a:cxn>
                </a:cxnLst>
                <a:rect l="0" t="0" r="r" b="b"/>
                <a:pathLst>
                  <a:path w="149" h="196">
                    <a:moveTo>
                      <a:pt x="103" y="5"/>
                    </a:moveTo>
                    <a:lnTo>
                      <a:pt x="92" y="2"/>
                    </a:lnTo>
                    <a:lnTo>
                      <a:pt x="79" y="1"/>
                    </a:lnTo>
                    <a:lnTo>
                      <a:pt x="65" y="0"/>
                    </a:lnTo>
                    <a:lnTo>
                      <a:pt x="51" y="2"/>
                    </a:lnTo>
                    <a:lnTo>
                      <a:pt x="38" y="6"/>
                    </a:lnTo>
                    <a:lnTo>
                      <a:pt x="28" y="10"/>
                    </a:lnTo>
                    <a:lnTo>
                      <a:pt x="19" y="17"/>
                    </a:lnTo>
                    <a:lnTo>
                      <a:pt x="15" y="27"/>
                    </a:lnTo>
                    <a:lnTo>
                      <a:pt x="9" y="59"/>
                    </a:lnTo>
                    <a:lnTo>
                      <a:pt x="4" y="95"/>
                    </a:lnTo>
                    <a:lnTo>
                      <a:pt x="1" y="134"/>
                    </a:lnTo>
                    <a:lnTo>
                      <a:pt x="0" y="172"/>
                    </a:lnTo>
                    <a:lnTo>
                      <a:pt x="1" y="173"/>
                    </a:lnTo>
                    <a:lnTo>
                      <a:pt x="7" y="175"/>
                    </a:lnTo>
                    <a:lnTo>
                      <a:pt x="13" y="177"/>
                    </a:lnTo>
                    <a:lnTo>
                      <a:pt x="21" y="179"/>
                    </a:lnTo>
                    <a:lnTo>
                      <a:pt x="32" y="88"/>
                    </a:lnTo>
                    <a:lnTo>
                      <a:pt x="36" y="182"/>
                    </a:lnTo>
                    <a:lnTo>
                      <a:pt x="42" y="183"/>
                    </a:lnTo>
                    <a:lnTo>
                      <a:pt x="48" y="185"/>
                    </a:lnTo>
                    <a:lnTo>
                      <a:pt x="53" y="186"/>
                    </a:lnTo>
                    <a:lnTo>
                      <a:pt x="59" y="187"/>
                    </a:lnTo>
                    <a:lnTo>
                      <a:pt x="65" y="97"/>
                    </a:lnTo>
                    <a:lnTo>
                      <a:pt x="71" y="190"/>
                    </a:lnTo>
                    <a:lnTo>
                      <a:pt x="76" y="192"/>
                    </a:lnTo>
                    <a:lnTo>
                      <a:pt x="80" y="192"/>
                    </a:lnTo>
                    <a:lnTo>
                      <a:pt x="83" y="193"/>
                    </a:lnTo>
                    <a:lnTo>
                      <a:pt x="87" y="193"/>
                    </a:lnTo>
                    <a:lnTo>
                      <a:pt x="93" y="114"/>
                    </a:lnTo>
                    <a:lnTo>
                      <a:pt x="101" y="195"/>
                    </a:lnTo>
                    <a:lnTo>
                      <a:pt x="105" y="195"/>
                    </a:lnTo>
                    <a:lnTo>
                      <a:pt x="109" y="195"/>
                    </a:lnTo>
                    <a:lnTo>
                      <a:pt x="112" y="196"/>
                    </a:lnTo>
                    <a:lnTo>
                      <a:pt x="115" y="196"/>
                    </a:lnTo>
                    <a:lnTo>
                      <a:pt x="118" y="181"/>
                    </a:lnTo>
                    <a:lnTo>
                      <a:pt x="122" y="166"/>
                    </a:lnTo>
                    <a:lnTo>
                      <a:pt x="125" y="150"/>
                    </a:lnTo>
                    <a:lnTo>
                      <a:pt x="126" y="134"/>
                    </a:lnTo>
                    <a:lnTo>
                      <a:pt x="108" y="120"/>
                    </a:lnTo>
                    <a:lnTo>
                      <a:pt x="96" y="107"/>
                    </a:lnTo>
                    <a:lnTo>
                      <a:pt x="89" y="93"/>
                    </a:lnTo>
                    <a:lnTo>
                      <a:pt x="87" y="81"/>
                    </a:lnTo>
                    <a:lnTo>
                      <a:pt x="87" y="71"/>
                    </a:lnTo>
                    <a:lnTo>
                      <a:pt x="88" y="64"/>
                    </a:lnTo>
                    <a:lnTo>
                      <a:pt x="90" y="60"/>
                    </a:lnTo>
                    <a:lnTo>
                      <a:pt x="92" y="58"/>
                    </a:lnTo>
                    <a:lnTo>
                      <a:pt x="92" y="67"/>
                    </a:lnTo>
                    <a:lnTo>
                      <a:pt x="94" y="77"/>
                    </a:lnTo>
                    <a:lnTo>
                      <a:pt x="99" y="86"/>
                    </a:lnTo>
                    <a:lnTo>
                      <a:pt x="105" y="96"/>
                    </a:lnTo>
                    <a:lnTo>
                      <a:pt x="113" y="104"/>
                    </a:lnTo>
                    <a:lnTo>
                      <a:pt x="119" y="111"/>
                    </a:lnTo>
                    <a:lnTo>
                      <a:pt x="125" y="116"/>
                    </a:lnTo>
                    <a:lnTo>
                      <a:pt x="129" y="119"/>
                    </a:lnTo>
                    <a:lnTo>
                      <a:pt x="135" y="116"/>
                    </a:lnTo>
                    <a:lnTo>
                      <a:pt x="143" y="114"/>
                    </a:lnTo>
                    <a:lnTo>
                      <a:pt x="148" y="110"/>
                    </a:lnTo>
                    <a:lnTo>
                      <a:pt x="149" y="102"/>
                    </a:lnTo>
                    <a:lnTo>
                      <a:pt x="147" y="91"/>
                    </a:lnTo>
                    <a:lnTo>
                      <a:pt x="143" y="76"/>
                    </a:lnTo>
                    <a:lnTo>
                      <a:pt x="136" y="61"/>
                    </a:lnTo>
                    <a:lnTo>
                      <a:pt x="129" y="45"/>
                    </a:lnTo>
                    <a:lnTo>
                      <a:pt x="121" y="30"/>
                    </a:lnTo>
                    <a:lnTo>
                      <a:pt x="114" y="17"/>
                    </a:lnTo>
                    <a:lnTo>
                      <a:pt x="108" y="9"/>
                    </a:lnTo>
                    <a:lnTo>
                      <a:pt x="103" y="5"/>
                    </a:lnTo>
                    <a:close/>
                  </a:path>
                </a:pathLst>
              </a:custGeom>
              <a:solidFill>
                <a:srgbClr val="F2BFB2"/>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77" name="Freeform 1057"/>
              <p:cNvSpPr>
                <a:spLocks/>
              </p:cNvSpPr>
              <p:nvPr/>
            </p:nvSpPr>
            <p:spPr bwMode="auto">
              <a:xfrm>
                <a:off x="3653" y="2629"/>
                <a:ext cx="108" cy="124"/>
              </a:xfrm>
              <a:custGeom>
                <a:avLst/>
                <a:gdLst/>
                <a:ahLst/>
                <a:cxnLst>
                  <a:cxn ang="0">
                    <a:pos x="16" y="19"/>
                  </a:cxn>
                  <a:cxn ang="0">
                    <a:pos x="41" y="6"/>
                  </a:cxn>
                  <a:cxn ang="0">
                    <a:pos x="66" y="0"/>
                  </a:cxn>
                  <a:cxn ang="0">
                    <a:pos x="88" y="3"/>
                  </a:cxn>
                  <a:cxn ang="0">
                    <a:pos x="106" y="22"/>
                  </a:cxn>
                  <a:cxn ang="0">
                    <a:pos x="125" y="51"/>
                  </a:cxn>
                  <a:cxn ang="0">
                    <a:pos x="144" y="84"/>
                  </a:cxn>
                  <a:cxn ang="0">
                    <a:pos x="162" y="119"/>
                  </a:cxn>
                  <a:cxn ang="0">
                    <a:pos x="169" y="137"/>
                  </a:cxn>
                  <a:cxn ang="0">
                    <a:pos x="160" y="145"/>
                  </a:cxn>
                  <a:cxn ang="0">
                    <a:pos x="108" y="85"/>
                  </a:cxn>
                  <a:cxn ang="0">
                    <a:pos x="136" y="164"/>
                  </a:cxn>
                  <a:cxn ang="0">
                    <a:pos x="128" y="170"/>
                  </a:cxn>
                  <a:cxn ang="0">
                    <a:pos x="82" y="97"/>
                  </a:cxn>
                  <a:cxn ang="0">
                    <a:pos x="109" y="184"/>
                  </a:cxn>
                  <a:cxn ang="0">
                    <a:pos x="102" y="188"/>
                  </a:cxn>
                  <a:cxn ang="0">
                    <a:pos x="63" y="128"/>
                  </a:cxn>
                  <a:cxn ang="0">
                    <a:pos x="84" y="200"/>
                  </a:cxn>
                  <a:cxn ang="0">
                    <a:pos x="78" y="203"/>
                  </a:cxn>
                  <a:cxn ang="0">
                    <a:pos x="71" y="199"/>
                  </a:cxn>
                  <a:cxn ang="0">
                    <a:pos x="61" y="186"/>
                  </a:cxn>
                  <a:cxn ang="0">
                    <a:pos x="52" y="173"/>
                  </a:cxn>
                  <a:cxn ang="0">
                    <a:pos x="44" y="161"/>
                  </a:cxn>
                  <a:cxn ang="0">
                    <a:pos x="51" y="133"/>
                  </a:cxn>
                  <a:cxn ang="0">
                    <a:pos x="57" y="101"/>
                  </a:cxn>
                  <a:cxn ang="0">
                    <a:pos x="49" y="80"/>
                  </a:cxn>
                  <a:cxn ang="0">
                    <a:pos x="41" y="70"/>
                  </a:cxn>
                  <a:cxn ang="0">
                    <a:pos x="45" y="87"/>
                  </a:cxn>
                  <a:cxn ang="0">
                    <a:pos x="37" y="129"/>
                  </a:cxn>
                  <a:cxn ang="0">
                    <a:pos x="24" y="141"/>
                  </a:cxn>
                  <a:cxn ang="0">
                    <a:pos x="10" y="140"/>
                  </a:cxn>
                  <a:cxn ang="0">
                    <a:pos x="0" y="107"/>
                  </a:cxn>
                  <a:cxn ang="0">
                    <a:pos x="3" y="43"/>
                  </a:cxn>
                </a:cxnLst>
                <a:rect l="0" t="0" r="r" b="b"/>
                <a:pathLst>
                  <a:path w="171" h="204">
                    <a:moveTo>
                      <a:pt x="7" y="27"/>
                    </a:moveTo>
                    <a:lnTo>
                      <a:pt x="16" y="19"/>
                    </a:lnTo>
                    <a:lnTo>
                      <a:pt x="28" y="13"/>
                    </a:lnTo>
                    <a:lnTo>
                      <a:pt x="41" y="6"/>
                    </a:lnTo>
                    <a:lnTo>
                      <a:pt x="54" y="2"/>
                    </a:lnTo>
                    <a:lnTo>
                      <a:pt x="66" y="0"/>
                    </a:lnTo>
                    <a:lnTo>
                      <a:pt x="78" y="0"/>
                    </a:lnTo>
                    <a:lnTo>
                      <a:pt x="88" y="3"/>
                    </a:lnTo>
                    <a:lnTo>
                      <a:pt x="96" y="10"/>
                    </a:lnTo>
                    <a:lnTo>
                      <a:pt x="106" y="22"/>
                    </a:lnTo>
                    <a:lnTo>
                      <a:pt x="115" y="36"/>
                    </a:lnTo>
                    <a:lnTo>
                      <a:pt x="125" y="51"/>
                    </a:lnTo>
                    <a:lnTo>
                      <a:pt x="134" y="67"/>
                    </a:lnTo>
                    <a:lnTo>
                      <a:pt x="144" y="84"/>
                    </a:lnTo>
                    <a:lnTo>
                      <a:pt x="153" y="101"/>
                    </a:lnTo>
                    <a:lnTo>
                      <a:pt x="162" y="119"/>
                    </a:lnTo>
                    <a:lnTo>
                      <a:pt x="171" y="136"/>
                    </a:lnTo>
                    <a:lnTo>
                      <a:pt x="169" y="137"/>
                    </a:lnTo>
                    <a:lnTo>
                      <a:pt x="165" y="140"/>
                    </a:lnTo>
                    <a:lnTo>
                      <a:pt x="160" y="145"/>
                    </a:lnTo>
                    <a:lnTo>
                      <a:pt x="152" y="151"/>
                    </a:lnTo>
                    <a:lnTo>
                      <a:pt x="108" y="85"/>
                    </a:lnTo>
                    <a:lnTo>
                      <a:pt x="141" y="161"/>
                    </a:lnTo>
                    <a:lnTo>
                      <a:pt x="136" y="164"/>
                    </a:lnTo>
                    <a:lnTo>
                      <a:pt x="132" y="167"/>
                    </a:lnTo>
                    <a:lnTo>
                      <a:pt x="128" y="170"/>
                    </a:lnTo>
                    <a:lnTo>
                      <a:pt x="124" y="174"/>
                    </a:lnTo>
                    <a:lnTo>
                      <a:pt x="82" y="97"/>
                    </a:lnTo>
                    <a:lnTo>
                      <a:pt x="112" y="182"/>
                    </a:lnTo>
                    <a:lnTo>
                      <a:pt x="109" y="184"/>
                    </a:lnTo>
                    <a:lnTo>
                      <a:pt x="106" y="186"/>
                    </a:lnTo>
                    <a:lnTo>
                      <a:pt x="102" y="188"/>
                    </a:lnTo>
                    <a:lnTo>
                      <a:pt x="99" y="190"/>
                    </a:lnTo>
                    <a:lnTo>
                      <a:pt x="63" y="128"/>
                    </a:lnTo>
                    <a:lnTo>
                      <a:pt x="88" y="198"/>
                    </a:lnTo>
                    <a:lnTo>
                      <a:pt x="84" y="200"/>
                    </a:lnTo>
                    <a:lnTo>
                      <a:pt x="81" y="202"/>
                    </a:lnTo>
                    <a:lnTo>
                      <a:pt x="78" y="203"/>
                    </a:lnTo>
                    <a:lnTo>
                      <a:pt x="75" y="204"/>
                    </a:lnTo>
                    <a:lnTo>
                      <a:pt x="71" y="199"/>
                    </a:lnTo>
                    <a:lnTo>
                      <a:pt x="65" y="192"/>
                    </a:lnTo>
                    <a:lnTo>
                      <a:pt x="61" y="186"/>
                    </a:lnTo>
                    <a:lnTo>
                      <a:pt x="57" y="180"/>
                    </a:lnTo>
                    <a:lnTo>
                      <a:pt x="52" y="173"/>
                    </a:lnTo>
                    <a:lnTo>
                      <a:pt x="48" y="167"/>
                    </a:lnTo>
                    <a:lnTo>
                      <a:pt x="44" y="161"/>
                    </a:lnTo>
                    <a:lnTo>
                      <a:pt x="41" y="153"/>
                    </a:lnTo>
                    <a:lnTo>
                      <a:pt x="51" y="133"/>
                    </a:lnTo>
                    <a:lnTo>
                      <a:pt x="56" y="115"/>
                    </a:lnTo>
                    <a:lnTo>
                      <a:pt x="57" y="101"/>
                    </a:lnTo>
                    <a:lnTo>
                      <a:pt x="54" y="89"/>
                    </a:lnTo>
                    <a:lnTo>
                      <a:pt x="49" y="80"/>
                    </a:lnTo>
                    <a:lnTo>
                      <a:pt x="45" y="74"/>
                    </a:lnTo>
                    <a:lnTo>
                      <a:pt x="41" y="70"/>
                    </a:lnTo>
                    <a:lnTo>
                      <a:pt x="40" y="69"/>
                    </a:lnTo>
                    <a:lnTo>
                      <a:pt x="45" y="87"/>
                    </a:lnTo>
                    <a:lnTo>
                      <a:pt x="43" y="110"/>
                    </a:lnTo>
                    <a:lnTo>
                      <a:pt x="37" y="129"/>
                    </a:lnTo>
                    <a:lnTo>
                      <a:pt x="31" y="140"/>
                    </a:lnTo>
                    <a:lnTo>
                      <a:pt x="24" y="141"/>
                    </a:lnTo>
                    <a:lnTo>
                      <a:pt x="16" y="141"/>
                    </a:lnTo>
                    <a:lnTo>
                      <a:pt x="10" y="140"/>
                    </a:lnTo>
                    <a:lnTo>
                      <a:pt x="6" y="134"/>
                    </a:lnTo>
                    <a:lnTo>
                      <a:pt x="0" y="107"/>
                    </a:lnTo>
                    <a:lnTo>
                      <a:pt x="0" y="73"/>
                    </a:lnTo>
                    <a:lnTo>
                      <a:pt x="3" y="43"/>
                    </a:lnTo>
                    <a:lnTo>
                      <a:pt x="7" y="27"/>
                    </a:lnTo>
                    <a:close/>
                  </a:path>
                </a:pathLst>
              </a:custGeom>
              <a:solidFill>
                <a:srgbClr val="F2BFB2"/>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78" name="Freeform 1058"/>
              <p:cNvSpPr>
                <a:spLocks/>
              </p:cNvSpPr>
              <p:nvPr/>
            </p:nvSpPr>
            <p:spPr bwMode="auto">
              <a:xfrm>
                <a:off x="4420" y="2927"/>
                <a:ext cx="1" cy="1"/>
              </a:xfrm>
              <a:custGeom>
                <a:avLst/>
                <a:gdLst/>
                <a:ahLst/>
                <a:cxnLst>
                  <a:cxn ang="0">
                    <a:pos x="0" y="0"/>
                  </a:cxn>
                  <a:cxn ang="0">
                    <a:pos x="0" y="0"/>
                  </a:cxn>
                  <a:cxn ang="0">
                    <a:pos x="0" y="0"/>
                  </a:cxn>
                  <a:cxn ang="0">
                    <a:pos x="0" y="0"/>
                  </a:cxn>
                  <a:cxn ang="0">
                    <a:pos x="0" y="1"/>
                  </a:cxn>
                  <a:cxn ang="0">
                    <a:pos x="2" y="2"/>
                  </a:cxn>
                  <a:cxn ang="0">
                    <a:pos x="0" y="0"/>
                  </a:cxn>
                </a:cxnLst>
                <a:rect l="0" t="0" r="r" b="b"/>
                <a:pathLst>
                  <a:path w="2" h="2">
                    <a:moveTo>
                      <a:pt x="0" y="0"/>
                    </a:moveTo>
                    <a:lnTo>
                      <a:pt x="0" y="0"/>
                    </a:lnTo>
                    <a:lnTo>
                      <a:pt x="0" y="0"/>
                    </a:lnTo>
                    <a:lnTo>
                      <a:pt x="0" y="0"/>
                    </a:lnTo>
                    <a:lnTo>
                      <a:pt x="0" y="1"/>
                    </a:lnTo>
                    <a:lnTo>
                      <a:pt x="2" y="2"/>
                    </a:lnTo>
                    <a:lnTo>
                      <a:pt x="0" y="0"/>
                    </a:lnTo>
                    <a:close/>
                  </a:path>
                </a:pathLst>
              </a:custGeom>
              <a:solidFill>
                <a:srgbClr val="FF007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79" name="Freeform 1059"/>
              <p:cNvSpPr>
                <a:spLocks/>
              </p:cNvSpPr>
              <p:nvPr/>
            </p:nvSpPr>
            <p:spPr bwMode="auto">
              <a:xfrm>
                <a:off x="4391" y="2687"/>
                <a:ext cx="2" cy="3"/>
              </a:xfrm>
              <a:custGeom>
                <a:avLst/>
                <a:gdLst/>
                <a:ahLst/>
                <a:cxnLst>
                  <a:cxn ang="0">
                    <a:pos x="3" y="0"/>
                  </a:cxn>
                  <a:cxn ang="0">
                    <a:pos x="1" y="2"/>
                  </a:cxn>
                  <a:cxn ang="0">
                    <a:pos x="1" y="3"/>
                  </a:cxn>
                  <a:cxn ang="0">
                    <a:pos x="1" y="3"/>
                  </a:cxn>
                  <a:cxn ang="0">
                    <a:pos x="1" y="4"/>
                  </a:cxn>
                  <a:cxn ang="0">
                    <a:pos x="0" y="4"/>
                  </a:cxn>
                  <a:cxn ang="0">
                    <a:pos x="1" y="3"/>
                  </a:cxn>
                  <a:cxn ang="0">
                    <a:pos x="2" y="2"/>
                  </a:cxn>
                  <a:cxn ang="0">
                    <a:pos x="2" y="1"/>
                  </a:cxn>
                  <a:cxn ang="0">
                    <a:pos x="3" y="0"/>
                  </a:cxn>
                </a:cxnLst>
                <a:rect l="0" t="0" r="r" b="b"/>
                <a:pathLst>
                  <a:path w="3" h="4">
                    <a:moveTo>
                      <a:pt x="3" y="0"/>
                    </a:moveTo>
                    <a:lnTo>
                      <a:pt x="1" y="2"/>
                    </a:lnTo>
                    <a:lnTo>
                      <a:pt x="1" y="3"/>
                    </a:lnTo>
                    <a:lnTo>
                      <a:pt x="1" y="3"/>
                    </a:lnTo>
                    <a:lnTo>
                      <a:pt x="1" y="4"/>
                    </a:lnTo>
                    <a:lnTo>
                      <a:pt x="0" y="4"/>
                    </a:lnTo>
                    <a:lnTo>
                      <a:pt x="1" y="3"/>
                    </a:lnTo>
                    <a:lnTo>
                      <a:pt x="2" y="2"/>
                    </a:lnTo>
                    <a:lnTo>
                      <a:pt x="2" y="1"/>
                    </a:lnTo>
                    <a:lnTo>
                      <a:pt x="3" y="0"/>
                    </a:lnTo>
                    <a:close/>
                  </a:path>
                </a:pathLst>
              </a:custGeom>
              <a:solidFill>
                <a:srgbClr val="FF007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80" name="Freeform 1060"/>
              <p:cNvSpPr>
                <a:spLocks/>
              </p:cNvSpPr>
              <p:nvPr/>
            </p:nvSpPr>
            <p:spPr bwMode="auto">
              <a:xfrm>
                <a:off x="4402" y="2892"/>
                <a:ext cx="0" cy="1"/>
              </a:xfrm>
              <a:custGeom>
                <a:avLst/>
                <a:gdLst/>
                <a:ahLst/>
                <a:cxnLst>
                  <a:cxn ang="0">
                    <a:pos x="0" y="0"/>
                  </a:cxn>
                  <a:cxn ang="0">
                    <a:pos x="0" y="2"/>
                  </a:cxn>
                  <a:cxn ang="0">
                    <a:pos x="0" y="2"/>
                  </a:cxn>
                  <a:cxn ang="0">
                    <a:pos x="0" y="2"/>
                  </a:cxn>
                  <a:cxn ang="0">
                    <a:pos x="0" y="2"/>
                  </a:cxn>
                  <a:cxn ang="0">
                    <a:pos x="0" y="2"/>
                  </a:cxn>
                  <a:cxn ang="0">
                    <a:pos x="0" y="2"/>
                  </a:cxn>
                  <a:cxn ang="0">
                    <a:pos x="0" y="0"/>
                  </a:cxn>
                  <a:cxn ang="0">
                    <a:pos x="0" y="0"/>
                  </a:cxn>
                  <a:cxn ang="0">
                    <a:pos x="0" y="0"/>
                  </a:cxn>
                </a:cxnLst>
                <a:rect l="0" t="0" r="r" b="b"/>
                <a:pathLst>
                  <a:path h="2">
                    <a:moveTo>
                      <a:pt x="0" y="0"/>
                    </a:moveTo>
                    <a:lnTo>
                      <a:pt x="0" y="2"/>
                    </a:lnTo>
                    <a:lnTo>
                      <a:pt x="0" y="2"/>
                    </a:lnTo>
                    <a:lnTo>
                      <a:pt x="0" y="2"/>
                    </a:lnTo>
                    <a:lnTo>
                      <a:pt x="0" y="2"/>
                    </a:lnTo>
                    <a:lnTo>
                      <a:pt x="0" y="2"/>
                    </a:lnTo>
                    <a:lnTo>
                      <a:pt x="0" y="2"/>
                    </a:lnTo>
                    <a:lnTo>
                      <a:pt x="0" y="0"/>
                    </a:lnTo>
                    <a:lnTo>
                      <a:pt x="0" y="0"/>
                    </a:lnTo>
                    <a:lnTo>
                      <a:pt x="0" y="0"/>
                    </a:lnTo>
                    <a:close/>
                  </a:path>
                </a:pathLst>
              </a:custGeom>
              <a:solidFill>
                <a:srgbClr val="FF007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81" name="Freeform 1061"/>
              <p:cNvSpPr>
                <a:spLocks/>
              </p:cNvSpPr>
              <p:nvPr/>
            </p:nvSpPr>
            <p:spPr bwMode="auto">
              <a:xfrm>
                <a:off x="4270" y="2619"/>
                <a:ext cx="47" cy="14"/>
              </a:xfrm>
              <a:custGeom>
                <a:avLst/>
                <a:gdLst/>
                <a:ahLst/>
                <a:cxnLst>
                  <a:cxn ang="0">
                    <a:pos x="0" y="0"/>
                  </a:cxn>
                  <a:cxn ang="0">
                    <a:pos x="0" y="1"/>
                  </a:cxn>
                  <a:cxn ang="0">
                    <a:pos x="3" y="5"/>
                  </a:cxn>
                  <a:cxn ang="0">
                    <a:pos x="6" y="11"/>
                  </a:cxn>
                  <a:cxn ang="0">
                    <a:pos x="12" y="16"/>
                  </a:cxn>
                  <a:cxn ang="0">
                    <a:pos x="21" y="20"/>
                  </a:cxn>
                  <a:cxn ang="0">
                    <a:pos x="34" y="23"/>
                  </a:cxn>
                  <a:cxn ang="0">
                    <a:pos x="51" y="23"/>
                  </a:cxn>
                  <a:cxn ang="0">
                    <a:pos x="74" y="19"/>
                  </a:cxn>
                  <a:cxn ang="0">
                    <a:pos x="72" y="19"/>
                  </a:cxn>
                  <a:cxn ang="0">
                    <a:pos x="64" y="19"/>
                  </a:cxn>
                  <a:cxn ang="0">
                    <a:pos x="55" y="18"/>
                  </a:cxn>
                  <a:cxn ang="0">
                    <a:pos x="43" y="16"/>
                  </a:cxn>
                  <a:cxn ang="0">
                    <a:pos x="30" y="14"/>
                  </a:cxn>
                  <a:cxn ang="0">
                    <a:pos x="18" y="11"/>
                  </a:cxn>
                  <a:cxn ang="0">
                    <a:pos x="8" y="6"/>
                  </a:cxn>
                  <a:cxn ang="0">
                    <a:pos x="0" y="0"/>
                  </a:cxn>
                </a:cxnLst>
                <a:rect l="0" t="0" r="r" b="b"/>
                <a:pathLst>
                  <a:path w="74" h="23">
                    <a:moveTo>
                      <a:pt x="0" y="0"/>
                    </a:moveTo>
                    <a:lnTo>
                      <a:pt x="0" y="1"/>
                    </a:lnTo>
                    <a:lnTo>
                      <a:pt x="3" y="5"/>
                    </a:lnTo>
                    <a:lnTo>
                      <a:pt x="6" y="11"/>
                    </a:lnTo>
                    <a:lnTo>
                      <a:pt x="12" y="16"/>
                    </a:lnTo>
                    <a:lnTo>
                      <a:pt x="21" y="20"/>
                    </a:lnTo>
                    <a:lnTo>
                      <a:pt x="34" y="23"/>
                    </a:lnTo>
                    <a:lnTo>
                      <a:pt x="51" y="23"/>
                    </a:lnTo>
                    <a:lnTo>
                      <a:pt x="74" y="19"/>
                    </a:lnTo>
                    <a:lnTo>
                      <a:pt x="72" y="19"/>
                    </a:lnTo>
                    <a:lnTo>
                      <a:pt x="64" y="19"/>
                    </a:lnTo>
                    <a:lnTo>
                      <a:pt x="55" y="18"/>
                    </a:lnTo>
                    <a:lnTo>
                      <a:pt x="43" y="16"/>
                    </a:lnTo>
                    <a:lnTo>
                      <a:pt x="30" y="14"/>
                    </a:lnTo>
                    <a:lnTo>
                      <a:pt x="18" y="11"/>
                    </a:lnTo>
                    <a:lnTo>
                      <a:pt x="8" y="6"/>
                    </a:lnTo>
                    <a:lnTo>
                      <a:pt x="0" y="0"/>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236582" name="Freeform 1062"/>
              <p:cNvSpPr>
                <a:spLocks/>
              </p:cNvSpPr>
              <p:nvPr/>
            </p:nvSpPr>
            <p:spPr bwMode="auto">
              <a:xfrm>
                <a:off x="3687" y="2670"/>
                <a:ext cx="37" cy="19"/>
              </a:xfrm>
              <a:custGeom>
                <a:avLst/>
                <a:gdLst/>
                <a:ahLst/>
                <a:cxnLst>
                  <a:cxn ang="0">
                    <a:pos x="0" y="27"/>
                  </a:cxn>
                  <a:cxn ang="0">
                    <a:pos x="2" y="28"/>
                  </a:cxn>
                  <a:cxn ang="0">
                    <a:pos x="7" y="29"/>
                  </a:cxn>
                  <a:cxn ang="0">
                    <a:pos x="16" y="30"/>
                  </a:cxn>
                  <a:cxn ang="0">
                    <a:pos x="25" y="31"/>
                  </a:cxn>
                  <a:cxn ang="0">
                    <a:pos x="35" y="29"/>
                  </a:cxn>
                  <a:cxn ang="0">
                    <a:pos x="45" y="23"/>
                  </a:cxn>
                  <a:cxn ang="0">
                    <a:pos x="54" y="14"/>
                  </a:cxn>
                  <a:cxn ang="0">
                    <a:pos x="60" y="0"/>
                  </a:cxn>
                  <a:cxn ang="0">
                    <a:pos x="58" y="1"/>
                  </a:cxn>
                  <a:cxn ang="0">
                    <a:pos x="54" y="5"/>
                  </a:cxn>
                  <a:cxn ang="0">
                    <a:pos x="46" y="12"/>
                  </a:cxn>
                  <a:cxn ang="0">
                    <a:pos x="38" y="17"/>
                  </a:cxn>
                  <a:cxn ang="0">
                    <a:pos x="27" y="22"/>
                  </a:cxn>
                  <a:cxn ang="0">
                    <a:pos x="18" y="27"/>
                  </a:cxn>
                  <a:cxn ang="0">
                    <a:pos x="8" y="29"/>
                  </a:cxn>
                  <a:cxn ang="0">
                    <a:pos x="0" y="27"/>
                  </a:cxn>
                </a:cxnLst>
                <a:rect l="0" t="0" r="r" b="b"/>
                <a:pathLst>
                  <a:path w="60" h="31">
                    <a:moveTo>
                      <a:pt x="0" y="27"/>
                    </a:moveTo>
                    <a:lnTo>
                      <a:pt x="2" y="28"/>
                    </a:lnTo>
                    <a:lnTo>
                      <a:pt x="7" y="29"/>
                    </a:lnTo>
                    <a:lnTo>
                      <a:pt x="16" y="30"/>
                    </a:lnTo>
                    <a:lnTo>
                      <a:pt x="25" y="31"/>
                    </a:lnTo>
                    <a:lnTo>
                      <a:pt x="35" y="29"/>
                    </a:lnTo>
                    <a:lnTo>
                      <a:pt x="45" y="23"/>
                    </a:lnTo>
                    <a:lnTo>
                      <a:pt x="54" y="14"/>
                    </a:lnTo>
                    <a:lnTo>
                      <a:pt x="60" y="0"/>
                    </a:lnTo>
                    <a:lnTo>
                      <a:pt x="58" y="1"/>
                    </a:lnTo>
                    <a:lnTo>
                      <a:pt x="54" y="5"/>
                    </a:lnTo>
                    <a:lnTo>
                      <a:pt x="46" y="12"/>
                    </a:lnTo>
                    <a:lnTo>
                      <a:pt x="38" y="17"/>
                    </a:lnTo>
                    <a:lnTo>
                      <a:pt x="27" y="22"/>
                    </a:lnTo>
                    <a:lnTo>
                      <a:pt x="18" y="27"/>
                    </a:lnTo>
                    <a:lnTo>
                      <a:pt x="8" y="29"/>
                    </a:lnTo>
                    <a:lnTo>
                      <a:pt x="0" y="27"/>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pic>
            <p:nvPicPr>
              <p:cNvPr id="20517" name="Picture 1063" descr="hh0173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 y="2439"/>
                <a:ext cx="54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6592" name="Rectangle 1072"/>
            <p:cNvSpPr>
              <a:spLocks noChangeArrowheads="1"/>
            </p:cNvSpPr>
            <p:nvPr/>
          </p:nvSpPr>
          <p:spPr bwMode="auto">
            <a:xfrm>
              <a:off x="960" y="1104"/>
              <a:ext cx="4800" cy="1152"/>
            </a:xfrm>
            <a:prstGeom prst="rect">
              <a:avLst/>
            </a:prstGeom>
            <a:noFill/>
            <a:ln w="9525">
              <a:noFill/>
              <a:miter lim="800000"/>
              <a:headEnd/>
              <a:tailEnd/>
            </a:ln>
            <a:effectLst/>
          </p:spPr>
          <p:txBody>
            <a:bodyPr/>
            <a:lstStyle/>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3400" b="1" dirty="0">
                  <a:solidFill>
                    <a:srgbClr val="FFFF00"/>
                  </a:solidFill>
                  <a:effectLst>
                    <a:outerShdw blurRad="38100" dist="38100" dir="2700000" algn="tl">
                      <a:srgbClr val="000000"/>
                    </a:outerShdw>
                  </a:effectLst>
                </a:rPr>
                <a:t>	INICIADOR</a:t>
              </a:r>
            </a:p>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2800" b="1" dirty="0" err="1">
                  <a:solidFill>
                    <a:srgbClr val="FFFFFF"/>
                  </a:solidFill>
                  <a:effectLst>
                    <a:outerShdw blurRad="38100" dist="38100" dir="2700000" algn="tl">
                      <a:srgbClr val="000000"/>
                    </a:outerShdw>
                  </a:effectLst>
                  <a:cs typeface="Times New Roman" pitchFamily="18" charset="0"/>
                </a:rPr>
                <a:t>Tiene</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mucha</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visión</a:t>
              </a:r>
              <a:r>
                <a:rPr lang="en-US" sz="2800" b="1" dirty="0">
                  <a:solidFill>
                    <a:srgbClr val="FFFFFF"/>
                  </a:solidFill>
                  <a:effectLst>
                    <a:outerShdw blurRad="38100" dist="38100" dir="2700000" algn="tl">
                      <a:srgbClr val="000000"/>
                    </a:outerShdw>
                  </a:effectLst>
                  <a:cs typeface="Times New Roman" pitchFamily="18" charset="0"/>
                </a:rPr>
                <a:t> y </a:t>
              </a:r>
              <a:r>
                <a:rPr lang="en-US" sz="2800" b="1" dirty="0" err="1">
                  <a:solidFill>
                    <a:srgbClr val="FFFFFF"/>
                  </a:solidFill>
                  <a:effectLst>
                    <a:outerShdw blurRad="38100" dist="38100" dir="2700000" algn="tl">
                      <a:srgbClr val="000000"/>
                    </a:outerShdw>
                  </a:effectLst>
                  <a:cs typeface="Times New Roman" pitchFamily="18" charset="0"/>
                </a:rPr>
                <a:t>energía</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junto</a:t>
              </a:r>
              <a:r>
                <a:rPr lang="en-US" sz="2800" b="1" dirty="0">
                  <a:solidFill>
                    <a:srgbClr val="FFFFFF"/>
                  </a:solidFill>
                  <a:effectLst>
                    <a:outerShdw blurRad="38100" dist="38100" dir="2700000" algn="tl">
                      <a:srgbClr val="000000"/>
                    </a:outerShdw>
                  </a:effectLst>
                  <a:cs typeface="Times New Roman" pitchFamily="18" charset="0"/>
                </a:rPr>
                <a:t> con un </a:t>
              </a:r>
              <a:r>
                <a:rPr lang="en-US" sz="2800" b="1" dirty="0" err="1">
                  <a:solidFill>
                    <a:srgbClr val="FFFFFF"/>
                  </a:solidFill>
                  <a:effectLst>
                    <a:outerShdw blurRad="38100" dist="38100" dir="2700000" algn="tl">
                      <a:srgbClr val="000000"/>
                    </a:outerShdw>
                  </a:effectLst>
                  <a:cs typeface="Times New Roman" pitchFamily="18" charset="0"/>
                </a:rPr>
                <a:t>espíritu</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que</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toma</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riesgos</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Funciona</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mejor</a:t>
              </a:r>
              <a:r>
                <a:rPr lang="en-US" sz="2800" b="1" dirty="0">
                  <a:solidFill>
                    <a:srgbClr val="FFFFFF"/>
                  </a:solidFill>
                  <a:effectLst>
                    <a:outerShdw blurRad="38100" dist="38100" dir="2700000" algn="tl">
                      <a:srgbClr val="000000"/>
                    </a:outerShdw>
                  </a:effectLst>
                  <a:cs typeface="Times New Roman" pitchFamily="18" charset="0"/>
                </a:rPr>
                <a:t> en </a:t>
              </a:r>
              <a:r>
                <a:rPr lang="en-US" sz="2800" b="1" dirty="0" err="1">
                  <a:solidFill>
                    <a:srgbClr val="FFFFFF"/>
                  </a:solidFill>
                  <a:effectLst>
                    <a:outerShdw blurRad="38100" dist="38100" dir="2700000" algn="tl">
                      <a:srgbClr val="000000"/>
                    </a:outerShdw>
                  </a:effectLst>
                  <a:cs typeface="Times New Roman" pitchFamily="18" charset="0"/>
                </a:rPr>
                <a:t>una</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posición</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que</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comienza</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proyectos</a:t>
              </a:r>
              <a:r>
                <a:rPr lang="en-US" sz="2800" b="1" dirty="0">
                  <a:solidFill>
                    <a:srgbClr val="FFFFFF"/>
                  </a:solidFill>
                  <a:effectLst>
                    <a:outerShdw blurRad="38100" dist="38100" dir="2700000" algn="tl">
                      <a:srgbClr val="000000"/>
                    </a:outerShdw>
                  </a:effectLst>
                  <a:cs typeface="Times New Roman" pitchFamily="18" charset="0"/>
                </a:rPr>
                <a:t>. </a:t>
              </a:r>
            </a:p>
          </p:txBody>
        </p:sp>
      </p:grpSp>
    </p:spTree>
    <p:extLst>
      <p:ext uri="{BB962C8B-B14F-4D97-AF65-F5344CB8AC3E}">
        <p14:creationId xmlns:p14="http://schemas.microsoft.com/office/powerpoint/2010/main" val="85932858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rot="16200000">
            <a:off x="-2667000" y="1676400"/>
            <a:ext cx="6781800" cy="1143000"/>
          </a:xfrm>
        </p:spPr>
        <p:txBody>
          <a:bodyPr/>
          <a:lstStyle/>
          <a:p>
            <a:pPr>
              <a:defRPr/>
            </a:pPr>
            <a:r>
              <a:rPr lang="en-US" sz="4400" smtClean="0"/>
              <a:t>Evaluación</a:t>
            </a:r>
          </a:p>
        </p:txBody>
      </p:sp>
      <p:grpSp>
        <p:nvGrpSpPr>
          <p:cNvPr id="2" name="Group 83"/>
          <p:cNvGrpSpPr>
            <a:grpSpLocks/>
          </p:cNvGrpSpPr>
          <p:nvPr/>
        </p:nvGrpSpPr>
        <p:grpSpPr bwMode="auto">
          <a:xfrm>
            <a:off x="1524000" y="3511550"/>
            <a:ext cx="7620000" cy="2981325"/>
            <a:chOff x="960" y="2352"/>
            <a:chExt cx="4800" cy="1878"/>
          </a:xfrm>
        </p:grpSpPr>
        <p:grpSp>
          <p:nvGrpSpPr>
            <p:cNvPr id="21512" name="Group 81"/>
            <p:cNvGrpSpPr>
              <a:grpSpLocks/>
            </p:cNvGrpSpPr>
            <p:nvPr/>
          </p:nvGrpSpPr>
          <p:grpSpPr bwMode="auto">
            <a:xfrm flipH="1">
              <a:off x="960" y="2352"/>
              <a:ext cx="1440" cy="1066"/>
              <a:chOff x="4080" y="2400"/>
              <a:chExt cx="1221" cy="970"/>
            </a:xfrm>
          </p:grpSpPr>
          <p:sp>
            <p:nvSpPr>
              <p:cNvPr id="344110" name="Freeform 46"/>
              <p:cNvSpPr>
                <a:spLocks/>
              </p:cNvSpPr>
              <p:nvPr/>
            </p:nvSpPr>
            <p:spPr bwMode="auto">
              <a:xfrm>
                <a:off x="4080" y="2400"/>
                <a:ext cx="1221" cy="970"/>
              </a:xfrm>
              <a:custGeom>
                <a:avLst/>
                <a:gdLst/>
                <a:ahLst/>
                <a:cxnLst>
                  <a:cxn ang="0">
                    <a:pos x="1952" y="1579"/>
                  </a:cxn>
                  <a:cxn ang="0">
                    <a:pos x="1943" y="1216"/>
                  </a:cxn>
                  <a:cxn ang="0">
                    <a:pos x="1927" y="1176"/>
                  </a:cxn>
                  <a:cxn ang="0">
                    <a:pos x="244" y="1135"/>
                  </a:cxn>
                  <a:cxn ang="0">
                    <a:pos x="275" y="1792"/>
                  </a:cxn>
                  <a:cxn ang="0">
                    <a:pos x="290" y="1827"/>
                  </a:cxn>
                  <a:cxn ang="0">
                    <a:pos x="290" y="1879"/>
                  </a:cxn>
                  <a:cxn ang="0">
                    <a:pos x="19" y="1888"/>
                  </a:cxn>
                  <a:cxn ang="0">
                    <a:pos x="92" y="1888"/>
                  </a:cxn>
                  <a:cxn ang="0">
                    <a:pos x="150" y="1792"/>
                  </a:cxn>
                  <a:cxn ang="0">
                    <a:pos x="150" y="667"/>
                  </a:cxn>
                  <a:cxn ang="0">
                    <a:pos x="100" y="617"/>
                  </a:cxn>
                  <a:cxn ang="0">
                    <a:pos x="150" y="572"/>
                  </a:cxn>
                  <a:cxn ang="0">
                    <a:pos x="152" y="538"/>
                  </a:cxn>
                  <a:cxn ang="0">
                    <a:pos x="1970" y="115"/>
                  </a:cxn>
                  <a:cxn ang="0">
                    <a:pos x="1970" y="434"/>
                  </a:cxn>
                  <a:cxn ang="0">
                    <a:pos x="1997" y="570"/>
                  </a:cxn>
                  <a:cxn ang="0">
                    <a:pos x="2050" y="555"/>
                  </a:cxn>
                  <a:cxn ang="0">
                    <a:pos x="2027" y="536"/>
                  </a:cxn>
                  <a:cxn ang="0">
                    <a:pos x="1995" y="501"/>
                  </a:cxn>
                  <a:cxn ang="0">
                    <a:pos x="1991" y="417"/>
                  </a:cxn>
                  <a:cxn ang="0">
                    <a:pos x="2037" y="246"/>
                  </a:cxn>
                  <a:cxn ang="0">
                    <a:pos x="2031" y="211"/>
                  </a:cxn>
                  <a:cxn ang="0">
                    <a:pos x="2056" y="167"/>
                  </a:cxn>
                  <a:cxn ang="0">
                    <a:pos x="2129" y="123"/>
                  </a:cxn>
                  <a:cxn ang="0">
                    <a:pos x="2181" y="142"/>
                  </a:cxn>
                  <a:cxn ang="0">
                    <a:pos x="2210" y="159"/>
                  </a:cxn>
                  <a:cxn ang="0">
                    <a:pos x="2254" y="177"/>
                  </a:cxn>
                  <a:cxn ang="0">
                    <a:pos x="2273" y="229"/>
                  </a:cxn>
                  <a:cxn ang="0">
                    <a:pos x="2283" y="319"/>
                  </a:cxn>
                  <a:cxn ang="0">
                    <a:pos x="2254" y="367"/>
                  </a:cxn>
                  <a:cxn ang="0">
                    <a:pos x="2262" y="403"/>
                  </a:cxn>
                  <a:cxn ang="0">
                    <a:pos x="2248" y="438"/>
                  </a:cxn>
                  <a:cxn ang="0">
                    <a:pos x="2221" y="463"/>
                  </a:cxn>
                  <a:cxn ang="0">
                    <a:pos x="2187" y="471"/>
                  </a:cxn>
                  <a:cxn ang="0">
                    <a:pos x="2169" y="509"/>
                  </a:cxn>
                  <a:cxn ang="0">
                    <a:pos x="2185" y="540"/>
                  </a:cxn>
                  <a:cxn ang="0">
                    <a:pos x="2250" y="563"/>
                  </a:cxn>
                  <a:cxn ang="0">
                    <a:pos x="2334" y="601"/>
                  </a:cxn>
                  <a:cxn ang="0">
                    <a:pos x="2381" y="701"/>
                  </a:cxn>
                  <a:cxn ang="0">
                    <a:pos x="2419" y="811"/>
                  </a:cxn>
                  <a:cxn ang="0">
                    <a:pos x="2442" y="928"/>
                  </a:cxn>
                  <a:cxn ang="0">
                    <a:pos x="2375" y="993"/>
                  </a:cxn>
                  <a:cxn ang="0">
                    <a:pos x="2315" y="1055"/>
                  </a:cxn>
                  <a:cxn ang="0">
                    <a:pos x="2315" y="1160"/>
                  </a:cxn>
                  <a:cxn ang="0">
                    <a:pos x="2290" y="1370"/>
                  </a:cxn>
                  <a:cxn ang="0">
                    <a:pos x="2279" y="1725"/>
                  </a:cxn>
                  <a:cxn ang="0">
                    <a:pos x="2382" y="1928"/>
                  </a:cxn>
                  <a:cxn ang="0">
                    <a:pos x="2306" y="1932"/>
                  </a:cxn>
                  <a:cxn ang="0">
                    <a:pos x="2215" y="1921"/>
                  </a:cxn>
                  <a:cxn ang="0">
                    <a:pos x="2179" y="1927"/>
                  </a:cxn>
                  <a:cxn ang="0">
                    <a:pos x="2150" y="1913"/>
                  </a:cxn>
                  <a:cxn ang="0">
                    <a:pos x="2139" y="1879"/>
                  </a:cxn>
                  <a:cxn ang="0">
                    <a:pos x="2127" y="1775"/>
                  </a:cxn>
                  <a:cxn ang="0">
                    <a:pos x="2114" y="1690"/>
                  </a:cxn>
                  <a:cxn ang="0">
                    <a:pos x="2104" y="1831"/>
                  </a:cxn>
                  <a:cxn ang="0">
                    <a:pos x="2091" y="1928"/>
                  </a:cxn>
                  <a:cxn ang="0">
                    <a:pos x="2058" y="1934"/>
                  </a:cxn>
                  <a:cxn ang="0">
                    <a:pos x="2027" y="1932"/>
                  </a:cxn>
                  <a:cxn ang="0">
                    <a:pos x="1964" y="1940"/>
                  </a:cxn>
                  <a:cxn ang="0">
                    <a:pos x="1876" y="1938"/>
                  </a:cxn>
                  <a:cxn ang="0">
                    <a:pos x="1872" y="1909"/>
                  </a:cxn>
                </a:cxnLst>
                <a:rect l="0" t="0" r="r" b="b"/>
                <a:pathLst>
                  <a:path w="2442" h="1940">
                    <a:moveTo>
                      <a:pt x="290" y="1888"/>
                    </a:moveTo>
                    <a:lnTo>
                      <a:pt x="1442" y="1890"/>
                    </a:lnTo>
                    <a:lnTo>
                      <a:pt x="1906" y="1894"/>
                    </a:lnTo>
                    <a:lnTo>
                      <a:pt x="1966" y="1867"/>
                    </a:lnTo>
                    <a:lnTo>
                      <a:pt x="1964" y="1846"/>
                    </a:lnTo>
                    <a:lnTo>
                      <a:pt x="1964" y="1825"/>
                    </a:lnTo>
                    <a:lnTo>
                      <a:pt x="1964" y="1806"/>
                    </a:lnTo>
                    <a:lnTo>
                      <a:pt x="1962" y="1784"/>
                    </a:lnTo>
                    <a:lnTo>
                      <a:pt x="1962" y="1763"/>
                    </a:lnTo>
                    <a:lnTo>
                      <a:pt x="1960" y="1744"/>
                    </a:lnTo>
                    <a:lnTo>
                      <a:pt x="1960" y="1723"/>
                    </a:lnTo>
                    <a:lnTo>
                      <a:pt x="1958" y="1702"/>
                    </a:lnTo>
                    <a:lnTo>
                      <a:pt x="1958" y="1683"/>
                    </a:lnTo>
                    <a:lnTo>
                      <a:pt x="1956" y="1661"/>
                    </a:lnTo>
                    <a:lnTo>
                      <a:pt x="1956" y="1640"/>
                    </a:lnTo>
                    <a:lnTo>
                      <a:pt x="1954" y="1621"/>
                    </a:lnTo>
                    <a:lnTo>
                      <a:pt x="1954" y="1600"/>
                    </a:lnTo>
                    <a:lnTo>
                      <a:pt x="1952" y="1579"/>
                    </a:lnTo>
                    <a:lnTo>
                      <a:pt x="1952" y="1560"/>
                    </a:lnTo>
                    <a:lnTo>
                      <a:pt x="1951" y="1539"/>
                    </a:lnTo>
                    <a:lnTo>
                      <a:pt x="1951" y="1519"/>
                    </a:lnTo>
                    <a:lnTo>
                      <a:pt x="1949" y="1498"/>
                    </a:lnTo>
                    <a:lnTo>
                      <a:pt x="1949" y="1479"/>
                    </a:lnTo>
                    <a:lnTo>
                      <a:pt x="1947" y="1458"/>
                    </a:lnTo>
                    <a:lnTo>
                      <a:pt x="1947" y="1437"/>
                    </a:lnTo>
                    <a:lnTo>
                      <a:pt x="1947" y="1418"/>
                    </a:lnTo>
                    <a:lnTo>
                      <a:pt x="1945" y="1396"/>
                    </a:lnTo>
                    <a:lnTo>
                      <a:pt x="1945" y="1377"/>
                    </a:lnTo>
                    <a:lnTo>
                      <a:pt x="1945" y="1356"/>
                    </a:lnTo>
                    <a:lnTo>
                      <a:pt x="1943" y="1337"/>
                    </a:lnTo>
                    <a:lnTo>
                      <a:pt x="1943" y="1316"/>
                    </a:lnTo>
                    <a:lnTo>
                      <a:pt x="1943" y="1297"/>
                    </a:lnTo>
                    <a:lnTo>
                      <a:pt x="1943" y="1275"/>
                    </a:lnTo>
                    <a:lnTo>
                      <a:pt x="1943" y="1256"/>
                    </a:lnTo>
                    <a:lnTo>
                      <a:pt x="1943" y="1235"/>
                    </a:lnTo>
                    <a:lnTo>
                      <a:pt x="1943" y="1216"/>
                    </a:lnTo>
                    <a:lnTo>
                      <a:pt x="1937" y="1218"/>
                    </a:lnTo>
                    <a:lnTo>
                      <a:pt x="1935" y="1216"/>
                    </a:lnTo>
                    <a:lnTo>
                      <a:pt x="1933" y="1214"/>
                    </a:lnTo>
                    <a:lnTo>
                      <a:pt x="1933" y="1212"/>
                    </a:lnTo>
                    <a:lnTo>
                      <a:pt x="1931" y="1208"/>
                    </a:lnTo>
                    <a:lnTo>
                      <a:pt x="1929" y="1206"/>
                    </a:lnTo>
                    <a:lnTo>
                      <a:pt x="1929" y="1204"/>
                    </a:lnTo>
                    <a:lnTo>
                      <a:pt x="1929" y="1202"/>
                    </a:lnTo>
                    <a:lnTo>
                      <a:pt x="1927" y="1199"/>
                    </a:lnTo>
                    <a:lnTo>
                      <a:pt x="1927" y="1197"/>
                    </a:lnTo>
                    <a:lnTo>
                      <a:pt x="1927" y="1195"/>
                    </a:lnTo>
                    <a:lnTo>
                      <a:pt x="1927" y="1191"/>
                    </a:lnTo>
                    <a:lnTo>
                      <a:pt x="1927" y="1189"/>
                    </a:lnTo>
                    <a:lnTo>
                      <a:pt x="1927" y="1187"/>
                    </a:lnTo>
                    <a:lnTo>
                      <a:pt x="1927" y="1183"/>
                    </a:lnTo>
                    <a:lnTo>
                      <a:pt x="1927" y="1181"/>
                    </a:lnTo>
                    <a:lnTo>
                      <a:pt x="1927" y="1177"/>
                    </a:lnTo>
                    <a:lnTo>
                      <a:pt x="1927" y="1176"/>
                    </a:lnTo>
                    <a:lnTo>
                      <a:pt x="1927" y="1174"/>
                    </a:lnTo>
                    <a:lnTo>
                      <a:pt x="1927" y="1170"/>
                    </a:lnTo>
                    <a:lnTo>
                      <a:pt x="1927" y="1168"/>
                    </a:lnTo>
                    <a:lnTo>
                      <a:pt x="1927" y="1164"/>
                    </a:lnTo>
                    <a:lnTo>
                      <a:pt x="1927" y="1162"/>
                    </a:lnTo>
                    <a:lnTo>
                      <a:pt x="1927" y="1158"/>
                    </a:lnTo>
                    <a:lnTo>
                      <a:pt x="1927" y="1156"/>
                    </a:lnTo>
                    <a:lnTo>
                      <a:pt x="1927" y="1154"/>
                    </a:lnTo>
                    <a:lnTo>
                      <a:pt x="1927" y="1151"/>
                    </a:lnTo>
                    <a:lnTo>
                      <a:pt x="1927" y="1149"/>
                    </a:lnTo>
                    <a:lnTo>
                      <a:pt x="1927" y="1147"/>
                    </a:lnTo>
                    <a:lnTo>
                      <a:pt x="1926" y="1143"/>
                    </a:lnTo>
                    <a:lnTo>
                      <a:pt x="1926" y="1141"/>
                    </a:lnTo>
                    <a:lnTo>
                      <a:pt x="1926" y="1139"/>
                    </a:lnTo>
                    <a:lnTo>
                      <a:pt x="1926" y="1137"/>
                    </a:lnTo>
                    <a:lnTo>
                      <a:pt x="1847" y="1135"/>
                    </a:lnTo>
                    <a:lnTo>
                      <a:pt x="336" y="1133"/>
                    </a:lnTo>
                    <a:lnTo>
                      <a:pt x="244" y="1135"/>
                    </a:lnTo>
                    <a:lnTo>
                      <a:pt x="244" y="1790"/>
                    </a:lnTo>
                    <a:lnTo>
                      <a:pt x="246" y="1790"/>
                    </a:lnTo>
                    <a:lnTo>
                      <a:pt x="248" y="1790"/>
                    </a:lnTo>
                    <a:lnTo>
                      <a:pt x="250" y="1790"/>
                    </a:lnTo>
                    <a:lnTo>
                      <a:pt x="251" y="1790"/>
                    </a:lnTo>
                    <a:lnTo>
                      <a:pt x="251" y="1792"/>
                    </a:lnTo>
                    <a:lnTo>
                      <a:pt x="253" y="1792"/>
                    </a:lnTo>
                    <a:lnTo>
                      <a:pt x="255" y="1792"/>
                    </a:lnTo>
                    <a:lnTo>
                      <a:pt x="257" y="1792"/>
                    </a:lnTo>
                    <a:lnTo>
                      <a:pt x="259" y="1792"/>
                    </a:lnTo>
                    <a:lnTo>
                      <a:pt x="261" y="1792"/>
                    </a:lnTo>
                    <a:lnTo>
                      <a:pt x="263" y="1792"/>
                    </a:lnTo>
                    <a:lnTo>
                      <a:pt x="265" y="1792"/>
                    </a:lnTo>
                    <a:lnTo>
                      <a:pt x="267" y="1792"/>
                    </a:lnTo>
                    <a:lnTo>
                      <a:pt x="269" y="1792"/>
                    </a:lnTo>
                    <a:lnTo>
                      <a:pt x="271" y="1792"/>
                    </a:lnTo>
                    <a:lnTo>
                      <a:pt x="273" y="1792"/>
                    </a:lnTo>
                    <a:lnTo>
                      <a:pt x="275" y="1792"/>
                    </a:lnTo>
                    <a:lnTo>
                      <a:pt x="276" y="1792"/>
                    </a:lnTo>
                    <a:lnTo>
                      <a:pt x="278" y="1792"/>
                    </a:lnTo>
                    <a:lnTo>
                      <a:pt x="280" y="1792"/>
                    </a:lnTo>
                    <a:lnTo>
                      <a:pt x="280" y="1794"/>
                    </a:lnTo>
                    <a:lnTo>
                      <a:pt x="282" y="1794"/>
                    </a:lnTo>
                    <a:lnTo>
                      <a:pt x="284" y="1794"/>
                    </a:lnTo>
                    <a:lnTo>
                      <a:pt x="286" y="1796"/>
                    </a:lnTo>
                    <a:lnTo>
                      <a:pt x="288" y="1800"/>
                    </a:lnTo>
                    <a:lnTo>
                      <a:pt x="288" y="1802"/>
                    </a:lnTo>
                    <a:lnTo>
                      <a:pt x="288" y="1806"/>
                    </a:lnTo>
                    <a:lnTo>
                      <a:pt x="288" y="1807"/>
                    </a:lnTo>
                    <a:lnTo>
                      <a:pt x="290" y="1811"/>
                    </a:lnTo>
                    <a:lnTo>
                      <a:pt x="290" y="1813"/>
                    </a:lnTo>
                    <a:lnTo>
                      <a:pt x="290" y="1817"/>
                    </a:lnTo>
                    <a:lnTo>
                      <a:pt x="290" y="1819"/>
                    </a:lnTo>
                    <a:lnTo>
                      <a:pt x="290" y="1823"/>
                    </a:lnTo>
                    <a:lnTo>
                      <a:pt x="290" y="1825"/>
                    </a:lnTo>
                    <a:lnTo>
                      <a:pt x="290" y="1827"/>
                    </a:lnTo>
                    <a:lnTo>
                      <a:pt x="290" y="1831"/>
                    </a:lnTo>
                    <a:lnTo>
                      <a:pt x="290" y="1832"/>
                    </a:lnTo>
                    <a:lnTo>
                      <a:pt x="290" y="1836"/>
                    </a:lnTo>
                    <a:lnTo>
                      <a:pt x="292" y="1838"/>
                    </a:lnTo>
                    <a:lnTo>
                      <a:pt x="292" y="1840"/>
                    </a:lnTo>
                    <a:lnTo>
                      <a:pt x="290" y="1844"/>
                    </a:lnTo>
                    <a:lnTo>
                      <a:pt x="290" y="1846"/>
                    </a:lnTo>
                    <a:lnTo>
                      <a:pt x="290" y="1850"/>
                    </a:lnTo>
                    <a:lnTo>
                      <a:pt x="290" y="1852"/>
                    </a:lnTo>
                    <a:lnTo>
                      <a:pt x="290" y="1855"/>
                    </a:lnTo>
                    <a:lnTo>
                      <a:pt x="290" y="1857"/>
                    </a:lnTo>
                    <a:lnTo>
                      <a:pt x="290" y="1859"/>
                    </a:lnTo>
                    <a:lnTo>
                      <a:pt x="290" y="1863"/>
                    </a:lnTo>
                    <a:lnTo>
                      <a:pt x="290" y="1867"/>
                    </a:lnTo>
                    <a:lnTo>
                      <a:pt x="290" y="1869"/>
                    </a:lnTo>
                    <a:lnTo>
                      <a:pt x="290" y="1873"/>
                    </a:lnTo>
                    <a:lnTo>
                      <a:pt x="290" y="1875"/>
                    </a:lnTo>
                    <a:lnTo>
                      <a:pt x="290" y="1879"/>
                    </a:lnTo>
                    <a:lnTo>
                      <a:pt x="290" y="1882"/>
                    </a:lnTo>
                    <a:lnTo>
                      <a:pt x="290" y="1884"/>
                    </a:lnTo>
                    <a:lnTo>
                      <a:pt x="290" y="1888"/>
                    </a:lnTo>
                    <a:lnTo>
                      <a:pt x="290" y="1902"/>
                    </a:lnTo>
                    <a:lnTo>
                      <a:pt x="73" y="1902"/>
                    </a:lnTo>
                    <a:lnTo>
                      <a:pt x="4" y="1902"/>
                    </a:lnTo>
                    <a:lnTo>
                      <a:pt x="2" y="1900"/>
                    </a:lnTo>
                    <a:lnTo>
                      <a:pt x="2" y="1898"/>
                    </a:lnTo>
                    <a:lnTo>
                      <a:pt x="0" y="1898"/>
                    </a:lnTo>
                    <a:lnTo>
                      <a:pt x="0" y="1896"/>
                    </a:lnTo>
                    <a:lnTo>
                      <a:pt x="0" y="1894"/>
                    </a:lnTo>
                    <a:lnTo>
                      <a:pt x="0" y="1892"/>
                    </a:lnTo>
                    <a:lnTo>
                      <a:pt x="0" y="1890"/>
                    </a:lnTo>
                    <a:lnTo>
                      <a:pt x="4" y="1890"/>
                    </a:lnTo>
                    <a:lnTo>
                      <a:pt x="8" y="1890"/>
                    </a:lnTo>
                    <a:lnTo>
                      <a:pt x="12" y="1890"/>
                    </a:lnTo>
                    <a:lnTo>
                      <a:pt x="15" y="1888"/>
                    </a:lnTo>
                    <a:lnTo>
                      <a:pt x="19" y="1888"/>
                    </a:lnTo>
                    <a:lnTo>
                      <a:pt x="23" y="1888"/>
                    </a:lnTo>
                    <a:lnTo>
                      <a:pt x="27" y="1888"/>
                    </a:lnTo>
                    <a:lnTo>
                      <a:pt x="31" y="1888"/>
                    </a:lnTo>
                    <a:lnTo>
                      <a:pt x="35" y="1888"/>
                    </a:lnTo>
                    <a:lnTo>
                      <a:pt x="38" y="1888"/>
                    </a:lnTo>
                    <a:lnTo>
                      <a:pt x="42" y="1888"/>
                    </a:lnTo>
                    <a:lnTo>
                      <a:pt x="46" y="1888"/>
                    </a:lnTo>
                    <a:lnTo>
                      <a:pt x="50" y="1888"/>
                    </a:lnTo>
                    <a:lnTo>
                      <a:pt x="54" y="1888"/>
                    </a:lnTo>
                    <a:lnTo>
                      <a:pt x="58" y="1888"/>
                    </a:lnTo>
                    <a:lnTo>
                      <a:pt x="63" y="1888"/>
                    </a:lnTo>
                    <a:lnTo>
                      <a:pt x="67" y="1888"/>
                    </a:lnTo>
                    <a:lnTo>
                      <a:pt x="71" y="1888"/>
                    </a:lnTo>
                    <a:lnTo>
                      <a:pt x="75" y="1888"/>
                    </a:lnTo>
                    <a:lnTo>
                      <a:pt x="79" y="1888"/>
                    </a:lnTo>
                    <a:lnTo>
                      <a:pt x="83" y="1888"/>
                    </a:lnTo>
                    <a:lnTo>
                      <a:pt x="88" y="1888"/>
                    </a:lnTo>
                    <a:lnTo>
                      <a:pt x="92" y="1888"/>
                    </a:lnTo>
                    <a:lnTo>
                      <a:pt x="96" y="1888"/>
                    </a:lnTo>
                    <a:lnTo>
                      <a:pt x="100" y="1888"/>
                    </a:lnTo>
                    <a:lnTo>
                      <a:pt x="106" y="1888"/>
                    </a:lnTo>
                    <a:lnTo>
                      <a:pt x="109" y="1888"/>
                    </a:lnTo>
                    <a:lnTo>
                      <a:pt x="113" y="1888"/>
                    </a:lnTo>
                    <a:lnTo>
                      <a:pt x="117" y="1888"/>
                    </a:lnTo>
                    <a:lnTo>
                      <a:pt x="123" y="1888"/>
                    </a:lnTo>
                    <a:lnTo>
                      <a:pt x="127" y="1888"/>
                    </a:lnTo>
                    <a:lnTo>
                      <a:pt x="131" y="1888"/>
                    </a:lnTo>
                    <a:lnTo>
                      <a:pt x="134" y="1794"/>
                    </a:lnTo>
                    <a:lnTo>
                      <a:pt x="136" y="1794"/>
                    </a:lnTo>
                    <a:lnTo>
                      <a:pt x="138" y="1794"/>
                    </a:lnTo>
                    <a:lnTo>
                      <a:pt x="140" y="1794"/>
                    </a:lnTo>
                    <a:lnTo>
                      <a:pt x="142" y="1794"/>
                    </a:lnTo>
                    <a:lnTo>
                      <a:pt x="144" y="1794"/>
                    </a:lnTo>
                    <a:lnTo>
                      <a:pt x="146" y="1794"/>
                    </a:lnTo>
                    <a:lnTo>
                      <a:pt x="148" y="1794"/>
                    </a:lnTo>
                    <a:lnTo>
                      <a:pt x="150" y="1792"/>
                    </a:lnTo>
                    <a:lnTo>
                      <a:pt x="152" y="1790"/>
                    </a:lnTo>
                    <a:lnTo>
                      <a:pt x="154" y="1788"/>
                    </a:lnTo>
                    <a:lnTo>
                      <a:pt x="154" y="1786"/>
                    </a:lnTo>
                    <a:lnTo>
                      <a:pt x="154" y="1784"/>
                    </a:lnTo>
                    <a:lnTo>
                      <a:pt x="156" y="1782"/>
                    </a:lnTo>
                    <a:lnTo>
                      <a:pt x="156" y="1781"/>
                    </a:lnTo>
                    <a:lnTo>
                      <a:pt x="156" y="1779"/>
                    </a:lnTo>
                    <a:lnTo>
                      <a:pt x="156" y="1777"/>
                    </a:lnTo>
                    <a:lnTo>
                      <a:pt x="156" y="1775"/>
                    </a:lnTo>
                    <a:lnTo>
                      <a:pt x="156" y="1773"/>
                    </a:lnTo>
                    <a:lnTo>
                      <a:pt x="156" y="1771"/>
                    </a:lnTo>
                    <a:lnTo>
                      <a:pt x="156" y="1769"/>
                    </a:lnTo>
                    <a:lnTo>
                      <a:pt x="156" y="1767"/>
                    </a:lnTo>
                    <a:lnTo>
                      <a:pt x="156" y="1765"/>
                    </a:lnTo>
                    <a:lnTo>
                      <a:pt x="156" y="1763"/>
                    </a:lnTo>
                    <a:lnTo>
                      <a:pt x="156" y="1761"/>
                    </a:lnTo>
                    <a:lnTo>
                      <a:pt x="156" y="1759"/>
                    </a:lnTo>
                    <a:lnTo>
                      <a:pt x="150" y="667"/>
                    </a:lnTo>
                    <a:lnTo>
                      <a:pt x="102" y="663"/>
                    </a:lnTo>
                    <a:lnTo>
                      <a:pt x="102" y="661"/>
                    </a:lnTo>
                    <a:lnTo>
                      <a:pt x="102" y="657"/>
                    </a:lnTo>
                    <a:lnTo>
                      <a:pt x="102" y="655"/>
                    </a:lnTo>
                    <a:lnTo>
                      <a:pt x="102" y="651"/>
                    </a:lnTo>
                    <a:lnTo>
                      <a:pt x="102" y="649"/>
                    </a:lnTo>
                    <a:lnTo>
                      <a:pt x="100" y="647"/>
                    </a:lnTo>
                    <a:lnTo>
                      <a:pt x="100" y="643"/>
                    </a:lnTo>
                    <a:lnTo>
                      <a:pt x="100" y="642"/>
                    </a:lnTo>
                    <a:lnTo>
                      <a:pt x="100" y="638"/>
                    </a:lnTo>
                    <a:lnTo>
                      <a:pt x="100" y="636"/>
                    </a:lnTo>
                    <a:lnTo>
                      <a:pt x="100" y="632"/>
                    </a:lnTo>
                    <a:lnTo>
                      <a:pt x="100" y="630"/>
                    </a:lnTo>
                    <a:lnTo>
                      <a:pt x="100" y="628"/>
                    </a:lnTo>
                    <a:lnTo>
                      <a:pt x="100" y="624"/>
                    </a:lnTo>
                    <a:lnTo>
                      <a:pt x="100" y="622"/>
                    </a:lnTo>
                    <a:lnTo>
                      <a:pt x="100" y="618"/>
                    </a:lnTo>
                    <a:lnTo>
                      <a:pt x="100" y="617"/>
                    </a:lnTo>
                    <a:lnTo>
                      <a:pt x="100" y="613"/>
                    </a:lnTo>
                    <a:lnTo>
                      <a:pt x="100" y="611"/>
                    </a:lnTo>
                    <a:lnTo>
                      <a:pt x="100" y="607"/>
                    </a:lnTo>
                    <a:lnTo>
                      <a:pt x="100" y="605"/>
                    </a:lnTo>
                    <a:lnTo>
                      <a:pt x="100" y="603"/>
                    </a:lnTo>
                    <a:lnTo>
                      <a:pt x="100" y="599"/>
                    </a:lnTo>
                    <a:lnTo>
                      <a:pt x="102" y="597"/>
                    </a:lnTo>
                    <a:lnTo>
                      <a:pt x="102" y="594"/>
                    </a:lnTo>
                    <a:lnTo>
                      <a:pt x="102" y="592"/>
                    </a:lnTo>
                    <a:lnTo>
                      <a:pt x="102" y="590"/>
                    </a:lnTo>
                    <a:lnTo>
                      <a:pt x="102" y="586"/>
                    </a:lnTo>
                    <a:lnTo>
                      <a:pt x="104" y="584"/>
                    </a:lnTo>
                    <a:lnTo>
                      <a:pt x="104" y="582"/>
                    </a:lnTo>
                    <a:lnTo>
                      <a:pt x="104" y="578"/>
                    </a:lnTo>
                    <a:lnTo>
                      <a:pt x="104" y="576"/>
                    </a:lnTo>
                    <a:lnTo>
                      <a:pt x="148" y="576"/>
                    </a:lnTo>
                    <a:lnTo>
                      <a:pt x="148" y="574"/>
                    </a:lnTo>
                    <a:lnTo>
                      <a:pt x="150" y="572"/>
                    </a:lnTo>
                    <a:lnTo>
                      <a:pt x="150" y="570"/>
                    </a:lnTo>
                    <a:lnTo>
                      <a:pt x="150" y="569"/>
                    </a:lnTo>
                    <a:lnTo>
                      <a:pt x="150" y="567"/>
                    </a:lnTo>
                    <a:lnTo>
                      <a:pt x="150" y="565"/>
                    </a:lnTo>
                    <a:lnTo>
                      <a:pt x="150" y="563"/>
                    </a:lnTo>
                    <a:lnTo>
                      <a:pt x="150" y="561"/>
                    </a:lnTo>
                    <a:lnTo>
                      <a:pt x="150" y="559"/>
                    </a:lnTo>
                    <a:lnTo>
                      <a:pt x="150" y="557"/>
                    </a:lnTo>
                    <a:lnTo>
                      <a:pt x="150" y="555"/>
                    </a:lnTo>
                    <a:lnTo>
                      <a:pt x="150" y="553"/>
                    </a:lnTo>
                    <a:lnTo>
                      <a:pt x="150" y="551"/>
                    </a:lnTo>
                    <a:lnTo>
                      <a:pt x="150" y="549"/>
                    </a:lnTo>
                    <a:lnTo>
                      <a:pt x="150" y="547"/>
                    </a:lnTo>
                    <a:lnTo>
                      <a:pt x="150" y="546"/>
                    </a:lnTo>
                    <a:lnTo>
                      <a:pt x="150" y="544"/>
                    </a:lnTo>
                    <a:lnTo>
                      <a:pt x="150" y="542"/>
                    </a:lnTo>
                    <a:lnTo>
                      <a:pt x="152" y="540"/>
                    </a:lnTo>
                    <a:lnTo>
                      <a:pt x="152" y="538"/>
                    </a:lnTo>
                    <a:lnTo>
                      <a:pt x="152" y="536"/>
                    </a:lnTo>
                    <a:lnTo>
                      <a:pt x="152" y="534"/>
                    </a:lnTo>
                    <a:lnTo>
                      <a:pt x="154" y="534"/>
                    </a:lnTo>
                    <a:lnTo>
                      <a:pt x="154" y="532"/>
                    </a:lnTo>
                    <a:lnTo>
                      <a:pt x="154" y="530"/>
                    </a:lnTo>
                    <a:lnTo>
                      <a:pt x="156" y="530"/>
                    </a:lnTo>
                    <a:lnTo>
                      <a:pt x="156" y="528"/>
                    </a:lnTo>
                    <a:lnTo>
                      <a:pt x="227" y="528"/>
                    </a:lnTo>
                    <a:lnTo>
                      <a:pt x="228" y="4"/>
                    </a:lnTo>
                    <a:lnTo>
                      <a:pt x="232" y="0"/>
                    </a:lnTo>
                    <a:lnTo>
                      <a:pt x="1970" y="2"/>
                    </a:lnTo>
                    <a:lnTo>
                      <a:pt x="1974" y="12"/>
                    </a:lnTo>
                    <a:lnTo>
                      <a:pt x="1974" y="29"/>
                    </a:lnTo>
                    <a:lnTo>
                      <a:pt x="1972" y="46"/>
                    </a:lnTo>
                    <a:lnTo>
                      <a:pt x="1972" y="63"/>
                    </a:lnTo>
                    <a:lnTo>
                      <a:pt x="1972" y="81"/>
                    </a:lnTo>
                    <a:lnTo>
                      <a:pt x="1972" y="98"/>
                    </a:lnTo>
                    <a:lnTo>
                      <a:pt x="1970" y="115"/>
                    </a:lnTo>
                    <a:lnTo>
                      <a:pt x="1970" y="133"/>
                    </a:lnTo>
                    <a:lnTo>
                      <a:pt x="1970" y="152"/>
                    </a:lnTo>
                    <a:lnTo>
                      <a:pt x="1970" y="169"/>
                    </a:lnTo>
                    <a:lnTo>
                      <a:pt x="1970" y="186"/>
                    </a:lnTo>
                    <a:lnTo>
                      <a:pt x="1970" y="204"/>
                    </a:lnTo>
                    <a:lnTo>
                      <a:pt x="1970" y="221"/>
                    </a:lnTo>
                    <a:lnTo>
                      <a:pt x="1970" y="238"/>
                    </a:lnTo>
                    <a:lnTo>
                      <a:pt x="1970" y="257"/>
                    </a:lnTo>
                    <a:lnTo>
                      <a:pt x="1970" y="275"/>
                    </a:lnTo>
                    <a:lnTo>
                      <a:pt x="1970" y="292"/>
                    </a:lnTo>
                    <a:lnTo>
                      <a:pt x="1970" y="309"/>
                    </a:lnTo>
                    <a:lnTo>
                      <a:pt x="1970" y="327"/>
                    </a:lnTo>
                    <a:lnTo>
                      <a:pt x="1970" y="346"/>
                    </a:lnTo>
                    <a:lnTo>
                      <a:pt x="1970" y="363"/>
                    </a:lnTo>
                    <a:lnTo>
                      <a:pt x="1970" y="380"/>
                    </a:lnTo>
                    <a:lnTo>
                      <a:pt x="1970" y="400"/>
                    </a:lnTo>
                    <a:lnTo>
                      <a:pt x="1970" y="417"/>
                    </a:lnTo>
                    <a:lnTo>
                      <a:pt x="1970" y="434"/>
                    </a:lnTo>
                    <a:lnTo>
                      <a:pt x="1970" y="453"/>
                    </a:lnTo>
                    <a:lnTo>
                      <a:pt x="1970" y="471"/>
                    </a:lnTo>
                    <a:lnTo>
                      <a:pt x="1970" y="488"/>
                    </a:lnTo>
                    <a:lnTo>
                      <a:pt x="1970" y="507"/>
                    </a:lnTo>
                    <a:lnTo>
                      <a:pt x="1970" y="524"/>
                    </a:lnTo>
                    <a:lnTo>
                      <a:pt x="1970" y="544"/>
                    </a:lnTo>
                    <a:lnTo>
                      <a:pt x="1970" y="561"/>
                    </a:lnTo>
                    <a:lnTo>
                      <a:pt x="1970" y="580"/>
                    </a:lnTo>
                    <a:lnTo>
                      <a:pt x="1972" y="578"/>
                    </a:lnTo>
                    <a:lnTo>
                      <a:pt x="1975" y="578"/>
                    </a:lnTo>
                    <a:lnTo>
                      <a:pt x="1977" y="578"/>
                    </a:lnTo>
                    <a:lnTo>
                      <a:pt x="1981" y="576"/>
                    </a:lnTo>
                    <a:lnTo>
                      <a:pt x="1983" y="576"/>
                    </a:lnTo>
                    <a:lnTo>
                      <a:pt x="1987" y="574"/>
                    </a:lnTo>
                    <a:lnTo>
                      <a:pt x="1989" y="574"/>
                    </a:lnTo>
                    <a:lnTo>
                      <a:pt x="1991" y="572"/>
                    </a:lnTo>
                    <a:lnTo>
                      <a:pt x="1995" y="572"/>
                    </a:lnTo>
                    <a:lnTo>
                      <a:pt x="1997" y="570"/>
                    </a:lnTo>
                    <a:lnTo>
                      <a:pt x="2000" y="570"/>
                    </a:lnTo>
                    <a:lnTo>
                      <a:pt x="2002" y="570"/>
                    </a:lnTo>
                    <a:lnTo>
                      <a:pt x="2006" y="569"/>
                    </a:lnTo>
                    <a:lnTo>
                      <a:pt x="2008" y="569"/>
                    </a:lnTo>
                    <a:lnTo>
                      <a:pt x="2012" y="567"/>
                    </a:lnTo>
                    <a:lnTo>
                      <a:pt x="2014" y="567"/>
                    </a:lnTo>
                    <a:lnTo>
                      <a:pt x="2018" y="565"/>
                    </a:lnTo>
                    <a:lnTo>
                      <a:pt x="2020" y="563"/>
                    </a:lnTo>
                    <a:lnTo>
                      <a:pt x="2023" y="563"/>
                    </a:lnTo>
                    <a:lnTo>
                      <a:pt x="2025" y="561"/>
                    </a:lnTo>
                    <a:lnTo>
                      <a:pt x="2029" y="561"/>
                    </a:lnTo>
                    <a:lnTo>
                      <a:pt x="2031" y="559"/>
                    </a:lnTo>
                    <a:lnTo>
                      <a:pt x="2035" y="559"/>
                    </a:lnTo>
                    <a:lnTo>
                      <a:pt x="2039" y="557"/>
                    </a:lnTo>
                    <a:lnTo>
                      <a:pt x="2041" y="557"/>
                    </a:lnTo>
                    <a:lnTo>
                      <a:pt x="2045" y="557"/>
                    </a:lnTo>
                    <a:lnTo>
                      <a:pt x="2047" y="555"/>
                    </a:lnTo>
                    <a:lnTo>
                      <a:pt x="2050" y="555"/>
                    </a:lnTo>
                    <a:lnTo>
                      <a:pt x="2052" y="553"/>
                    </a:lnTo>
                    <a:lnTo>
                      <a:pt x="2056" y="553"/>
                    </a:lnTo>
                    <a:lnTo>
                      <a:pt x="2058" y="551"/>
                    </a:lnTo>
                    <a:lnTo>
                      <a:pt x="2062" y="551"/>
                    </a:lnTo>
                    <a:lnTo>
                      <a:pt x="2060" y="549"/>
                    </a:lnTo>
                    <a:lnTo>
                      <a:pt x="2056" y="549"/>
                    </a:lnTo>
                    <a:lnTo>
                      <a:pt x="2054" y="547"/>
                    </a:lnTo>
                    <a:lnTo>
                      <a:pt x="2052" y="547"/>
                    </a:lnTo>
                    <a:lnTo>
                      <a:pt x="2050" y="546"/>
                    </a:lnTo>
                    <a:lnTo>
                      <a:pt x="2047" y="546"/>
                    </a:lnTo>
                    <a:lnTo>
                      <a:pt x="2045" y="544"/>
                    </a:lnTo>
                    <a:lnTo>
                      <a:pt x="2043" y="544"/>
                    </a:lnTo>
                    <a:lnTo>
                      <a:pt x="2039" y="542"/>
                    </a:lnTo>
                    <a:lnTo>
                      <a:pt x="2037" y="542"/>
                    </a:lnTo>
                    <a:lnTo>
                      <a:pt x="2035" y="540"/>
                    </a:lnTo>
                    <a:lnTo>
                      <a:pt x="2031" y="538"/>
                    </a:lnTo>
                    <a:lnTo>
                      <a:pt x="2029" y="538"/>
                    </a:lnTo>
                    <a:lnTo>
                      <a:pt x="2027" y="536"/>
                    </a:lnTo>
                    <a:lnTo>
                      <a:pt x="2025" y="536"/>
                    </a:lnTo>
                    <a:lnTo>
                      <a:pt x="2022" y="534"/>
                    </a:lnTo>
                    <a:lnTo>
                      <a:pt x="2020" y="532"/>
                    </a:lnTo>
                    <a:lnTo>
                      <a:pt x="2018" y="530"/>
                    </a:lnTo>
                    <a:lnTo>
                      <a:pt x="2016" y="530"/>
                    </a:lnTo>
                    <a:lnTo>
                      <a:pt x="2014" y="528"/>
                    </a:lnTo>
                    <a:lnTo>
                      <a:pt x="2012" y="526"/>
                    </a:lnTo>
                    <a:lnTo>
                      <a:pt x="2010" y="524"/>
                    </a:lnTo>
                    <a:lnTo>
                      <a:pt x="2008" y="522"/>
                    </a:lnTo>
                    <a:lnTo>
                      <a:pt x="2006" y="521"/>
                    </a:lnTo>
                    <a:lnTo>
                      <a:pt x="2004" y="519"/>
                    </a:lnTo>
                    <a:lnTo>
                      <a:pt x="2002" y="517"/>
                    </a:lnTo>
                    <a:lnTo>
                      <a:pt x="2000" y="515"/>
                    </a:lnTo>
                    <a:lnTo>
                      <a:pt x="1999" y="511"/>
                    </a:lnTo>
                    <a:lnTo>
                      <a:pt x="1999" y="509"/>
                    </a:lnTo>
                    <a:lnTo>
                      <a:pt x="1997" y="507"/>
                    </a:lnTo>
                    <a:lnTo>
                      <a:pt x="1995" y="503"/>
                    </a:lnTo>
                    <a:lnTo>
                      <a:pt x="1995" y="501"/>
                    </a:lnTo>
                    <a:lnTo>
                      <a:pt x="1993" y="497"/>
                    </a:lnTo>
                    <a:lnTo>
                      <a:pt x="1991" y="492"/>
                    </a:lnTo>
                    <a:lnTo>
                      <a:pt x="1989" y="488"/>
                    </a:lnTo>
                    <a:lnTo>
                      <a:pt x="1987" y="482"/>
                    </a:lnTo>
                    <a:lnTo>
                      <a:pt x="1987" y="478"/>
                    </a:lnTo>
                    <a:lnTo>
                      <a:pt x="1985" y="473"/>
                    </a:lnTo>
                    <a:lnTo>
                      <a:pt x="1985" y="469"/>
                    </a:lnTo>
                    <a:lnTo>
                      <a:pt x="1985" y="465"/>
                    </a:lnTo>
                    <a:lnTo>
                      <a:pt x="1985" y="459"/>
                    </a:lnTo>
                    <a:lnTo>
                      <a:pt x="1985" y="455"/>
                    </a:lnTo>
                    <a:lnTo>
                      <a:pt x="1985" y="449"/>
                    </a:lnTo>
                    <a:lnTo>
                      <a:pt x="1985" y="446"/>
                    </a:lnTo>
                    <a:lnTo>
                      <a:pt x="1987" y="440"/>
                    </a:lnTo>
                    <a:lnTo>
                      <a:pt x="1987" y="436"/>
                    </a:lnTo>
                    <a:lnTo>
                      <a:pt x="1987" y="430"/>
                    </a:lnTo>
                    <a:lnTo>
                      <a:pt x="1989" y="426"/>
                    </a:lnTo>
                    <a:lnTo>
                      <a:pt x="1989" y="423"/>
                    </a:lnTo>
                    <a:lnTo>
                      <a:pt x="1991" y="417"/>
                    </a:lnTo>
                    <a:lnTo>
                      <a:pt x="1991" y="413"/>
                    </a:lnTo>
                    <a:lnTo>
                      <a:pt x="1993" y="407"/>
                    </a:lnTo>
                    <a:lnTo>
                      <a:pt x="1995" y="403"/>
                    </a:lnTo>
                    <a:lnTo>
                      <a:pt x="1995" y="398"/>
                    </a:lnTo>
                    <a:lnTo>
                      <a:pt x="1997" y="394"/>
                    </a:lnTo>
                    <a:lnTo>
                      <a:pt x="1997" y="388"/>
                    </a:lnTo>
                    <a:lnTo>
                      <a:pt x="1999" y="384"/>
                    </a:lnTo>
                    <a:lnTo>
                      <a:pt x="2000" y="380"/>
                    </a:lnTo>
                    <a:lnTo>
                      <a:pt x="2000" y="375"/>
                    </a:lnTo>
                    <a:lnTo>
                      <a:pt x="2002" y="371"/>
                    </a:lnTo>
                    <a:lnTo>
                      <a:pt x="2002" y="365"/>
                    </a:lnTo>
                    <a:lnTo>
                      <a:pt x="2002" y="361"/>
                    </a:lnTo>
                    <a:lnTo>
                      <a:pt x="2004" y="355"/>
                    </a:lnTo>
                    <a:lnTo>
                      <a:pt x="2004" y="352"/>
                    </a:lnTo>
                    <a:lnTo>
                      <a:pt x="2039" y="252"/>
                    </a:lnTo>
                    <a:lnTo>
                      <a:pt x="2039" y="250"/>
                    </a:lnTo>
                    <a:lnTo>
                      <a:pt x="2037" y="248"/>
                    </a:lnTo>
                    <a:lnTo>
                      <a:pt x="2037" y="246"/>
                    </a:lnTo>
                    <a:lnTo>
                      <a:pt x="2037" y="244"/>
                    </a:lnTo>
                    <a:lnTo>
                      <a:pt x="2035" y="242"/>
                    </a:lnTo>
                    <a:lnTo>
                      <a:pt x="2035" y="240"/>
                    </a:lnTo>
                    <a:lnTo>
                      <a:pt x="2035" y="238"/>
                    </a:lnTo>
                    <a:lnTo>
                      <a:pt x="2033" y="236"/>
                    </a:lnTo>
                    <a:lnTo>
                      <a:pt x="2033" y="234"/>
                    </a:lnTo>
                    <a:lnTo>
                      <a:pt x="2033" y="232"/>
                    </a:lnTo>
                    <a:lnTo>
                      <a:pt x="2033" y="230"/>
                    </a:lnTo>
                    <a:lnTo>
                      <a:pt x="2033" y="229"/>
                    </a:lnTo>
                    <a:lnTo>
                      <a:pt x="2033" y="227"/>
                    </a:lnTo>
                    <a:lnTo>
                      <a:pt x="2033" y="225"/>
                    </a:lnTo>
                    <a:lnTo>
                      <a:pt x="2031" y="223"/>
                    </a:lnTo>
                    <a:lnTo>
                      <a:pt x="2031" y="221"/>
                    </a:lnTo>
                    <a:lnTo>
                      <a:pt x="2031" y="219"/>
                    </a:lnTo>
                    <a:lnTo>
                      <a:pt x="2031" y="217"/>
                    </a:lnTo>
                    <a:lnTo>
                      <a:pt x="2031" y="215"/>
                    </a:lnTo>
                    <a:lnTo>
                      <a:pt x="2031" y="213"/>
                    </a:lnTo>
                    <a:lnTo>
                      <a:pt x="2031" y="211"/>
                    </a:lnTo>
                    <a:lnTo>
                      <a:pt x="2031" y="209"/>
                    </a:lnTo>
                    <a:lnTo>
                      <a:pt x="2031" y="207"/>
                    </a:lnTo>
                    <a:lnTo>
                      <a:pt x="2031" y="206"/>
                    </a:lnTo>
                    <a:lnTo>
                      <a:pt x="2031" y="204"/>
                    </a:lnTo>
                    <a:lnTo>
                      <a:pt x="2031" y="202"/>
                    </a:lnTo>
                    <a:lnTo>
                      <a:pt x="2031" y="200"/>
                    </a:lnTo>
                    <a:lnTo>
                      <a:pt x="2031" y="198"/>
                    </a:lnTo>
                    <a:lnTo>
                      <a:pt x="2029" y="196"/>
                    </a:lnTo>
                    <a:lnTo>
                      <a:pt x="2029" y="194"/>
                    </a:lnTo>
                    <a:lnTo>
                      <a:pt x="2029" y="192"/>
                    </a:lnTo>
                    <a:lnTo>
                      <a:pt x="2029" y="190"/>
                    </a:lnTo>
                    <a:lnTo>
                      <a:pt x="2033" y="186"/>
                    </a:lnTo>
                    <a:lnTo>
                      <a:pt x="2037" y="184"/>
                    </a:lnTo>
                    <a:lnTo>
                      <a:pt x="2041" y="181"/>
                    </a:lnTo>
                    <a:lnTo>
                      <a:pt x="2045" y="177"/>
                    </a:lnTo>
                    <a:lnTo>
                      <a:pt x="2048" y="175"/>
                    </a:lnTo>
                    <a:lnTo>
                      <a:pt x="2052" y="171"/>
                    </a:lnTo>
                    <a:lnTo>
                      <a:pt x="2056" y="167"/>
                    </a:lnTo>
                    <a:lnTo>
                      <a:pt x="2060" y="163"/>
                    </a:lnTo>
                    <a:lnTo>
                      <a:pt x="2064" y="159"/>
                    </a:lnTo>
                    <a:lnTo>
                      <a:pt x="2068" y="158"/>
                    </a:lnTo>
                    <a:lnTo>
                      <a:pt x="2071" y="154"/>
                    </a:lnTo>
                    <a:lnTo>
                      <a:pt x="2075" y="150"/>
                    </a:lnTo>
                    <a:lnTo>
                      <a:pt x="2079" y="148"/>
                    </a:lnTo>
                    <a:lnTo>
                      <a:pt x="2083" y="144"/>
                    </a:lnTo>
                    <a:lnTo>
                      <a:pt x="2087" y="142"/>
                    </a:lnTo>
                    <a:lnTo>
                      <a:pt x="2091" y="138"/>
                    </a:lnTo>
                    <a:lnTo>
                      <a:pt x="2095" y="136"/>
                    </a:lnTo>
                    <a:lnTo>
                      <a:pt x="2100" y="133"/>
                    </a:lnTo>
                    <a:lnTo>
                      <a:pt x="2104" y="131"/>
                    </a:lnTo>
                    <a:lnTo>
                      <a:pt x="2108" y="129"/>
                    </a:lnTo>
                    <a:lnTo>
                      <a:pt x="2112" y="127"/>
                    </a:lnTo>
                    <a:lnTo>
                      <a:pt x="2116" y="125"/>
                    </a:lnTo>
                    <a:lnTo>
                      <a:pt x="2121" y="125"/>
                    </a:lnTo>
                    <a:lnTo>
                      <a:pt x="2125" y="123"/>
                    </a:lnTo>
                    <a:lnTo>
                      <a:pt x="2129" y="123"/>
                    </a:lnTo>
                    <a:lnTo>
                      <a:pt x="2135" y="121"/>
                    </a:lnTo>
                    <a:lnTo>
                      <a:pt x="2139" y="121"/>
                    </a:lnTo>
                    <a:lnTo>
                      <a:pt x="2144" y="121"/>
                    </a:lnTo>
                    <a:lnTo>
                      <a:pt x="2148" y="121"/>
                    </a:lnTo>
                    <a:lnTo>
                      <a:pt x="2154" y="123"/>
                    </a:lnTo>
                    <a:lnTo>
                      <a:pt x="2158" y="123"/>
                    </a:lnTo>
                    <a:lnTo>
                      <a:pt x="2164" y="125"/>
                    </a:lnTo>
                    <a:lnTo>
                      <a:pt x="2166" y="125"/>
                    </a:lnTo>
                    <a:lnTo>
                      <a:pt x="2167" y="127"/>
                    </a:lnTo>
                    <a:lnTo>
                      <a:pt x="2169" y="127"/>
                    </a:lnTo>
                    <a:lnTo>
                      <a:pt x="2171" y="129"/>
                    </a:lnTo>
                    <a:lnTo>
                      <a:pt x="2173" y="131"/>
                    </a:lnTo>
                    <a:lnTo>
                      <a:pt x="2175" y="133"/>
                    </a:lnTo>
                    <a:lnTo>
                      <a:pt x="2175" y="134"/>
                    </a:lnTo>
                    <a:lnTo>
                      <a:pt x="2177" y="136"/>
                    </a:lnTo>
                    <a:lnTo>
                      <a:pt x="2179" y="138"/>
                    </a:lnTo>
                    <a:lnTo>
                      <a:pt x="2179" y="140"/>
                    </a:lnTo>
                    <a:lnTo>
                      <a:pt x="2181" y="142"/>
                    </a:lnTo>
                    <a:lnTo>
                      <a:pt x="2181" y="144"/>
                    </a:lnTo>
                    <a:lnTo>
                      <a:pt x="2183" y="146"/>
                    </a:lnTo>
                    <a:lnTo>
                      <a:pt x="2183" y="148"/>
                    </a:lnTo>
                    <a:lnTo>
                      <a:pt x="2185" y="150"/>
                    </a:lnTo>
                    <a:lnTo>
                      <a:pt x="2185" y="152"/>
                    </a:lnTo>
                    <a:lnTo>
                      <a:pt x="2187" y="154"/>
                    </a:lnTo>
                    <a:lnTo>
                      <a:pt x="2187" y="156"/>
                    </a:lnTo>
                    <a:lnTo>
                      <a:pt x="2189" y="158"/>
                    </a:lnTo>
                    <a:lnTo>
                      <a:pt x="2191" y="159"/>
                    </a:lnTo>
                    <a:lnTo>
                      <a:pt x="2192" y="161"/>
                    </a:lnTo>
                    <a:lnTo>
                      <a:pt x="2194" y="161"/>
                    </a:lnTo>
                    <a:lnTo>
                      <a:pt x="2196" y="163"/>
                    </a:lnTo>
                    <a:lnTo>
                      <a:pt x="2198" y="163"/>
                    </a:lnTo>
                    <a:lnTo>
                      <a:pt x="2200" y="163"/>
                    </a:lnTo>
                    <a:lnTo>
                      <a:pt x="2202" y="163"/>
                    </a:lnTo>
                    <a:lnTo>
                      <a:pt x="2206" y="161"/>
                    </a:lnTo>
                    <a:lnTo>
                      <a:pt x="2208" y="161"/>
                    </a:lnTo>
                    <a:lnTo>
                      <a:pt x="2210" y="159"/>
                    </a:lnTo>
                    <a:lnTo>
                      <a:pt x="2214" y="158"/>
                    </a:lnTo>
                    <a:lnTo>
                      <a:pt x="2217" y="158"/>
                    </a:lnTo>
                    <a:lnTo>
                      <a:pt x="2219" y="158"/>
                    </a:lnTo>
                    <a:lnTo>
                      <a:pt x="2223" y="158"/>
                    </a:lnTo>
                    <a:lnTo>
                      <a:pt x="2225" y="158"/>
                    </a:lnTo>
                    <a:lnTo>
                      <a:pt x="2229" y="158"/>
                    </a:lnTo>
                    <a:lnTo>
                      <a:pt x="2231" y="159"/>
                    </a:lnTo>
                    <a:lnTo>
                      <a:pt x="2233" y="159"/>
                    </a:lnTo>
                    <a:lnTo>
                      <a:pt x="2237" y="161"/>
                    </a:lnTo>
                    <a:lnTo>
                      <a:pt x="2239" y="163"/>
                    </a:lnTo>
                    <a:lnTo>
                      <a:pt x="2240" y="163"/>
                    </a:lnTo>
                    <a:lnTo>
                      <a:pt x="2242" y="165"/>
                    </a:lnTo>
                    <a:lnTo>
                      <a:pt x="2244" y="167"/>
                    </a:lnTo>
                    <a:lnTo>
                      <a:pt x="2246" y="169"/>
                    </a:lnTo>
                    <a:lnTo>
                      <a:pt x="2248" y="171"/>
                    </a:lnTo>
                    <a:lnTo>
                      <a:pt x="2250" y="173"/>
                    </a:lnTo>
                    <a:lnTo>
                      <a:pt x="2252" y="175"/>
                    </a:lnTo>
                    <a:lnTo>
                      <a:pt x="2254" y="177"/>
                    </a:lnTo>
                    <a:lnTo>
                      <a:pt x="2256" y="179"/>
                    </a:lnTo>
                    <a:lnTo>
                      <a:pt x="2258" y="182"/>
                    </a:lnTo>
                    <a:lnTo>
                      <a:pt x="2260" y="184"/>
                    </a:lnTo>
                    <a:lnTo>
                      <a:pt x="2260" y="186"/>
                    </a:lnTo>
                    <a:lnTo>
                      <a:pt x="2262" y="188"/>
                    </a:lnTo>
                    <a:lnTo>
                      <a:pt x="2263" y="192"/>
                    </a:lnTo>
                    <a:lnTo>
                      <a:pt x="2263" y="194"/>
                    </a:lnTo>
                    <a:lnTo>
                      <a:pt x="2265" y="196"/>
                    </a:lnTo>
                    <a:lnTo>
                      <a:pt x="2265" y="200"/>
                    </a:lnTo>
                    <a:lnTo>
                      <a:pt x="2267" y="202"/>
                    </a:lnTo>
                    <a:lnTo>
                      <a:pt x="2269" y="206"/>
                    </a:lnTo>
                    <a:lnTo>
                      <a:pt x="2269" y="207"/>
                    </a:lnTo>
                    <a:lnTo>
                      <a:pt x="2271" y="209"/>
                    </a:lnTo>
                    <a:lnTo>
                      <a:pt x="2271" y="213"/>
                    </a:lnTo>
                    <a:lnTo>
                      <a:pt x="2271" y="215"/>
                    </a:lnTo>
                    <a:lnTo>
                      <a:pt x="2271" y="219"/>
                    </a:lnTo>
                    <a:lnTo>
                      <a:pt x="2273" y="225"/>
                    </a:lnTo>
                    <a:lnTo>
                      <a:pt x="2273" y="229"/>
                    </a:lnTo>
                    <a:lnTo>
                      <a:pt x="2273" y="234"/>
                    </a:lnTo>
                    <a:lnTo>
                      <a:pt x="2275" y="238"/>
                    </a:lnTo>
                    <a:lnTo>
                      <a:pt x="2275" y="244"/>
                    </a:lnTo>
                    <a:lnTo>
                      <a:pt x="2277" y="248"/>
                    </a:lnTo>
                    <a:lnTo>
                      <a:pt x="2277" y="254"/>
                    </a:lnTo>
                    <a:lnTo>
                      <a:pt x="2279" y="259"/>
                    </a:lnTo>
                    <a:lnTo>
                      <a:pt x="2279" y="263"/>
                    </a:lnTo>
                    <a:lnTo>
                      <a:pt x="2281" y="269"/>
                    </a:lnTo>
                    <a:lnTo>
                      <a:pt x="2281" y="275"/>
                    </a:lnTo>
                    <a:lnTo>
                      <a:pt x="2283" y="279"/>
                    </a:lnTo>
                    <a:lnTo>
                      <a:pt x="2283" y="284"/>
                    </a:lnTo>
                    <a:lnTo>
                      <a:pt x="2285" y="290"/>
                    </a:lnTo>
                    <a:lnTo>
                      <a:pt x="2285" y="294"/>
                    </a:lnTo>
                    <a:lnTo>
                      <a:pt x="2285" y="300"/>
                    </a:lnTo>
                    <a:lnTo>
                      <a:pt x="2285" y="303"/>
                    </a:lnTo>
                    <a:lnTo>
                      <a:pt x="2285" y="309"/>
                    </a:lnTo>
                    <a:lnTo>
                      <a:pt x="2285" y="313"/>
                    </a:lnTo>
                    <a:lnTo>
                      <a:pt x="2283" y="319"/>
                    </a:lnTo>
                    <a:lnTo>
                      <a:pt x="2283" y="323"/>
                    </a:lnTo>
                    <a:lnTo>
                      <a:pt x="2281" y="327"/>
                    </a:lnTo>
                    <a:lnTo>
                      <a:pt x="2279" y="330"/>
                    </a:lnTo>
                    <a:lnTo>
                      <a:pt x="2277" y="334"/>
                    </a:lnTo>
                    <a:lnTo>
                      <a:pt x="2273" y="338"/>
                    </a:lnTo>
                    <a:lnTo>
                      <a:pt x="2271" y="342"/>
                    </a:lnTo>
                    <a:lnTo>
                      <a:pt x="2267" y="346"/>
                    </a:lnTo>
                    <a:lnTo>
                      <a:pt x="2262" y="348"/>
                    </a:lnTo>
                    <a:lnTo>
                      <a:pt x="2258" y="352"/>
                    </a:lnTo>
                    <a:lnTo>
                      <a:pt x="2252" y="353"/>
                    </a:lnTo>
                    <a:lnTo>
                      <a:pt x="2246" y="355"/>
                    </a:lnTo>
                    <a:lnTo>
                      <a:pt x="2246" y="357"/>
                    </a:lnTo>
                    <a:lnTo>
                      <a:pt x="2248" y="359"/>
                    </a:lnTo>
                    <a:lnTo>
                      <a:pt x="2250" y="359"/>
                    </a:lnTo>
                    <a:lnTo>
                      <a:pt x="2250" y="361"/>
                    </a:lnTo>
                    <a:lnTo>
                      <a:pt x="2252" y="363"/>
                    </a:lnTo>
                    <a:lnTo>
                      <a:pt x="2254" y="365"/>
                    </a:lnTo>
                    <a:lnTo>
                      <a:pt x="2254" y="367"/>
                    </a:lnTo>
                    <a:lnTo>
                      <a:pt x="2256" y="369"/>
                    </a:lnTo>
                    <a:lnTo>
                      <a:pt x="2256" y="371"/>
                    </a:lnTo>
                    <a:lnTo>
                      <a:pt x="2258" y="373"/>
                    </a:lnTo>
                    <a:lnTo>
                      <a:pt x="2258" y="375"/>
                    </a:lnTo>
                    <a:lnTo>
                      <a:pt x="2258" y="376"/>
                    </a:lnTo>
                    <a:lnTo>
                      <a:pt x="2260" y="378"/>
                    </a:lnTo>
                    <a:lnTo>
                      <a:pt x="2260" y="380"/>
                    </a:lnTo>
                    <a:lnTo>
                      <a:pt x="2260" y="382"/>
                    </a:lnTo>
                    <a:lnTo>
                      <a:pt x="2260" y="384"/>
                    </a:lnTo>
                    <a:lnTo>
                      <a:pt x="2260" y="386"/>
                    </a:lnTo>
                    <a:lnTo>
                      <a:pt x="2262" y="388"/>
                    </a:lnTo>
                    <a:lnTo>
                      <a:pt x="2262" y="390"/>
                    </a:lnTo>
                    <a:lnTo>
                      <a:pt x="2262" y="392"/>
                    </a:lnTo>
                    <a:lnTo>
                      <a:pt x="2262" y="396"/>
                    </a:lnTo>
                    <a:lnTo>
                      <a:pt x="2262" y="398"/>
                    </a:lnTo>
                    <a:lnTo>
                      <a:pt x="2262" y="400"/>
                    </a:lnTo>
                    <a:lnTo>
                      <a:pt x="2262" y="401"/>
                    </a:lnTo>
                    <a:lnTo>
                      <a:pt x="2262" y="403"/>
                    </a:lnTo>
                    <a:lnTo>
                      <a:pt x="2262" y="405"/>
                    </a:lnTo>
                    <a:lnTo>
                      <a:pt x="2260" y="407"/>
                    </a:lnTo>
                    <a:lnTo>
                      <a:pt x="2260" y="409"/>
                    </a:lnTo>
                    <a:lnTo>
                      <a:pt x="2260" y="411"/>
                    </a:lnTo>
                    <a:lnTo>
                      <a:pt x="2260" y="413"/>
                    </a:lnTo>
                    <a:lnTo>
                      <a:pt x="2260" y="415"/>
                    </a:lnTo>
                    <a:lnTo>
                      <a:pt x="2258" y="417"/>
                    </a:lnTo>
                    <a:lnTo>
                      <a:pt x="2258" y="419"/>
                    </a:lnTo>
                    <a:lnTo>
                      <a:pt x="2258" y="421"/>
                    </a:lnTo>
                    <a:lnTo>
                      <a:pt x="2256" y="423"/>
                    </a:lnTo>
                    <a:lnTo>
                      <a:pt x="2256" y="424"/>
                    </a:lnTo>
                    <a:lnTo>
                      <a:pt x="2254" y="426"/>
                    </a:lnTo>
                    <a:lnTo>
                      <a:pt x="2254" y="428"/>
                    </a:lnTo>
                    <a:lnTo>
                      <a:pt x="2252" y="430"/>
                    </a:lnTo>
                    <a:lnTo>
                      <a:pt x="2252" y="432"/>
                    </a:lnTo>
                    <a:lnTo>
                      <a:pt x="2250" y="434"/>
                    </a:lnTo>
                    <a:lnTo>
                      <a:pt x="2248" y="436"/>
                    </a:lnTo>
                    <a:lnTo>
                      <a:pt x="2248" y="438"/>
                    </a:lnTo>
                    <a:lnTo>
                      <a:pt x="2246" y="440"/>
                    </a:lnTo>
                    <a:lnTo>
                      <a:pt x="2246" y="442"/>
                    </a:lnTo>
                    <a:lnTo>
                      <a:pt x="2244" y="444"/>
                    </a:lnTo>
                    <a:lnTo>
                      <a:pt x="2242" y="444"/>
                    </a:lnTo>
                    <a:lnTo>
                      <a:pt x="2242" y="446"/>
                    </a:lnTo>
                    <a:lnTo>
                      <a:pt x="2240" y="448"/>
                    </a:lnTo>
                    <a:lnTo>
                      <a:pt x="2239" y="449"/>
                    </a:lnTo>
                    <a:lnTo>
                      <a:pt x="2239" y="451"/>
                    </a:lnTo>
                    <a:lnTo>
                      <a:pt x="2237" y="453"/>
                    </a:lnTo>
                    <a:lnTo>
                      <a:pt x="2235" y="453"/>
                    </a:lnTo>
                    <a:lnTo>
                      <a:pt x="2233" y="455"/>
                    </a:lnTo>
                    <a:lnTo>
                      <a:pt x="2231" y="457"/>
                    </a:lnTo>
                    <a:lnTo>
                      <a:pt x="2231" y="459"/>
                    </a:lnTo>
                    <a:lnTo>
                      <a:pt x="2229" y="459"/>
                    </a:lnTo>
                    <a:lnTo>
                      <a:pt x="2227" y="461"/>
                    </a:lnTo>
                    <a:lnTo>
                      <a:pt x="2225" y="461"/>
                    </a:lnTo>
                    <a:lnTo>
                      <a:pt x="2223" y="463"/>
                    </a:lnTo>
                    <a:lnTo>
                      <a:pt x="2221" y="463"/>
                    </a:lnTo>
                    <a:lnTo>
                      <a:pt x="2219" y="463"/>
                    </a:lnTo>
                    <a:lnTo>
                      <a:pt x="2217" y="465"/>
                    </a:lnTo>
                    <a:lnTo>
                      <a:pt x="2215" y="465"/>
                    </a:lnTo>
                    <a:lnTo>
                      <a:pt x="2214" y="465"/>
                    </a:lnTo>
                    <a:lnTo>
                      <a:pt x="2212" y="465"/>
                    </a:lnTo>
                    <a:lnTo>
                      <a:pt x="2210" y="465"/>
                    </a:lnTo>
                    <a:lnTo>
                      <a:pt x="2208" y="467"/>
                    </a:lnTo>
                    <a:lnTo>
                      <a:pt x="2206" y="467"/>
                    </a:lnTo>
                    <a:lnTo>
                      <a:pt x="2204" y="467"/>
                    </a:lnTo>
                    <a:lnTo>
                      <a:pt x="2202" y="467"/>
                    </a:lnTo>
                    <a:lnTo>
                      <a:pt x="2200" y="467"/>
                    </a:lnTo>
                    <a:lnTo>
                      <a:pt x="2198" y="467"/>
                    </a:lnTo>
                    <a:lnTo>
                      <a:pt x="2196" y="467"/>
                    </a:lnTo>
                    <a:lnTo>
                      <a:pt x="2194" y="467"/>
                    </a:lnTo>
                    <a:lnTo>
                      <a:pt x="2192" y="467"/>
                    </a:lnTo>
                    <a:lnTo>
                      <a:pt x="2191" y="467"/>
                    </a:lnTo>
                    <a:lnTo>
                      <a:pt x="2189" y="469"/>
                    </a:lnTo>
                    <a:lnTo>
                      <a:pt x="2187" y="471"/>
                    </a:lnTo>
                    <a:lnTo>
                      <a:pt x="2185" y="473"/>
                    </a:lnTo>
                    <a:lnTo>
                      <a:pt x="2185" y="474"/>
                    </a:lnTo>
                    <a:lnTo>
                      <a:pt x="2183" y="476"/>
                    </a:lnTo>
                    <a:lnTo>
                      <a:pt x="2181" y="478"/>
                    </a:lnTo>
                    <a:lnTo>
                      <a:pt x="2181" y="480"/>
                    </a:lnTo>
                    <a:lnTo>
                      <a:pt x="2179" y="482"/>
                    </a:lnTo>
                    <a:lnTo>
                      <a:pt x="2179" y="484"/>
                    </a:lnTo>
                    <a:lnTo>
                      <a:pt x="2177" y="486"/>
                    </a:lnTo>
                    <a:lnTo>
                      <a:pt x="2177" y="488"/>
                    </a:lnTo>
                    <a:lnTo>
                      <a:pt x="2175" y="490"/>
                    </a:lnTo>
                    <a:lnTo>
                      <a:pt x="2175" y="494"/>
                    </a:lnTo>
                    <a:lnTo>
                      <a:pt x="2173" y="496"/>
                    </a:lnTo>
                    <a:lnTo>
                      <a:pt x="2173" y="497"/>
                    </a:lnTo>
                    <a:lnTo>
                      <a:pt x="2173" y="499"/>
                    </a:lnTo>
                    <a:lnTo>
                      <a:pt x="2171" y="501"/>
                    </a:lnTo>
                    <a:lnTo>
                      <a:pt x="2171" y="503"/>
                    </a:lnTo>
                    <a:lnTo>
                      <a:pt x="2171" y="507"/>
                    </a:lnTo>
                    <a:lnTo>
                      <a:pt x="2169" y="509"/>
                    </a:lnTo>
                    <a:lnTo>
                      <a:pt x="2169" y="511"/>
                    </a:lnTo>
                    <a:lnTo>
                      <a:pt x="2169" y="513"/>
                    </a:lnTo>
                    <a:lnTo>
                      <a:pt x="2167" y="515"/>
                    </a:lnTo>
                    <a:lnTo>
                      <a:pt x="2167" y="519"/>
                    </a:lnTo>
                    <a:lnTo>
                      <a:pt x="2167" y="521"/>
                    </a:lnTo>
                    <a:lnTo>
                      <a:pt x="2166" y="522"/>
                    </a:lnTo>
                    <a:lnTo>
                      <a:pt x="2166" y="524"/>
                    </a:lnTo>
                    <a:lnTo>
                      <a:pt x="2166" y="526"/>
                    </a:lnTo>
                    <a:lnTo>
                      <a:pt x="2164" y="528"/>
                    </a:lnTo>
                    <a:lnTo>
                      <a:pt x="2164" y="532"/>
                    </a:lnTo>
                    <a:lnTo>
                      <a:pt x="2162" y="534"/>
                    </a:lnTo>
                    <a:lnTo>
                      <a:pt x="2162" y="536"/>
                    </a:lnTo>
                    <a:lnTo>
                      <a:pt x="2166" y="536"/>
                    </a:lnTo>
                    <a:lnTo>
                      <a:pt x="2169" y="538"/>
                    </a:lnTo>
                    <a:lnTo>
                      <a:pt x="2173" y="538"/>
                    </a:lnTo>
                    <a:lnTo>
                      <a:pt x="2177" y="540"/>
                    </a:lnTo>
                    <a:lnTo>
                      <a:pt x="2181" y="540"/>
                    </a:lnTo>
                    <a:lnTo>
                      <a:pt x="2185" y="540"/>
                    </a:lnTo>
                    <a:lnTo>
                      <a:pt x="2189" y="542"/>
                    </a:lnTo>
                    <a:lnTo>
                      <a:pt x="2192" y="544"/>
                    </a:lnTo>
                    <a:lnTo>
                      <a:pt x="2194" y="544"/>
                    </a:lnTo>
                    <a:lnTo>
                      <a:pt x="2198" y="546"/>
                    </a:lnTo>
                    <a:lnTo>
                      <a:pt x="2202" y="546"/>
                    </a:lnTo>
                    <a:lnTo>
                      <a:pt x="2206" y="547"/>
                    </a:lnTo>
                    <a:lnTo>
                      <a:pt x="2210" y="547"/>
                    </a:lnTo>
                    <a:lnTo>
                      <a:pt x="2214" y="549"/>
                    </a:lnTo>
                    <a:lnTo>
                      <a:pt x="2217" y="551"/>
                    </a:lnTo>
                    <a:lnTo>
                      <a:pt x="2221" y="551"/>
                    </a:lnTo>
                    <a:lnTo>
                      <a:pt x="2225" y="553"/>
                    </a:lnTo>
                    <a:lnTo>
                      <a:pt x="2227" y="555"/>
                    </a:lnTo>
                    <a:lnTo>
                      <a:pt x="2231" y="555"/>
                    </a:lnTo>
                    <a:lnTo>
                      <a:pt x="2235" y="557"/>
                    </a:lnTo>
                    <a:lnTo>
                      <a:pt x="2239" y="559"/>
                    </a:lnTo>
                    <a:lnTo>
                      <a:pt x="2242" y="559"/>
                    </a:lnTo>
                    <a:lnTo>
                      <a:pt x="2246" y="561"/>
                    </a:lnTo>
                    <a:lnTo>
                      <a:pt x="2250" y="563"/>
                    </a:lnTo>
                    <a:lnTo>
                      <a:pt x="2254" y="563"/>
                    </a:lnTo>
                    <a:lnTo>
                      <a:pt x="2256" y="565"/>
                    </a:lnTo>
                    <a:lnTo>
                      <a:pt x="2260" y="567"/>
                    </a:lnTo>
                    <a:lnTo>
                      <a:pt x="2263" y="567"/>
                    </a:lnTo>
                    <a:lnTo>
                      <a:pt x="2267" y="569"/>
                    </a:lnTo>
                    <a:lnTo>
                      <a:pt x="2271" y="570"/>
                    </a:lnTo>
                    <a:lnTo>
                      <a:pt x="2275" y="570"/>
                    </a:lnTo>
                    <a:lnTo>
                      <a:pt x="2279" y="572"/>
                    </a:lnTo>
                    <a:lnTo>
                      <a:pt x="2286" y="574"/>
                    </a:lnTo>
                    <a:lnTo>
                      <a:pt x="2292" y="574"/>
                    </a:lnTo>
                    <a:lnTo>
                      <a:pt x="2298" y="576"/>
                    </a:lnTo>
                    <a:lnTo>
                      <a:pt x="2306" y="580"/>
                    </a:lnTo>
                    <a:lnTo>
                      <a:pt x="2310" y="582"/>
                    </a:lnTo>
                    <a:lnTo>
                      <a:pt x="2315" y="586"/>
                    </a:lnTo>
                    <a:lnTo>
                      <a:pt x="2321" y="590"/>
                    </a:lnTo>
                    <a:lnTo>
                      <a:pt x="2325" y="594"/>
                    </a:lnTo>
                    <a:lnTo>
                      <a:pt x="2329" y="597"/>
                    </a:lnTo>
                    <a:lnTo>
                      <a:pt x="2334" y="601"/>
                    </a:lnTo>
                    <a:lnTo>
                      <a:pt x="2338" y="605"/>
                    </a:lnTo>
                    <a:lnTo>
                      <a:pt x="2340" y="611"/>
                    </a:lnTo>
                    <a:lnTo>
                      <a:pt x="2344" y="615"/>
                    </a:lnTo>
                    <a:lnTo>
                      <a:pt x="2348" y="620"/>
                    </a:lnTo>
                    <a:lnTo>
                      <a:pt x="2350" y="626"/>
                    </a:lnTo>
                    <a:lnTo>
                      <a:pt x="2354" y="630"/>
                    </a:lnTo>
                    <a:lnTo>
                      <a:pt x="2356" y="636"/>
                    </a:lnTo>
                    <a:lnTo>
                      <a:pt x="2358" y="642"/>
                    </a:lnTo>
                    <a:lnTo>
                      <a:pt x="2361" y="647"/>
                    </a:lnTo>
                    <a:lnTo>
                      <a:pt x="2363" y="653"/>
                    </a:lnTo>
                    <a:lnTo>
                      <a:pt x="2365" y="659"/>
                    </a:lnTo>
                    <a:lnTo>
                      <a:pt x="2367" y="665"/>
                    </a:lnTo>
                    <a:lnTo>
                      <a:pt x="2369" y="672"/>
                    </a:lnTo>
                    <a:lnTo>
                      <a:pt x="2373" y="678"/>
                    </a:lnTo>
                    <a:lnTo>
                      <a:pt x="2375" y="684"/>
                    </a:lnTo>
                    <a:lnTo>
                      <a:pt x="2377" y="690"/>
                    </a:lnTo>
                    <a:lnTo>
                      <a:pt x="2379" y="695"/>
                    </a:lnTo>
                    <a:lnTo>
                      <a:pt x="2381" y="701"/>
                    </a:lnTo>
                    <a:lnTo>
                      <a:pt x="2382" y="707"/>
                    </a:lnTo>
                    <a:lnTo>
                      <a:pt x="2386" y="711"/>
                    </a:lnTo>
                    <a:lnTo>
                      <a:pt x="2388" y="716"/>
                    </a:lnTo>
                    <a:lnTo>
                      <a:pt x="2392" y="722"/>
                    </a:lnTo>
                    <a:lnTo>
                      <a:pt x="2394" y="728"/>
                    </a:lnTo>
                    <a:lnTo>
                      <a:pt x="2396" y="736"/>
                    </a:lnTo>
                    <a:lnTo>
                      <a:pt x="2398" y="741"/>
                    </a:lnTo>
                    <a:lnTo>
                      <a:pt x="2400" y="747"/>
                    </a:lnTo>
                    <a:lnTo>
                      <a:pt x="2402" y="755"/>
                    </a:lnTo>
                    <a:lnTo>
                      <a:pt x="2404" y="761"/>
                    </a:lnTo>
                    <a:lnTo>
                      <a:pt x="2406" y="766"/>
                    </a:lnTo>
                    <a:lnTo>
                      <a:pt x="2407" y="772"/>
                    </a:lnTo>
                    <a:lnTo>
                      <a:pt x="2409" y="780"/>
                    </a:lnTo>
                    <a:lnTo>
                      <a:pt x="2411" y="786"/>
                    </a:lnTo>
                    <a:lnTo>
                      <a:pt x="2413" y="791"/>
                    </a:lnTo>
                    <a:lnTo>
                      <a:pt x="2415" y="797"/>
                    </a:lnTo>
                    <a:lnTo>
                      <a:pt x="2417" y="803"/>
                    </a:lnTo>
                    <a:lnTo>
                      <a:pt x="2419" y="811"/>
                    </a:lnTo>
                    <a:lnTo>
                      <a:pt x="2421" y="816"/>
                    </a:lnTo>
                    <a:lnTo>
                      <a:pt x="2423" y="822"/>
                    </a:lnTo>
                    <a:lnTo>
                      <a:pt x="2425" y="828"/>
                    </a:lnTo>
                    <a:lnTo>
                      <a:pt x="2427" y="836"/>
                    </a:lnTo>
                    <a:lnTo>
                      <a:pt x="2429" y="841"/>
                    </a:lnTo>
                    <a:lnTo>
                      <a:pt x="2430" y="847"/>
                    </a:lnTo>
                    <a:lnTo>
                      <a:pt x="2432" y="853"/>
                    </a:lnTo>
                    <a:lnTo>
                      <a:pt x="2432" y="861"/>
                    </a:lnTo>
                    <a:lnTo>
                      <a:pt x="2434" y="866"/>
                    </a:lnTo>
                    <a:lnTo>
                      <a:pt x="2436" y="874"/>
                    </a:lnTo>
                    <a:lnTo>
                      <a:pt x="2436" y="880"/>
                    </a:lnTo>
                    <a:lnTo>
                      <a:pt x="2438" y="885"/>
                    </a:lnTo>
                    <a:lnTo>
                      <a:pt x="2440" y="893"/>
                    </a:lnTo>
                    <a:lnTo>
                      <a:pt x="2440" y="899"/>
                    </a:lnTo>
                    <a:lnTo>
                      <a:pt x="2440" y="907"/>
                    </a:lnTo>
                    <a:lnTo>
                      <a:pt x="2442" y="914"/>
                    </a:lnTo>
                    <a:lnTo>
                      <a:pt x="2442" y="920"/>
                    </a:lnTo>
                    <a:lnTo>
                      <a:pt x="2442" y="928"/>
                    </a:lnTo>
                    <a:lnTo>
                      <a:pt x="2440" y="934"/>
                    </a:lnTo>
                    <a:lnTo>
                      <a:pt x="2436" y="937"/>
                    </a:lnTo>
                    <a:lnTo>
                      <a:pt x="2434" y="941"/>
                    </a:lnTo>
                    <a:lnTo>
                      <a:pt x="2430" y="947"/>
                    </a:lnTo>
                    <a:lnTo>
                      <a:pt x="2429" y="951"/>
                    </a:lnTo>
                    <a:lnTo>
                      <a:pt x="2425" y="955"/>
                    </a:lnTo>
                    <a:lnTo>
                      <a:pt x="2421" y="958"/>
                    </a:lnTo>
                    <a:lnTo>
                      <a:pt x="2417" y="962"/>
                    </a:lnTo>
                    <a:lnTo>
                      <a:pt x="2413" y="966"/>
                    </a:lnTo>
                    <a:lnTo>
                      <a:pt x="2409" y="970"/>
                    </a:lnTo>
                    <a:lnTo>
                      <a:pt x="2406" y="972"/>
                    </a:lnTo>
                    <a:lnTo>
                      <a:pt x="2402" y="976"/>
                    </a:lnTo>
                    <a:lnTo>
                      <a:pt x="2398" y="978"/>
                    </a:lnTo>
                    <a:lnTo>
                      <a:pt x="2394" y="982"/>
                    </a:lnTo>
                    <a:lnTo>
                      <a:pt x="2388" y="985"/>
                    </a:lnTo>
                    <a:lnTo>
                      <a:pt x="2384" y="987"/>
                    </a:lnTo>
                    <a:lnTo>
                      <a:pt x="2379" y="989"/>
                    </a:lnTo>
                    <a:lnTo>
                      <a:pt x="2375" y="993"/>
                    </a:lnTo>
                    <a:lnTo>
                      <a:pt x="2371" y="995"/>
                    </a:lnTo>
                    <a:lnTo>
                      <a:pt x="2365" y="999"/>
                    </a:lnTo>
                    <a:lnTo>
                      <a:pt x="2361" y="1001"/>
                    </a:lnTo>
                    <a:lnTo>
                      <a:pt x="2356" y="1003"/>
                    </a:lnTo>
                    <a:lnTo>
                      <a:pt x="2352" y="1006"/>
                    </a:lnTo>
                    <a:lnTo>
                      <a:pt x="2348" y="1008"/>
                    </a:lnTo>
                    <a:lnTo>
                      <a:pt x="2342" y="1010"/>
                    </a:lnTo>
                    <a:lnTo>
                      <a:pt x="2338" y="1014"/>
                    </a:lnTo>
                    <a:lnTo>
                      <a:pt x="2334" y="1016"/>
                    </a:lnTo>
                    <a:lnTo>
                      <a:pt x="2329" y="1020"/>
                    </a:lnTo>
                    <a:lnTo>
                      <a:pt x="2325" y="1022"/>
                    </a:lnTo>
                    <a:lnTo>
                      <a:pt x="2321" y="1026"/>
                    </a:lnTo>
                    <a:lnTo>
                      <a:pt x="2317" y="1028"/>
                    </a:lnTo>
                    <a:lnTo>
                      <a:pt x="2313" y="1031"/>
                    </a:lnTo>
                    <a:lnTo>
                      <a:pt x="2313" y="1037"/>
                    </a:lnTo>
                    <a:lnTo>
                      <a:pt x="2313" y="1043"/>
                    </a:lnTo>
                    <a:lnTo>
                      <a:pt x="2315" y="1049"/>
                    </a:lnTo>
                    <a:lnTo>
                      <a:pt x="2315" y="1055"/>
                    </a:lnTo>
                    <a:lnTo>
                      <a:pt x="2315" y="1060"/>
                    </a:lnTo>
                    <a:lnTo>
                      <a:pt x="2315" y="1066"/>
                    </a:lnTo>
                    <a:lnTo>
                      <a:pt x="2315" y="1072"/>
                    </a:lnTo>
                    <a:lnTo>
                      <a:pt x="2315" y="1078"/>
                    </a:lnTo>
                    <a:lnTo>
                      <a:pt x="2317" y="1083"/>
                    </a:lnTo>
                    <a:lnTo>
                      <a:pt x="2317" y="1091"/>
                    </a:lnTo>
                    <a:lnTo>
                      <a:pt x="2317" y="1097"/>
                    </a:lnTo>
                    <a:lnTo>
                      <a:pt x="2317" y="1103"/>
                    </a:lnTo>
                    <a:lnTo>
                      <a:pt x="2317" y="1108"/>
                    </a:lnTo>
                    <a:lnTo>
                      <a:pt x="2317" y="1114"/>
                    </a:lnTo>
                    <a:lnTo>
                      <a:pt x="2317" y="1120"/>
                    </a:lnTo>
                    <a:lnTo>
                      <a:pt x="2317" y="1126"/>
                    </a:lnTo>
                    <a:lnTo>
                      <a:pt x="2315" y="1131"/>
                    </a:lnTo>
                    <a:lnTo>
                      <a:pt x="2315" y="1137"/>
                    </a:lnTo>
                    <a:lnTo>
                      <a:pt x="2315" y="1143"/>
                    </a:lnTo>
                    <a:lnTo>
                      <a:pt x="2315" y="1149"/>
                    </a:lnTo>
                    <a:lnTo>
                      <a:pt x="2315" y="1154"/>
                    </a:lnTo>
                    <a:lnTo>
                      <a:pt x="2315" y="1160"/>
                    </a:lnTo>
                    <a:lnTo>
                      <a:pt x="2313" y="1166"/>
                    </a:lnTo>
                    <a:lnTo>
                      <a:pt x="2313" y="1172"/>
                    </a:lnTo>
                    <a:lnTo>
                      <a:pt x="2313" y="1177"/>
                    </a:lnTo>
                    <a:lnTo>
                      <a:pt x="2311" y="1183"/>
                    </a:lnTo>
                    <a:lnTo>
                      <a:pt x="2311" y="1189"/>
                    </a:lnTo>
                    <a:lnTo>
                      <a:pt x="2311" y="1195"/>
                    </a:lnTo>
                    <a:lnTo>
                      <a:pt x="2310" y="1200"/>
                    </a:lnTo>
                    <a:lnTo>
                      <a:pt x="2310" y="1206"/>
                    </a:lnTo>
                    <a:lnTo>
                      <a:pt x="2308" y="1212"/>
                    </a:lnTo>
                    <a:lnTo>
                      <a:pt x="2308" y="1218"/>
                    </a:lnTo>
                    <a:lnTo>
                      <a:pt x="2296" y="1225"/>
                    </a:lnTo>
                    <a:lnTo>
                      <a:pt x="2294" y="1247"/>
                    </a:lnTo>
                    <a:lnTo>
                      <a:pt x="2294" y="1268"/>
                    </a:lnTo>
                    <a:lnTo>
                      <a:pt x="2294" y="1287"/>
                    </a:lnTo>
                    <a:lnTo>
                      <a:pt x="2292" y="1308"/>
                    </a:lnTo>
                    <a:lnTo>
                      <a:pt x="2292" y="1329"/>
                    </a:lnTo>
                    <a:lnTo>
                      <a:pt x="2292" y="1348"/>
                    </a:lnTo>
                    <a:lnTo>
                      <a:pt x="2290" y="1370"/>
                    </a:lnTo>
                    <a:lnTo>
                      <a:pt x="2290" y="1389"/>
                    </a:lnTo>
                    <a:lnTo>
                      <a:pt x="2288" y="1410"/>
                    </a:lnTo>
                    <a:lnTo>
                      <a:pt x="2288" y="1429"/>
                    </a:lnTo>
                    <a:lnTo>
                      <a:pt x="2288" y="1450"/>
                    </a:lnTo>
                    <a:lnTo>
                      <a:pt x="2286" y="1469"/>
                    </a:lnTo>
                    <a:lnTo>
                      <a:pt x="2286" y="1491"/>
                    </a:lnTo>
                    <a:lnTo>
                      <a:pt x="2285" y="1510"/>
                    </a:lnTo>
                    <a:lnTo>
                      <a:pt x="2285" y="1529"/>
                    </a:lnTo>
                    <a:lnTo>
                      <a:pt x="2285" y="1550"/>
                    </a:lnTo>
                    <a:lnTo>
                      <a:pt x="2283" y="1569"/>
                    </a:lnTo>
                    <a:lnTo>
                      <a:pt x="2283" y="1588"/>
                    </a:lnTo>
                    <a:lnTo>
                      <a:pt x="2283" y="1608"/>
                    </a:lnTo>
                    <a:lnTo>
                      <a:pt x="2281" y="1629"/>
                    </a:lnTo>
                    <a:lnTo>
                      <a:pt x="2281" y="1648"/>
                    </a:lnTo>
                    <a:lnTo>
                      <a:pt x="2281" y="1667"/>
                    </a:lnTo>
                    <a:lnTo>
                      <a:pt x="2281" y="1686"/>
                    </a:lnTo>
                    <a:lnTo>
                      <a:pt x="2279" y="1706"/>
                    </a:lnTo>
                    <a:lnTo>
                      <a:pt x="2279" y="1725"/>
                    </a:lnTo>
                    <a:lnTo>
                      <a:pt x="2279" y="1746"/>
                    </a:lnTo>
                    <a:lnTo>
                      <a:pt x="2279" y="1765"/>
                    </a:lnTo>
                    <a:lnTo>
                      <a:pt x="2279" y="1784"/>
                    </a:lnTo>
                    <a:lnTo>
                      <a:pt x="2279" y="1804"/>
                    </a:lnTo>
                    <a:lnTo>
                      <a:pt x="2279" y="1823"/>
                    </a:lnTo>
                    <a:lnTo>
                      <a:pt x="2279" y="1842"/>
                    </a:lnTo>
                    <a:lnTo>
                      <a:pt x="2281" y="1861"/>
                    </a:lnTo>
                    <a:lnTo>
                      <a:pt x="2382" y="1913"/>
                    </a:lnTo>
                    <a:lnTo>
                      <a:pt x="2382" y="1915"/>
                    </a:lnTo>
                    <a:lnTo>
                      <a:pt x="2384" y="1915"/>
                    </a:lnTo>
                    <a:lnTo>
                      <a:pt x="2384" y="1917"/>
                    </a:lnTo>
                    <a:lnTo>
                      <a:pt x="2386" y="1919"/>
                    </a:lnTo>
                    <a:lnTo>
                      <a:pt x="2386" y="1921"/>
                    </a:lnTo>
                    <a:lnTo>
                      <a:pt x="2386" y="1923"/>
                    </a:lnTo>
                    <a:lnTo>
                      <a:pt x="2386" y="1925"/>
                    </a:lnTo>
                    <a:lnTo>
                      <a:pt x="2384" y="1927"/>
                    </a:lnTo>
                    <a:lnTo>
                      <a:pt x="2384" y="1928"/>
                    </a:lnTo>
                    <a:lnTo>
                      <a:pt x="2382" y="1928"/>
                    </a:lnTo>
                    <a:lnTo>
                      <a:pt x="2382" y="1930"/>
                    </a:lnTo>
                    <a:lnTo>
                      <a:pt x="2381" y="1930"/>
                    </a:lnTo>
                    <a:lnTo>
                      <a:pt x="2381" y="1932"/>
                    </a:lnTo>
                    <a:lnTo>
                      <a:pt x="2379" y="1932"/>
                    </a:lnTo>
                    <a:lnTo>
                      <a:pt x="2377" y="1934"/>
                    </a:lnTo>
                    <a:lnTo>
                      <a:pt x="2371" y="1932"/>
                    </a:lnTo>
                    <a:lnTo>
                      <a:pt x="2365" y="1932"/>
                    </a:lnTo>
                    <a:lnTo>
                      <a:pt x="2359" y="1932"/>
                    </a:lnTo>
                    <a:lnTo>
                      <a:pt x="2354" y="1932"/>
                    </a:lnTo>
                    <a:lnTo>
                      <a:pt x="2350" y="1932"/>
                    </a:lnTo>
                    <a:lnTo>
                      <a:pt x="2344" y="1930"/>
                    </a:lnTo>
                    <a:lnTo>
                      <a:pt x="2338" y="1930"/>
                    </a:lnTo>
                    <a:lnTo>
                      <a:pt x="2333" y="1930"/>
                    </a:lnTo>
                    <a:lnTo>
                      <a:pt x="2327" y="1930"/>
                    </a:lnTo>
                    <a:lnTo>
                      <a:pt x="2323" y="1932"/>
                    </a:lnTo>
                    <a:lnTo>
                      <a:pt x="2317" y="1932"/>
                    </a:lnTo>
                    <a:lnTo>
                      <a:pt x="2311" y="1932"/>
                    </a:lnTo>
                    <a:lnTo>
                      <a:pt x="2306" y="1932"/>
                    </a:lnTo>
                    <a:lnTo>
                      <a:pt x="2302" y="1932"/>
                    </a:lnTo>
                    <a:lnTo>
                      <a:pt x="2296" y="1932"/>
                    </a:lnTo>
                    <a:lnTo>
                      <a:pt x="2290" y="1932"/>
                    </a:lnTo>
                    <a:lnTo>
                      <a:pt x="2286" y="1932"/>
                    </a:lnTo>
                    <a:lnTo>
                      <a:pt x="2281" y="1932"/>
                    </a:lnTo>
                    <a:lnTo>
                      <a:pt x="2275" y="1932"/>
                    </a:lnTo>
                    <a:lnTo>
                      <a:pt x="2271" y="1932"/>
                    </a:lnTo>
                    <a:lnTo>
                      <a:pt x="2265" y="1930"/>
                    </a:lnTo>
                    <a:lnTo>
                      <a:pt x="2260" y="1930"/>
                    </a:lnTo>
                    <a:lnTo>
                      <a:pt x="2256" y="1930"/>
                    </a:lnTo>
                    <a:lnTo>
                      <a:pt x="2250" y="1930"/>
                    </a:lnTo>
                    <a:lnTo>
                      <a:pt x="2244" y="1928"/>
                    </a:lnTo>
                    <a:lnTo>
                      <a:pt x="2240" y="1928"/>
                    </a:lnTo>
                    <a:lnTo>
                      <a:pt x="2235" y="1927"/>
                    </a:lnTo>
                    <a:lnTo>
                      <a:pt x="2231" y="1927"/>
                    </a:lnTo>
                    <a:lnTo>
                      <a:pt x="2225" y="1925"/>
                    </a:lnTo>
                    <a:lnTo>
                      <a:pt x="2219" y="1923"/>
                    </a:lnTo>
                    <a:lnTo>
                      <a:pt x="2215" y="1921"/>
                    </a:lnTo>
                    <a:lnTo>
                      <a:pt x="2210" y="1919"/>
                    </a:lnTo>
                    <a:lnTo>
                      <a:pt x="2210" y="1921"/>
                    </a:lnTo>
                    <a:lnTo>
                      <a:pt x="2208" y="1921"/>
                    </a:lnTo>
                    <a:lnTo>
                      <a:pt x="2206" y="1923"/>
                    </a:lnTo>
                    <a:lnTo>
                      <a:pt x="2204" y="1925"/>
                    </a:lnTo>
                    <a:lnTo>
                      <a:pt x="2202" y="1925"/>
                    </a:lnTo>
                    <a:lnTo>
                      <a:pt x="2200" y="1927"/>
                    </a:lnTo>
                    <a:lnTo>
                      <a:pt x="2198" y="1927"/>
                    </a:lnTo>
                    <a:lnTo>
                      <a:pt x="2196" y="1927"/>
                    </a:lnTo>
                    <a:lnTo>
                      <a:pt x="2194" y="1927"/>
                    </a:lnTo>
                    <a:lnTo>
                      <a:pt x="2192" y="1927"/>
                    </a:lnTo>
                    <a:lnTo>
                      <a:pt x="2191" y="1927"/>
                    </a:lnTo>
                    <a:lnTo>
                      <a:pt x="2189" y="1927"/>
                    </a:lnTo>
                    <a:lnTo>
                      <a:pt x="2187" y="1927"/>
                    </a:lnTo>
                    <a:lnTo>
                      <a:pt x="2185" y="1927"/>
                    </a:lnTo>
                    <a:lnTo>
                      <a:pt x="2183" y="1927"/>
                    </a:lnTo>
                    <a:lnTo>
                      <a:pt x="2181" y="1927"/>
                    </a:lnTo>
                    <a:lnTo>
                      <a:pt x="2179" y="1927"/>
                    </a:lnTo>
                    <a:lnTo>
                      <a:pt x="2177" y="1927"/>
                    </a:lnTo>
                    <a:lnTo>
                      <a:pt x="2175" y="1927"/>
                    </a:lnTo>
                    <a:lnTo>
                      <a:pt x="2173" y="1927"/>
                    </a:lnTo>
                    <a:lnTo>
                      <a:pt x="2171" y="1927"/>
                    </a:lnTo>
                    <a:lnTo>
                      <a:pt x="2169" y="1927"/>
                    </a:lnTo>
                    <a:lnTo>
                      <a:pt x="2167" y="1927"/>
                    </a:lnTo>
                    <a:lnTo>
                      <a:pt x="2166" y="1927"/>
                    </a:lnTo>
                    <a:lnTo>
                      <a:pt x="2164" y="1927"/>
                    </a:lnTo>
                    <a:lnTo>
                      <a:pt x="2162" y="1928"/>
                    </a:lnTo>
                    <a:lnTo>
                      <a:pt x="2160" y="1927"/>
                    </a:lnTo>
                    <a:lnTo>
                      <a:pt x="2158" y="1927"/>
                    </a:lnTo>
                    <a:lnTo>
                      <a:pt x="2156" y="1925"/>
                    </a:lnTo>
                    <a:lnTo>
                      <a:pt x="2154" y="1923"/>
                    </a:lnTo>
                    <a:lnTo>
                      <a:pt x="2154" y="1921"/>
                    </a:lnTo>
                    <a:lnTo>
                      <a:pt x="2152" y="1919"/>
                    </a:lnTo>
                    <a:lnTo>
                      <a:pt x="2150" y="1917"/>
                    </a:lnTo>
                    <a:lnTo>
                      <a:pt x="2150" y="1915"/>
                    </a:lnTo>
                    <a:lnTo>
                      <a:pt x="2150" y="1913"/>
                    </a:lnTo>
                    <a:lnTo>
                      <a:pt x="2150" y="1911"/>
                    </a:lnTo>
                    <a:lnTo>
                      <a:pt x="2148" y="1909"/>
                    </a:lnTo>
                    <a:lnTo>
                      <a:pt x="2148" y="1907"/>
                    </a:lnTo>
                    <a:lnTo>
                      <a:pt x="2148" y="1905"/>
                    </a:lnTo>
                    <a:lnTo>
                      <a:pt x="2148" y="1904"/>
                    </a:lnTo>
                    <a:lnTo>
                      <a:pt x="2148" y="1902"/>
                    </a:lnTo>
                    <a:lnTo>
                      <a:pt x="2148" y="1900"/>
                    </a:lnTo>
                    <a:lnTo>
                      <a:pt x="2146" y="1898"/>
                    </a:lnTo>
                    <a:lnTo>
                      <a:pt x="2146" y="1896"/>
                    </a:lnTo>
                    <a:lnTo>
                      <a:pt x="2146" y="1894"/>
                    </a:lnTo>
                    <a:lnTo>
                      <a:pt x="2146" y="1892"/>
                    </a:lnTo>
                    <a:lnTo>
                      <a:pt x="2144" y="1890"/>
                    </a:lnTo>
                    <a:lnTo>
                      <a:pt x="2144" y="1888"/>
                    </a:lnTo>
                    <a:lnTo>
                      <a:pt x="2143" y="1886"/>
                    </a:lnTo>
                    <a:lnTo>
                      <a:pt x="2143" y="1884"/>
                    </a:lnTo>
                    <a:lnTo>
                      <a:pt x="2143" y="1882"/>
                    </a:lnTo>
                    <a:lnTo>
                      <a:pt x="2141" y="1880"/>
                    </a:lnTo>
                    <a:lnTo>
                      <a:pt x="2139" y="1879"/>
                    </a:lnTo>
                    <a:lnTo>
                      <a:pt x="2139" y="1877"/>
                    </a:lnTo>
                    <a:lnTo>
                      <a:pt x="2137" y="1877"/>
                    </a:lnTo>
                    <a:lnTo>
                      <a:pt x="2135" y="1869"/>
                    </a:lnTo>
                    <a:lnTo>
                      <a:pt x="2135" y="1863"/>
                    </a:lnTo>
                    <a:lnTo>
                      <a:pt x="2135" y="1857"/>
                    </a:lnTo>
                    <a:lnTo>
                      <a:pt x="2133" y="1850"/>
                    </a:lnTo>
                    <a:lnTo>
                      <a:pt x="2133" y="1844"/>
                    </a:lnTo>
                    <a:lnTo>
                      <a:pt x="2131" y="1838"/>
                    </a:lnTo>
                    <a:lnTo>
                      <a:pt x="2131" y="1831"/>
                    </a:lnTo>
                    <a:lnTo>
                      <a:pt x="2131" y="1825"/>
                    </a:lnTo>
                    <a:lnTo>
                      <a:pt x="2129" y="1819"/>
                    </a:lnTo>
                    <a:lnTo>
                      <a:pt x="2129" y="1811"/>
                    </a:lnTo>
                    <a:lnTo>
                      <a:pt x="2129" y="1806"/>
                    </a:lnTo>
                    <a:lnTo>
                      <a:pt x="2129" y="1800"/>
                    </a:lnTo>
                    <a:lnTo>
                      <a:pt x="2127" y="1794"/>
                    </a:lnTo>
                    <a:lnTo>
                      <a:pt x="2127" y="1788"/>
                    </a:lnTo>
                    <a:lnTo>
                      <a:pt x="2127" y="1781"/>
                    </a:lnTo>
                    <a:lnTo>
                      <a:pt x="2127" y="1775"/>
                    </a:lnTo>
                    <a:lnTo>
                      <a:pt x="2125" y="1769"/>
                    </a:lnTo>
                    <a:lnTo>
                      <a:pt x="2125" y="1763"/>
                    </a:lnTo>
                    <a:lnTo>
                      <a:pt x="2125" y="1756"/>
                    </a:lnTo>
                    <a:lnTo>
                      <a:pt x="2123" y="1750"/>
                    </a:lnTo>
                    <a:lnTo>
                      <a:pt x="2123" y="1744"/>
                    </a:lnTo>
                    <a:lnTo>
                      <a:pt x="2123" y="1738"/>
                    </a:lnTo>
                    <a:lnTo>
                      <a:pt x="2121" y="1733"/>
                    </a:lnTo>
                    <a:lnTo>
                      <a:pt x="2121" y="1725"/>
                    </a:lnTo>
                    <a:lnTo>
                      <a:pt x="2121" y="1719"/>
                    </a:lnTo>
                    <a:lnTo>
                      <a:pt x="2119" y="1713"/>
                    </a:lnTo>
                    <a:lnTo>
                      <a:pt x="2119" y="1706"/>
                    </a:lnTo>
                    <a:lnTo>
                      <a:pt x="2118" y="1700"/>
                    </a:lnTo>
                    <a:lnTo>
                      <a:pt x="2118" y="1694"/>
                    </a:lnTo>
                    <a:lnTo>
                      <a:pt x="2116" y="1688"/>
                    </a:lnTo>
                    <a:lnTo>
                      <a:pt x="2116" y="1681"/>
                    </a:lnTo>
                    <a:lnTo>
                      <a:pt x="2114" y="1675"/>
                    </a:lnTo>
                    <a:lnTo>
                      <a:pt x="2114" y="1683"/>
                    </a:lnTo>
                    <a:lnTo>
                      <a:pt x="2114" y="1690"/>
                    </a:lnTo>
                    <a:lnTo>
                      <a:pt x="2114" y="1696"/>
                    </a:lnTo>
                    <a:lnTo>
                      <a:pt x="2112" y="1704"/>
                    </a:lnTo>
                    <a:lnTo>
                      <a:pt x="2112" y="1711"/>
                    </a:lnTo>
                    <a:lnTo>
                      <a:pt x="2112" y="1719"/>
                    </a:lnTo>
                    <a:lnTo>
                      <a:pt x="2112" y="1729"/>
                    </a:lnTo>
                    <a:lnTo>
                      <a:pt x="2112" y="1736"/>
                    </a:lnTo>
                    <a:lnTo>
                      <a:pt x="2110" y="1744"/>
                    </a:lnTo>
                    <a:lnTo>
                      <a:pt x="2110" y="1752"/>
                    </a:lnTo>
                    <a:lnTo>
                      <a:pt x="2110" y="1759"/>
                    </a:lnTo>
                    <a:lnTo>
                      <a:pt x="2108" y="1767"/>
                    </a:lnTo>
                    <a:lnTo>
                      <a:pt x="2108" y="1775"/>
                    </a:lnTo>
                    <a:lnTo>
                      <a:pt x="2108" y="1782"/>
                    </a:lnTo>
                    <a:lnTo>
                      <a:pt x="2108" y="1792"/>
                    </a:lnTo>
                    <a:lnTo>
                      <a:pt x="2106" y="1800"/>
                    </a:lnTo>
                    <a:lnTo>
                      <a:pt x="2106" y="1807"/>
                    </a:lnTo>
                    <a:lnTo>
                      <a:pt x="2106" y="1815"/>
                    </a:lnTo>
                    <a:lnTo>
                      <a:pt x="2104" y="1823"/>
                    </a:lnTo>
                    <a:lnTo>
                      <a:pt x="2104" y="1831"/>
                    </a:lnTo>
                    <a:lnTo>
                      <a:pt x="2104" y="1838"/>
                    </a:lnTo>
                    <a:lnTo>
                      <a:pt x="2104" y="1846"/>
                    </a:lnTo>
                    <a:lnTo>
                      <a:pt x="2102" y="1854"/>
                    </a:lnTo>
                    <a:lnTo>
                      <a:pt x="2102" y="1863"/>
                    </a:lnTo>
                    <a:lnTo>
                      <a:pt x="2102" y="1871"/>
                    </a:lnTo>
                    <a:lnTo>
                      <a:pt x="2102" y="1879"/>
                    </a:lnTo>
                    <a:lnTo>
                      <a:pt x="2100" y="1884"/>
                    </a:lnTo>
                    <a:lnTo>
                      <a:pt x="2100" y="1892"/>
                    </a:lnTo>
                    <a:lnTo>
                      <a:pt x="2100" y="1900"/>
                    </a:lnTo>
                    <a:lnTo>
                      <a:pt x="2100" y="1907"/>
                    </a:lnTo>
                    <a:lnTo>
                      <a:pt x="2100" y="1915"/>
                    </a:lnTo>
                    <a:lnTo>
                      <a:pt x="2100" y="1923"/>
                    </a:lnTo>
                    <a:lnTo>
                      <a:pt x="2098" y="1923"/>
                    </a:lnTo>
                    <a:lnTo>
                      <a:pt x="2098" y="1925"/>
                    </a:lnTo>
                    <a:lnTo>
                      <a:pt x="2096" y="1925"/>
                    </a:lnTo>
                    <a:lnTo>
                      <a:pt x="2095" y="1927"/>
                    </a:lnTo>
                    <a:lnTo>
                      <a:pt x="2093" y="1927"/>
                    </a:lnTo>
                    <a:lnTo>
                      <a:pt x="2091" y="1928"/>
                    </a:lnTo>
                    <a:lnTo>
                      <a:pt x="2089" y="1928"/>
                    </a:lnTo>
                    <a:lnTo>
                      <a:pt x="2087" y="1930"/>
                    </a:lnTo>
                    <a:lnTo>
                      <a:pt x="2085" y="1930"/>
                    </a:lnTo>
                    <a:lnTo>
                      <a:pt x="2083" y="1930"/>
                    </a:lnTo>
                    <a:lnTo>
                      <a:pt x="2081" y="1932"/>
                    </a:lnTo>
                    <a:lnTo>
                      <a:pt x="2079" y="1932"/>
                    </a:lnTo>
                    <a:lnTo>
                      <a:pt x="2077" y="1932"/>
                    </a:lnTo>
                    <a:lnTo>
                      <a:pt x="2075" y="1932"/>
                    </a:lnTo>
                    <a:lnTo>
                      <a:pt x="2073" y="1932"/>
                    </a:lnTo>
                    <a:lnTo>
                      <a:pt x="2071" y="1932"/>
                    </a:lnTo>
                    <a:lnTo>
                      <a:pt x="2071" y="1934"/>
                    </a:lnTo>
                    <a:lnTo>
                      <a:pt x="2070" y="1934"/>
                    </a:lnTo>
                    <a:lnTo>
                      <a:pt x="2068" y="1934"/>
                    </a:lnTo>
                    <a:lnTo>
                      <a:pt x="2066" y="1934"/>
                    </a:lnTo>
                    <a:lnTo>
                      <a:pt x="2064" y="1934"/>
                    </a:lnTo>
                    <a:lnTo>
                      <a:pt x="2062" y="1934"/>
                    </a:lnTo>
                    <a:lnTo>
                      <a:pt x="2060" y="1934"/>
                    </a:lnTo>
                    <a:lnTo>
                      <a:pt x="2058" y="1934"/>
                    </a:lnTo>
                    <a:lnTo>
                      <a:pt x="2056" y="1934"/>
                    </a:lnTo>
                    <a:lnTo>
                      <a:pt x="2054" y="1934"/>
                    </a:lnTo>
                    <a:lnTo>
                      <a:pt x="2052" y="1934"/>
                    </a:lnTo>
                    <a:lnTo>
                      <a:pt x="2050" y="1932"/>
                    </a:lnTo>
                    <a:lnTo>
                      <a:pt x="2048" y="1930"/>
                    </a:lnTo>
                    <a:lnTo>
                      <a:pt x="2047" y="1930"/>
                    </a:lnTo>
                    <a:lnTo>
                      <a:pt x="2047" y="1928"/>
                    </a:lnTo>
                    <a:lnTo>
                      <a:pt x="2045" y="1928"/>
                    </a:lnTo>
                    <a:lnTo>
                      <a:pt x="2043" y="1928"/>
                    </a:lnTo>
                    <a:lnTo>
                      <a:pt x="2041" y="1928"/>
                    </a:lnTo>
                    <a:lnTo>
                      <a:pt x="2039" y="1928"/>
                    </a:lnTo>
                    <a:lnTo>
                      <a:pt x="2037" y="1928"/>
                    </a:lnTo>
                    <a:lnTo>
                      <a:pt x="2035" y="1930"/>
                    </a:lnTo>
                    <a:lnTo>
                      <a:pt x="2033" y="1930"/>
                    </a:lnTo>
                    <a:lnTo>
                      <a:pt x="2031" y="1930"/>
                    </a:lnTo>
                    <a:lnTo>
                      <a:pt x="2031" y="1932"/>
                    </a:lnTo>
                    <a:lnTo>
                      <a:pt x="2029" y="1932"/>
                    </a:lnTo>
                    <a:lnTo>
                      <a:pt x="2027" y="1932"/>
                    </a:lnTo>
                    <a:lnTo>
                      <a:pt x="2025" y="1932"/>
                    </a:lnTo>
                    <a:lnTo>
                      <a:pt x="2025" y="1934"/>
                    </a:lnTo>
                    <a:lnTo>
                      <a:pt x="2023" y="1934"/>
                    </a:lnTo>
                    <a:lnTo>
                      <a:pt x="2022" y="1934"/>
                    </a:lnTo>
                    <a:lnTo>
                      <a:pt x="2022" y="1936"/>
                    </a:lnTo>
                    <a:lnTo>
                      <a:pt x="2020" y="1936"/>
                    </a:lnTo>
                    <a:lnTo>
                      <a:pt x="2018" y="1936"/>
                    </a:lnTo>
                    <a:lnTo>
                      <a:pt x="2012" y="1936"/>
                    </a:lnTo>
                    <a:lnTo>
                      <a:pt x="2008" y="1936"/>
                    </a:lnTo>
                    <a:lnTo>
                      <a:pt x="2002" y="1938"/>
                    </a:lnTo>
                    <a:lnTo>
                      <a:pt x="1999" y="1938"/>
                    </a:lnTo>
                    <a:lnTo>
                      <a:pt x="1993" y="1938"/>
                    </a:lnTo>
                    <a:lnTo>
                      <a:pt x="1989" y="1938"/>
                    </a:lnTo>
                    <a:lnTo>
                      <a:pt x="1983" y="1938"/>
                    </a:lnTo>
                    <a:lnTo>
                      <a:pt x="1979" y="1940"/>
                    </a:lnTo>
                    <a:lnTo>
                      <a:pt x="1974" y="1940"/>
                    </a:lnTo>
                    <a:lnTo>
                      <a:pt x="1970" y="1940"/>
                    </a:lnTo>
                    <a:lnTo>
                      <a:pt x="1964" y="1940"/>
                    </a:lnTo>
                    <a:lnTo>
                      <a:pt x="1958" y="1940"/>
                    </a:lnTo>
                    <a:lnTo>
                      <a:pt x="1954" y="1940"/>
                    </a:lnTo>
                    <a:lnTo>
                      <a:pt x="1949" y="1940"/>
                    </a:lnTo>
                    <a:lnTo>
                      <a:pt x="1945" y="1940"/>
                    </a:lnTo>
                    <a:lnTo>
                      <a:pt x="1939" y="1940"/>
                    </a:lnTo>
                    <a:lnTo>
                      <a:pt x="1933" y="1940"/>
                    </a:lnTo>
                    <a:lnTo>
                      <a:pt x="1929" y="1940"/>
                    </a:lnTo>
                    <a:lnTo>
                      <a:pt x="1924" y="1940"/>
                    </a:lnTo>
                    <a:lnTo>
                      <a:pt x="1920" y="1940"/>
                    </a:lnTo>
                    <a:lnTo>
                      <a:pt x="1914" y="1940"/>
                    </a:lnTo>
                    <a:lnTo>
                      <a:pt x="1910" y="1940"/>
                    </a:lnTo>
                    <a:lnTo>
                      <a:pt x="1904" y="1940"/>
                    </a:lnTo>
                    <a:lnTo>
                      <a:pt x="1899" y="1940"/>
                    </a:lnTo>
                    <a:lnTo>
                      <a:pt x="1895" y="1940"/>
                    </a:lnTo>
                    <a:lnTo>
                      <a:pt x="1889" y="1938"/>
                    </a:lnTo>
                    <a:lnTo>
                      <a:pt x="1885" y="1938"/>
                    </a:lnTo>
                    <a:lnTo>
                      <a:pt x="1881" y="1938"/>
                    </a:lnTo>
                    <a:lnTo>
                      <a:pt x="1876" y="1938"/>
                    </a:lnTo>
                    <a:lnTo>
                      <a:pt x="1872" y="1938"/>
                    </a:lnTo>
                    <a:lnTo>
                      <a:pt x="1866" y="1938"/>
                    </a:lnTo>
                    <a:lnTo>
                      <a:pt x="1862" y="1938"/>
                    </a:lnTo>
                    <a:lnTo>
                      <a:pt x="1860" y="1936"/>
                    </a:lnTo>
                    <a:lnTo>
                      <a:pt x="1858" y="1936"/>
                    </a:lnTo>
                    <a:lnTo>
                      <a:pt x="1858" y="1934"/>
                    </a:lnTo>
                    <a:lnTo>
                      <a:pt x="1856" y="1934"/>
                    </a:lnTo>
                    <a:lnTo>
                      <a:pt x="1855" y="1934"/>
                    </a:lnTo>
                    <a:lnTo>
                      <a:pt x="1855" y="1932"/>
                    </a:lnTo>
                    <a:lnTo>
                      <a:pt x="1853" y="1932"/>
                    </a:lnTo>
                    <a:lnTo>
                      <a:pt x="1851" y="1932"/>
                    </a:lnTo>
                    <a:lnTo>
                      <a:pt x="1851" y="1930"/>
                    </a:lnTo>
                    <a:lnTo>
                      <a:pt x="1849" y="1928"/>
                    </a:lnTo>
                    <a:lnTo>
                      <a:pt x="1849" y="1927"/>
                    </a:lnTo>
                    <a:lnTo>
                      <a:pt x="1849" y="1925"/>
                    </a:lnTo>
                    <a:lnTo>
                      <a:pt x="1849" y="1923"/>
                    </a:lnTo>
                    <a:lnTo>
                      <a:pt x="1851" y="1923"/>
                    </a:lnTo>
                    <a:lnTo>
                      <a:pt x="1872" y="1909"/>
                    </a:lnTo>
                    <a:lnTo>
                      <a:pt x="1712" y="1905"/>
                    </a:lnTo>
                    <a:lnTo>
                      <a:pt x="290" y="1902"/>
                    </a:lnTo>
                    <a:lnTo>
                      <a:pt x="290" y="1888"/>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11" name="Freeform 47"/>
              <p:cNvSpPr>
                <a:spLocks/>
              </p:cNvSpPr>
              <p:nvPr/>
            </p:nvSpPr>
            <p:spPr bwMode="auto">
              <a:xfrm>
                <a:off x="4202" y="2407"/>
                <a:ext cx="857" cy="510"/>
              </a:xfrm>
              <a:custGeom>
                <a:avLst/>
                <a:gdLst/>
                <a:ahLst/>
                <a:cxnLst>
                  <a:cxn ang="0">
                    <a:pos x="1611" y="707"/>
                  </a:cxn>
                  <a:cxn ang="0">
                    <a:pos x="1597" y="705"/>
                  </a:cxn>
                  <a:cxn ang="0">
                    <a:pos x="1586" y="721"/>
                  </a:cxn>
                  <a:cxn ang="0">
                    <a:pos x="1568" y="723"/>
                  </a:cxn>
                  <a:cxn ang="0">
                    <a:pos x="1551" y="713"/>
                  </a:cxn>
                  <a:cxn ang="0">
                    <a:pos x="1534" y="703"/>
                  </a:cxn>
                  <a:cxn ang="0">
                    <a:pos x="1426" y="655"/>
                  </a:cxn>
                  <a:cxn ang="0">
                    <a:pos x="1419" y="636"/>
                  </a:cxn>
                  <a:cxn ang="0">
                    <a:pos x="1407" y="619"/>
                  </a:cxn>
                  <a:cxn ang="0">
                    <a:pos x="1392" y="604"/>
                  </a:cxn>
                  <a:cxn ang="0">
                    <a:pos x="1374" y="596"/>
                  </a:cxn>
                  <a:cxn ang="0">
                    <a:pos x="1361" y="598"/>
                  </a:cxn>
                  <a:cxn ang="0">
                    <a:pos x="1351" y="607"/>
                  </a:cxn>
                  <a:cxn ang="0">
                    <a:pos x="1269" y="557"/>
                  </a:cxn>
                  <a:cxn ang="0">
                    <a:pos x="1177" y="494"/>
                  </a:cxn>
                  <a:cxn ang="0">
                    <a:pos x="1085" y="431"/>
                  </a:cxn>
                  <a:cxn ang="0">
                    <a:pos x="992" y="365"/>
                  </a:cxn>
                  <a:cxn ang="0">
                    <a:pos x="956" y="258"/>
                  </a:cxn>
                  <a:cxn ang="0">
                    <a:pos x="923" y="258"/>
                  </a:cxn>
                  <a:cxn ang="0">
                    <a:pos x="891" y="258"/>
                  </a:cxn>
                  <a:cxn ang="0">
                    <a:pos x="858" y="258"/>
                  </a:cxn>
                  <a:cxn ang="0">
                    <a:pos x="846" y="242"/>
                  </a:cxn>
                  <a:cxn ang="0">
                    <a:pos x="846" y="221"/>
                  </a:cxn>
                  <a:cxn ang="0">
                    <a:pos x="846" y="200"/>
                  </a:cxn>
                  <a:cxn ang="0">
                    <a:pos x="846" y="181"/>
                  </a:cxn>
                  <a:cxn ang="0">
                    <a:pos x="566" y="306"/>
                  </a:cxn>
                  <a:cxn ang="0">
                    <a:pos x="566" y="283"/>
                  </a:cxn>
                  <a:cxn ang="0">
                    <a:pos x="564" y="258"/>
                  </a:cxn>
                  <a:cxn ang="0">
                    <a:pos x="566" y="233"/>
                  </a:cxn>
                  <a:cxn ang="0">
                    <a:pos x="568" y="210"/>
                  </a:cxn>
                  <a:cxn ang="0">
                    <a:pos x="136" y="154"/>
                  </a:cxn>
                  <a:cxn ang="0">
                    <a:pos x="130" y="775"/>
                  </a:cxn>
                  <a:cxn ang="0">
                    <a:pos x="130" y="790"/>
                  </a:cxn>
                  <a:cxn ang="0">
                    <a:pos x="486" y="803"/>
                  </a:cxn>
                  <a:cxn ang="0">
                    <a:pos x="1033" y="413"/>
                  </a:cxn>
                  <a:cxn ang="0">
                    <a:pos x="1109" y="467"/>
                  </a:cxn>
                  <a:cxn ang="0">
                    <a:pos x="1186" y="521"/>
                  </a:cxn>
                  <a:cxn ang="0">
                    <a:pos x="1263" y="575"/>
                  </a:cxn>
                  <a:cxn ang="0">
                    <a:pos x="1284" y="598"/>
                  </a:cxn>
                  <a:cxn ang="0">
                    <a:pos x="1273" y="604"/>
                  </a:cxn>
                  <a:cxn ang="0">
                    <a:pos x="1265" y="613"/>
                  </a:cxn>
                  <a:cxn ang="0">
                    <a:pos x="1261" y="629"/>
                  </a:cxn>
                  <a:cxn ang="0">
                    <a:pos x="1271" y="644"/>
                  </a:cxn>
                  <a:cxn ang="0">
                    <a:pos x="1282" y="657"/>
                  </a:cxn>
                  <a:cxn ang="0">
                    <a:pos x="1286" y="675"/>
                  </a:cxn>
                  <a:cxn ang="0">
                    <a:pos x="1284" y="692"/>
                  </a:cxn>
                  <a:cxn ang="0">
                    <a:pos x="1294" y="700"/>
                  </a:cxn>
                  <a:cxn ang="0">
                    <a:pos x="1305" y="705"/>
                  </a:cxn>
                  <a:cxn ang="0">
                    <a:pos x="1311" y="717"/>
                  </a:cxn>
                  <a:cxn ang="0">
                    <a:pos x="1319" y="728"/>
                  </a:cxn>
                  <a:cxn ang="0">
                    <a:pos x="1334" y="734"/>
                  </a:cxn>
                  <a:cxn ang="0">
                    <a:pos x="1351" y="740"/>
                  </a:cxn>
                  <a:cxn ang="0">
                    <a:pos x="1367" y="740"/>
                  </a:cxn>
                  <a:cxn ang="0">
                    <a:pos x="1388" y="750"/>
                  </a:cxn>
                  <a:cxn ang="0">
                    <a:pos x="1449" y="803"/>
                  </a:cxn>
                  <a:cxn ang="0">
                    <a:pos x="1516" y="848"/>
                  </a:cxn>
                  <a:cxn ang="0">
                    <a:pos x="1589" y="865"/>
                  </a:cxn>
                  <a:cxn ang="0">
                    <a:pos x="1660" y="848"/>
                  </a:cxn>
                  <a:cxn ang="0">
                    <a:pos x="1674" y="842"/>
                  </a:cxn>
                  <a:cxn ang="0">
                    <a:pos x="1687" y="838"/>
                  </a:cxn>
                  <a:cxn ang="0">
                    <a:pos x="0" y="4"/>
                  </a:cxn>
                </a:cxnLst>
                <a:rect l="0" t="0" r="r" b="b"/>
                <a:pathLst>
                  <a:path w="1714" h="1024">
                    <a:moveTo>
                      <a:pt x="1712" y="581"/>
                    </a:moveTo>
                    <a:lnTo>
                      <a:pt x="1714" y="582"/>
                    </a:lnTo>
                    <a:lnTo>
                      <a:pt x="1618" y="709"/>
                    </a:lnTo>
                    <a:lnTo>
                      <a:pt x="1616" y="709"/>
                    </a:lnTo>
                    <a:lnTo>
                      <a:pt x="1614" y="709"/>
                    </a:lnTo>
                    <a:lnTo>
                      <a:pt x="1614" y="707"/>
                    </a:lnTo>
                    <a:lnTo>
                      <a:pt x="1612" y="707"/>
                    </a:lnTo>
                    <a:lnTo>
                      <a:pt x="1611" y="707"/>
                    </a:lnTo>
                    <a:lnTo>
                      <a:pt x="1609" y="707"/>
                    </a:lnTo>
                    <a:lnTo>
                      <a:pt x="1607" y="707"/>
                    </a:lnTo>
                    <a:lnTo>
                      <a:pt x="1607" y="705"/>
                    </a:lnTo>
                    <a:lnTo>
                      <a:pt x="1605" y="705"/>
                    </a:lnTo>
                    <a:lnTo>
                      <a:pt x="1603" y="705"/>
                    </a:lnTo>
                    <a:lnTo>
                      <a:pt x="1601" y="705"/>
                    </a:lnTo>
                    <a:lnTo>
                      <a:pt x="1599" y="705"/>
                    </a:lnTo>
                    <a:lnTo>
                      <a:pt x="1597" y="705"/>
                    </a:lnTo>
                    <a:lnTo>
                      <a:pt x="1595" y="705"/>
                    </a:lnTo>
                    <a:lnTo>
                      <a:pt x="1595" y="707"/>
                    </a:lnTo>
                    <a:lnTo>
                      <a:pt x="1593" y="707"/>
                    </a:lnTo>
                    <a:lnTo>
                      <a:pt x="1591" y="711"/>
                    </a:lnTo>
                    <a:lnTo>
                      <a:pt x="1589" y="713"/>
                    </a:lnTo>
                    <a:lnTo>
                      <a:pt x="1588" y="717"/>
                    </a:lnTo>
                    <a:lnTo>
                      <a:pt x="1588" y="719"/>
                    </a:lnTo>
                    <a:lnTo>
                      <a:pt x="1586" y="721"/>
                    </a:lnTo>
                    <a:lnTo>
                      <a:pt x="1584" y="723"/>
                    </a:lnTo>
                    <a:lnTo>
                      <a:pt x="1582" y="723"/>
                    </a:lnTo>
                    <a:lnTo>
                      <a:pt x="1580" y="725"/>
                    </a:lnTo>
                    <a:lnTo>
                      <a:pt x="1578" y="725"/>
                    </a:lnTo>
                    <a:lnTo>
                      <a:pt x="1576" y="725"/>
                    </a:lnTo>
                    <a:lnTo>
                      <a:pt x="1572" y="725"/>
                    </a:lnTo>
                    <a:lnTo>
                      <a:pt x="1570" y="725"/>
                    </a:lnTo>
                    <a:lnTo>
                      <a:pt x="1568" y="723"/>
                    </a:lnTo>
                    <a:lnTo>
                      <a:pt x="1566" y="723"/>
                    </a:lnTo>
                    <a:lnTo>
                      <a:pt x="1564" y="721"/>
                    </a:lnTo>
                    <a:lnTo>
                      <a:pt x="1563" y="721"/>
                    </a:lnTo>
                    <a:lnTo>
                      <a:pt x="1561" y="719"/>
                    </a:lnTo>
                    <a:lnTo>
                      <a:pt x="1559" y="717"/>
                    </a:lnTo>
                    <a:lnTo>
                      <a:pt x="1555" y="717"/>
                    </a:lnTo>
                    <a:lnTo>
                      <a:pt x="1553" y="715"/>
                    </a:lnTo>
                    <a:lnTo>
                      <a:pt x="1551" y="713"/>
                    </a:lnTo>
                    <a:lnTo>
                      <a:pt x="1549" y="711"/>
                    </a:lnTo>
                    <a:lnTo>
                      <a:pt x="1547" y="709"/>
                    </a:lnTo>
                    <a:lnTo>
                      <a:pt x="1545" y="709"/>
                    </a:lnTo>
                    <a:lnTo>
                      <a:pt x="1543" y="707"/>
                    </a:lnTo>
                    <a:lnTo>
                      <a:pt x="1540" y="705"/>
                    </a:lnTo>
                    <a:lnTo>
                      <a:pt x="1538" y="705"/>
                    </a:lnTo>
                    <a:lnTo>
                      <a:pt x="1536" y="703"/>
                    </a:lnTo>
                    <a:lnTo>
                      <a:pt x="1534" y="703"/>
                    </a:lnTo>
                    <a:lnTo>
                      <a:pt x="1532" y="702"/>
                    </a:lnTo>
                    <a:lnTo>
                      <a:pt x="1530" y="702"/>
                    </a:lnTo>
                    <a:lnTo>
                      <a:pt x="1528" y="702"/>
                    </a:lnTo>
                    <a:lnTo>
                      <a:pt x="1442" y="657"/>
                    </a:lnTo>
                    <a:lnTo>
                      <a:pt x="1430" y="663"/>
                    </a:lnTo>
                    <a:lnTo>
                      <a:pt x="1428" y="661"/>
                    </a:lnTo>
                    <a:lnTo>
                      <a:pt x="1428" y="657"/>
                    </a:lnTo>
                    <a:lnTo>
                      <a:pt x="1426" y="655"/>
                    </a:lnTo>
                    <a:lnTo>
                      <a:pt x="1426" y="654"/>
                    </a:lnTo>
                    <a:lnTo>
                      <a:pt x="1424" y="652"/>
                    </a:lnTo>
                    <a:lnTo>
                      <a:pt x="1424" y="648"/>
                    </a:lnTo>
                    <a:lnTo>
                      <a:pt x="1422" y="646"/>
                    </a:lnTo>
                    <a:lnTo>
                      <a:pt x="1422" y="644"/>
                    </a:lnTo>
                    <a:lnTo>
                      <a:pt x="1420" y="640"/>
                    </a:lnTo>
                    <a:lnTo>
                      <a:pt x="1420" y="638"/>
                    </a:lnTo>
                    <a:lnTo>
                      <a:pt x="1419" y="636"/>
                    </a:lnTo>
                    <a:lnTo>
                      <a:pt x="1417" y="634"/>
                    </a:lnTo>
                    <a:lnTo>
                      <a:pt x="1417" y="632"/>
                    </a:lnTo>
                    <a:lnTo>
                      <a:pt x="1415" y="629"/>
                    </a:lnTo>
                    <a:lnTo>
                      <a:pt x="1413" y="627"/>
                    </a:lnTo>
                    <a:lnTo>
                      <a:pt x="1411" y="625"/>
                    </a:lnTo>
                    <a:lnTo>
                      <a:pt x="1411" y="623"/>
                    </a:lnTo>
                    <a:lnTo>
                      <a:pt x="1409" y="621"/>
                    </a:lnTo>
                    <a:lnTo>
                      <a:pt x="1407" y="619"/>
                    </a:lnTo>
                    <a:lnTo>
                      <a:pt x="1405" y="615"/>
                    </a:lnTo>
                    <a:lnTo>
                      <a:pt x="1403" y="613"/>
                    </a:lnTo>
                    <a:lnTo>
                      <a:pt x="1401" y="611"/>
                    </a:lnTo>
                    <a:lnTo>
                      <a:pt x="1399" y="609"/>
                    </a:lnTo>
                    <a:lnTo>
                      <a:pt x="1397" y="607"/>
                    </a:lnTo>
                    <a:lnTo>
                      <a:pt x="1396" y="605"/>
                    </a:lnTo>
                    <a:lnTo>
                      <a:pt x="1394" y="605"/>
                    </a:lnTo>
                    <a:lnTo>
                      <a:pt x="1392" y="604"/>
                    </a:lnTo>
                    <a:lnTo>
                      <a:pt x="1390" y="602"/>
                    </a:lnTo>
                    <a:lnTo>
                      <a:pt x="1386" y="600"/>
                    </a:lnTo>
                    <a:lnTo>
                      <a:pt x="1384" y="598"/>
                    </a:lnTo>
                    <a:lnTo>
                      <a:pt x="1382" y="596"/>
                    </a:lnTo>
                    <a:lnTo>
                      <a:pt x="1380" y="596"/>
                    </a:lnTo>
                    <a:lnTo>
                      <a:pt x="1378" y="596"/>
                    </a:lnTo>
                    <a:lnTo>
                      <a:pt x="1376" y="596"/>
                    </a:lnTo>
                    <a:lnTo>
                      <a:pt x="1374" y="596"/>
                    </a:lnTo>
                    <a:lnTo>
                      <a:pt x="1372" y="596"/>
                    </a:lnTo>
                    <a:lnTo>
                      <a:pt x="1371" y="596"/>
                    </a:lnTo>
                    <a:lnTo>
                      <a:pt x="1369" y="596"/>
                    </a:lnTo>
                    <a:lnTo>
                      <a:pt x="1367" y="596"/>
                    </a:lnTo>
                    <a:lnTo>
                      <a:pt x="1365" y="596"/>
                    </a:lnTo>
                    <a:lnTo>
                      <a:pt x="1363" y="596"/>
                    </a:lnTo>
                    <a:lnTo>
                      <a:pt x="1363" y="598"/>
                    </a:lnTo>
                    <a:lnTo>
                      <a:pt x="1361" y="598"/>
                    </a:lnTo>
                    <a:lnTo>
                      <a:pt x="1359" y="600"/>
                    </a:lnTo>
                    <a:lnTo>
                      <a:pt x="1357" y="600"/>
                    </a:lnTo>
                    <a:lnTo>
                      <a:pt x="1357" y="602"/>
                    </a:lnTo>
                    <a:lnTo>
                      <a:pt x="1355" y="602"/>
                    </a:lnTo>
                    <a:lnTo>
                      <a:pt x="1355" y="604"/>
                    </a:lnTo>
                    <a:lnTo>
                      <a:pt x="1353" y="604"/>
                    </a:lnTo>
                    <a:lnTo>
                      <a:pt x="1353" y="605"/>
                    </a:lnTo>
                    <a:lnTo>
                      <a:pt x="1351" y="607"/>
                    </a:lnTo>
                    <a:lnTo>
                      <a:pt x="1351" y="609"/>
                    </a:lnTo>
                    <a:lnTo>
                      <a:pt x="1340" y="602"/>
                    </a:lnTo>
                    <a:lnTo>
                      <a:pt x="1326" y="594"/>
                    </a:lnTo>
                    <a:lnTo>
                      <a:pt x="1315" y="586"/>
                    </a:lnTo>
                    <a:lnTo>
                      <a:pt x="1303" y="581"/>
                    </a:lnTo>
                    <a:lnTo>
                      <a:pt x="1292" y="573"/>
                    </a:lnTo>
                    <a:lnTo>
                      <a:pt x="1280" y="565"/>
                    </a:lnTo>
                    <a:lnTo>
                      <a:pt x="1269" y="557"/>
                    </a:lnTo>
                    <a:lnTo>
                      <a:pt x="1257" y="550"/>
                    </a:lnTo>
                    <a:lnTo>
                      <a:pt x="1246" y="542"/>
                    </a:lnTo>
                    <a:lnTo>
                      <a:pt x="1234" y="534"/>
                    </a:lnTo>
                    <a:lnTo>
                      <a:pt x="1223" y="527"/>
                    </a:lnTo>
                    <a:lnTo>
                      <a:pt x="1211" y="519"/>
                    </a:lnTo>
                    <a:lnTo>
                      <a:pt x="1200" y="509"/>
                    </a:lnTo>
                    <a:lnTo>
                      <a:pt x="1188" y="502"/>
                    </a:lnTo>
                    <a:lnTo>
                      <a:pt x="1177" y="494"/>
                    </a:lnTo>
                    <a:lnTo>
                      <a:pt x="1165" y="486"/>
                    </a:lnTo>
                    <a:lnTo>
                      <a:pt x="1154" y="479"/>
                    </a:lnTo>
                    <a:lnTo>
                      <a:pt x="1142" y="471"/>
                    </a:lnTo>
                    <a:lnTo>
                      <a:pt x="1131" y="463"/>
                    </a:lnTo>
                    <a:lnTo>
                      <a:pt x="1119" y="454"/>
                    </a:lnTo>
                    <a:lnTo>
                      <a:pt x="1108" y="446"/>
                    </a:lnTo>
                    <a:lnTo>
                      <a:pt x="1096" y="438"/>
                    </a:lnTo>
                    <a:lnTo>
                      <a:pt x="1085" y="431"/>
                    </a:lnTo>
                    <a:lnTo>
                      <a:pt x="1073" y="423"/>
                    </a:lnTo>
                    <a:lnTo>
                      <a:pt x="1061" y="413"/>
                    </a:lnTo>
                    <a:lnTo>
                      <a:pt x="1050" y="406"/>
                    </a:lnTo>
                    <a:lnTo>
                      <a:pt x="1038" y="398"/>
                    </a:lnTo>
                    <a:lnTo>
                      <a:pt x="1027" y="390"/>
                    </a:lnTo>
                    <a:lnTo>
                      <a:pt x="1015" y="383"/>
                    </a:lnTo>
                    <a:lnTo>
                      <a:pt x="1004" y="373"/>
                    </a:lnTo>
                    <a:lnTo>
                      <a:pt x="992" y="365"/>
                    </a:lnTo>
                    <a:lnTo>
                      <a:pt x="983" y="358"/>
                    </a:lnTo>
                    <a:lnTo>
                      <a:pt x="983" y="264"/>
                    </a:lnTo>
                    <a:lnTo>
                      <a:pt x="977" y="258"/>
                    </a:lnTo>
                    <a:lnTo>
                      <a:pt x="971" y="258"/>
                    </a:lnTo>
                    <a:lnTo>
                      <a:pt x="967" y="258"/>
                    </a:lnTo>
                    <a:lnTo>
                      <a:pt x="964" y="258"/>
                    </a:lnTo>
                    <a:lnTo>
                      <a:pt x="960" y="258"/>
                    </a:lnTo>
                    <a:lnTo>
                      <a:pt x="956" y="258"/>
                    </a:lnTo>
                    <a:lnTo>
                      <a:pt x="952" y="258"/>
                    </a:lnTo>
                    <a:lnTo>
                      <a:pt x="948" y="258"/>
                    </a:lnTo>
                    <a:lnTo>
                      <a:pt x="944" y="258"/>
                    </a:lnTo>
                    <a:lnTo>
                      <a:pt x="939" y="258"/>
                    </a:lnTo>
                    <a:lnTo>
                      <a:pt x="935" y="258"/>
                    </a:lnTo>
                    <a:lnTo>
                      <a:pt x="931" y="258"/>
                    </a:lnTo>
                    <a:lnTo>
                      <a:pt x="927" y="258"/>
                    </a:lnTo>
                    <a:lnTo>
                      <a:pt x="923" y="258"/>
                    </a:lnTo>
                    <a:lnTo>
                      <a:pt x="919" y="258"/>
                    </a:lnTo>
                    <a:lnTo>
                      <a:pt x="916" y="258"/>
                    </a:lnTo>
                    <a:lnTo>
                      <a:pt x="910" y="258"/>
                    </a:lnTo>
                    <a:lnTo>
                      <a:pt x="906" y="258"/>
                    </a:lnTo>
                    <a:lnTo>
                      <a:pt x="902" y="258"/>
                    </a:lnTo>
                    <a:lnTo>
                      <a:pt x="898" y="258"/>
                    </a:lnTo>
                    <a:lnTo>
                      <a:pt x="894" y="258"/>
                    </a:lnTo>
                    <a:lnTo>
                      <a:pt x="891" y="258"/>
                    </a:lnTo>
                    <a:lnTo>
                      <a:pt x="887" y="258"/>
                    </a:lnTo>
                    <a:lnTo>
                      <a:pt x="883" y="258"/>
                    </a:lnTo>
                    <a:lnTo>
                      <a:pt x="877" y="258"/>
                    </a:lnTo>
                    <a:lnTo>
                      <a:pt x="873" y="258"/>
                    </a:lnTo>
                    <a:lnTo>
                      <a:pt x="869" y="258"/>
                    </a:lnTo>
                    <a:lnTo>
                      <a:pt x="866" y="258"/>
                    </a:lnTo>
                    <a:lnTo>
                      <a:pt x="862" y="258"/>
                    </a:lnTo>
                    <a:lnTo>
                      <a:pt x="858" y="258"/>
                    </a:lnTo>
                    <a:lnTo>
                      <a:pt x="854" y="256"/>
                    </a:lnTo>
                    <a:lnTo>
                      <a:pt x="850" y="256"/>
                    </a:lnTo>
                    <a:lnTo>
                      <a:pt x="846" y="256"/>
                    </a:lnTo>
                    <a:lnTo>
                      <a:pt x="846" y="254"/>
                    </a:lnTo>
                    <a:lnTo>
                      <a:pt x="846" y="250"/>
                    </a:lnTo>
                    <a:lnTo>
                      <a:pt x="846" y="248"/>
                    </a:lnTo>
                    <a:lnTo>
                      <a:pt x="846" y="246"/>
                    </a:lnTo>
                    <a:lnTo>
                      <a:pt x="846" y="242"/>
                    </a:lnTo>
                    <a:lnTo>
                      <a:pt x="846" y="241"/>
                    </a:lnTo>
                    <a:lnTo>
                      <a:pt x="846" y="237"/>
                    </a:lnTo>
                    <a:lnTo>
                      <a:pt x="846" y="235"/>
                    </a:lnTo>
                    <a:lnTo>
                      <a:pt x="846" y="233"/>
                    </a:lnTo>
                    <a:lnTo>
                      <a:pt x="846" y="229"/>
                    </a:lnTo>
                    <a:lnTo>
                      <a:pt x="846" y="227"/>
                    </a:lnTo>
                    <a:lnTo>
                      <a:pt x="846" y="223"/>
                    </a:lnTo>
                    <a:lnTo>
                      <a:pt x="846" y="221"/>
                    </a:lnTo>
                    <a:lnTo>
                      <a:pt x="846" y="219"/>
                    </a:lnTo>
                    <a:lnTo>
                      <a:pt x="846" y="216"/>
                    </a:lnTo>
                    <a:lnTo>
                      <a:pt x="846" y="214"/>
                    </a:lnTo>
                    <a:lnTo>
                      <a:pt x="846" y="212"/>
                    </a:lnTo>
                    <a:lnTo>
                      <a:pt x="846" y="208"/>
                    </a:lnTo>
                    <a:lnTo>
                      <a:pt x="846" y="206"/>
                    </a:lnTo>
                    <a:lnTo>
                      <a:pt x="846" y="202"/>
                    </a:lnTo>
                    <a:lnTo>
                      <a:pt x="846" y="200"/>
                    </a:lnTo>
                    <a:lnTo>
                      <a:pt x="846" y="198"/>
                    </a:lnTo>
                    <a:lnTo>
                      <a:pt x="846" y="194"/>
                    </a:lnTo>
                    <a:lnTo>
                      <a:pt x="846" y="193"/>
                    </a:lnTo>
                    <a:lnTo>
                      <a:pt x="846" y="191"/>
                    </a:lnTo>
                    <a:lnTo>
                      <a:pt x="846" y="189"/>
                    </a:lnTo>
                    <a:lnTo>
                      <a:pt x="846" y="185"/>
                    </a:lnTo>
                    <a:lnTo>
                      <a:pt x="846" y="183"/>
                    </a:lnTo>
                    <a:lnTo>
                      <a:pt x="846" y="181"/>
                    </a:lnTo>
                    <a:lnTo>
                      <a:pt x="846" y="177"/>
                    </a:lnTo>
                    <a:lnTo>
                      <a:pt x="846" y="175"/>
                    </a:lnTo>
                    <a:lnTo>
                      <a:pt x="846" y="173"/>
                    </a:lnTo>
                    <a:lnTo>
                      <a:pt x="841" y="169"/>
                    </a:lnTo>
                    <a:lnTo>
                      <a:pt x="699" y="164"/>
                    </a:lnTo>
                    <a:lnTo>
                      <a:pt x="693" y="169"/>
                    </a:lnTo>
                    <a:lnTo>
                      <a:pt x="693" y="306"/>
                    </a:lnTo>
                    <a:lnTo>
                      <a:pt x="566" y="306"/>
                    </a:lnTo>
                    <a:lnTo>
                      <a:pt x="566" y="302"/>
                    </a:lnTo>
                    <a:lnTo>
                      <a:pt x="566" y="300"/>
                    </a:lnTo>
                    <a:lnTo>
                      <a:pt x="566" y="296"/>
                    </a:lnTo>
                    <a:lnTo>
                      <a:pt x="566" y="294"/>
                    </a:lnTo>
                    <a:lnTo>
                      <a:pt x="566" y="290"/>
                    </a:lnTo>
                    <a:lnTo>
                      <a:pt x="566" y="289"/>
                    </a:lnTo>
                    <a:lnTo>
                      <a:pt x="566" y="285"/>
                    </a:lnTo>
                    <a:lnTo>
                      <a:pt x="566" y="283"/>
                    </a:lnTo>
                    <a:lnTo>
                      <a:pt x="566" y="279"/>
                    </a:lnTo>
                    <a:lnTo>
                      <a:pt x="564" y="275"/>
                    </a:lnTo>
                    <a:lnTo>
                      <a:pt x="564" y="273"/>
                    </a:lnTo>
                    <a:lnTo>
                      <a:pt x="564" y="269"/>
                    </a:lnTo>
                    <a:lnTo>
                      <a:pt x="564" y="267"/>
                    </a:lnTo>
                    <a:lnTo>
                      <a:pt x="564" y="264"/>
                    </a:lnTo>
                    <a:lnTo>
                      <a:pt x="564" y="260"/>
                    </a:lnTo>
                    <a:lnTo>
                      <a:pt x="564" y="258"/>
                    </a:lnTo>
                    <a:lnTo>
                      <a:pt x="564" y="254"/>
                    </a:lnTo>
                    <a:lnTo>
                      <a:pt x="564" y="252"/>
                    </a:lnTo>
                    <a:lnTo>
                      <a:pt x="564" y="248"/>
                    </a:lnTo>
                    <a:lnTo>
                      <a:pt x="564" y="244"/>
                    </a:lnTo>
                    <a:lnTo>
                      <a:pt x="564" y="242"/>
                    </a:lnTo>
                    <a:lnTo>
                      <a:pt x="566" y="239"/>
                    </a:lnTo>
                    <a:lnTo>
                      <a:pt x="566" y="237"/>
                    </a:lnTo>
                    <a:lnTo>
                      <a:pt x="566" y="233"/>
                    </a:lnTo>
                    <a:lnTo>
                      <a:pt x="566" y="231"/>
                    </a:lnTo>
                    <a:lnTo>
                      <a:pt x="566" y="227"/>
                    </a:lnTo>
                    <a:lnTo>
                      <a:pt x="566" y="223"/>
                    </a:lnTo>
                    <a:lnTo>
                      <a:pt x="566" y="221"/>
                    </a:lnTo>
                    <a:lnTo>
                      <a:pt x="568" y="217"/>
                    </a:lnTo>
                    <a:lnTo>
                      <a:pt x="568" y="216"/>
                    </a:lnTo>
                    <a:lnTo>
                      <a:pt x="568" y="214"/>
                    </a:lnTo>
                    <a:lnTo>
                      <a:pt x="568" y="210"/>
                    </a:lnTo>
                    <a:lnTo>
                      <a:pt x="562" y="204"/>
                    </a:lnTo>
                    <a:lnTo>
                      <a:pt x="424" y="204"/>
                    </a:lnTo>
                    <a:lnTo>
                      <a:pt x="418" y="210"/>
                    </a:lnTo>
                    <a:lnTo>
                      <a:pt x="418" y="383"/>
                    </a:lnTo>
                    <a:lnTo>
                      <a:pt x="290" y="383"/>
                    </a:lnTo>
                    <a:lnTo>
                      <a:pt x="288" y="158"/>
                    </a:lnTo>
                    <a:lnTo>
                      <a:pt x="280" y="154"/>
                    </a:lnTo>
                    <a:lnTo>
                      <a:pt x="136" y="154"/>
                    </a:lnTo>
                    <a:lnTo>
                      <a:pt x="132" y="160"/>
                    </a:lnTo>
                    <a:lnTo>
                      <a:pt x="132" y="763"/>
                    </a:lnTo>
                    <a:lnTo>
                      <a:pt x="132" y="765"/>
                    </a:lnTo>
                    <a:lnTo>
                      <a:pt x="132" y="767"/>
                    </a:lnTo>
                    <a:lnTo>
                      <a:pt x="132" y="769"/>
                    </a:lnTo>
                    <a:lnTo>
                      <a:pt x="130" y="771"/>
                    </a:lnTo>
                    <a:lnTo>
                      <a:pt x="130" y="773"/>
                    </a:lnTo>
                    <a:lnTo>
                      <a:pt x="130" y="775"/>
                    </a:lnTo>
                    <a:lnTo>
                      <a:pt x="130" y="776"/>
                    </a:lnTo>
                    <a:lnTo>
                      <a:pt x="130" y="778"/>
                    </a:lnTo>
                    <a:lnTo>
                      <a:pt x="130" y="780"/>
                    </a:lnTo>
                    <a:lnTo>
                      <a:pt x="130" y="782"/>
                    </a:lnTo>
                    <a:lnTo>
                      <a:pt x="130" y="784"/>
                    </a:lnTo>
                    <a:lnTo>
                      <a:pt x="130" y="786"/>
                    </a:lnTo>
                    <a:lnTo>
                      <a:pt x="130" y="788"/>
                    </a:lnTo>
                    <a:lnTo>
                      <a:pt x="130" y="790"/>
                    </a:lnTo>
                    <a:lnTo>
                      <a:pt x="130" y="792"/>
                    </a:lnTo>
                    <a:lnTo>
                      <a:pt x="130" y="794"/>
                    </a:lnTo>
                    <a:lnTo>
                      <a:pt x="128" y="796"/>
                    </a:lnTo>
                    <a:lnTo>
                      <a:pt x="128" y="798"/>
                    </a:lnTo>
                    <a:lnTo>
                      <a:pt x="127" y="798"/>
                    </a:lnTo>
                    <a:lnTo>
                      <a:pt x="127" y="799"/>
                    </a:lnTo>
                    <a:lnTo>
                      <a:pt x="132" y="805"/>
                    </a:lnTo>
                    <a:lnTo>
                      <a:pt x="486" y="803"/>
                    </a:lnTo>
                    <a:lnTo>
                      <a:pt x="975" y="805"/>
                    </a:lnTo>
                    <a:lnTo>
                      <a:pt x="985" y="792"/>
                    </a:lnTo>
                    <a:lnTo>
                      <a:pt x="985" y="381"/>
                    </a:lnTo>
                    <a:lnTo>
                      <a:pt x="994" y="387"/>
                    </a:lnTo>
                    <a:lnTo>
                      <a:pt x="1004" y="394"/>
                    </a:lnTo>
                    <a:lnTo>
                      <a:pt x="1013" y="400"/>
                    </a:lnTo>
                    <a:lnTo>
                      <a:pt x="1023" y="406"/>
                    </a:lnTo>
                    <a:lnTo>
                      <a:pt x="1033" y="413"/>
                    </a:lnTo>
                    <a:lnTo>
                      <a:pt x="1042" y="419"/>
                    </a:lnTo>
                    <a:lnTo>
                      <a:pt x="1052" y="427"/>
                    </a:lnTo>
                    <a:lnTo>
                      <a:pt x="1061" y="433"/>
                    </a:lnTo>
                    <a:lnTo>
                      <a:pt x="1071" y="440"/>
                    </a:lnTo>
                    <a:lnTo>
                      <a:pt x="1081" y="446"/>
                    </a:lnTo>
                    <a:lnTo>
                      <a:pt x="1090" y="454"/>
                    </a:lnTo>
                    <a:lnTo>
                      <a:pt x="1100" y="460"/>
                    </a:lnTo>
                    <a:lnTo>
                      <a:pt x="1109" y="467"/>
                    </a:lnTo>
                    <a:lnTo>
                      <a:pt x="1119" y="473"/>
                    </a:lnTo>
                    <a:lnTo>
                      <a:pt x="1129" y="481"/>
                    </a:lnTo>
                    <a:lnTo>
                      <a:pt x="1138" y="486"/>
                    </a:lnTo>
                    <a:lnTo>
                      <a:pt x="1148" y="494"/>
                    </a:lnTo>
                    <a:lnTo>
                      <a:pt x="1157" y="502"/>
                    </a:lnTo>
                    <a:lnTo>
                      <a:pt x="1167" y="508"/>
                    </a:lnTo>
                    <a:lnTo>
                      <a:pt x="1177" y="515"/>
                    </a:lnTo>
                    <a:lnTo>
                      <a:pt x="1186" y="521"/>
                    </a:lnTo>
                    <a:lnTo>
                      <a:pt x="1196" y="529"/>
                    </a:lnTo>
                    <a:lnTo>
                      <a:pt x="1205" y="534"/>
                    </a:lnTo>
                    <a:lnTo>
                      <a:pt x="1215" y="542"/>
                    </a:lnTo>
                    <a:lnTo>
                      <a:pt x="1225" y="548"/>
                    </a:lnTo>
                    <a:lnTo>
                      <a:pt x="1234" y="556"/>
                    </a:lnTo>
                    <a:lnTo>
                      <a:pt x="1244" y="561"/>
                    </a:lnTo>
                    <a:lnTo>
                      <a:pt x="1253" y="569"/>
                    </a:lnTo>
                    <a:lnTo>
                      <a:pt x="1263" y="575"/>
                    </a:lnTo>
                    <a:lnTo>
                      <a:pt x="1273" y="582"/>
                    </a:lnTo>
                    <a:lnTo>
                      <a:pt x="1282" y="588"/>
                    </a:lnTo>
                    <a:lnTo>
                      <a:pt x="1292" y="596"/>
                    </a:lnTo>
                    <a:lnTo>
                      <a:pt x="1290" y="596"/>
                    </a:lnTo>
                    <a:lnTo>
                      <a:pt x="1288" y="596"/>
                    </a:lnTo>
                    <a:lnTo>
                      <a:pt x="1286" y="596"/>
                    </a:lnTo>
                    <a:lnTo>
                      <a:pt x="1286" y="598"/>
                    </a:lnTo>
                    <a:lnTo>
                      <a:pt x="1284" y="598"/>
                    </a:lnTo>
                    <a:lnTo>
                      <a:pt x="1282" y="598"/>
                    </a:lnTo>
                    <a:lnTo>
                      <a:pt x="1280" y="598"/>
                    </a:lnTo>
                    <a:lnTo>
                      <a:pt x="1280" y="600"/>
                    </a:lnTo>
                    <a:lnTo>
                      <a:pt x="1278" y="600"/>
                    </a:lnTo>
                    <a:lnTo>
                      <a:pt x="1276" y="600"/>
                    </a:lnTo>
                    <a:lnTo>
                      <a:pt x="1276" y="602"/>
                    </a:lnTo>
                    <a:lnTo>
                      <a:pt x="1275" y="602"/>
                    </a:lnTo>
                    <a:lnTo>
                      <a:pt x="1273" y="604"/>
                    </a:lnTo>
                    <a:lnTo>
                      <a:pt x="1271" y="604"/>
                    </a:lnTo>
                    <a:lnTo>
                      <a:pt x="1271" y="605"/>
                    </a:lnTo>
                    <a:lnTo>
                      <a:pt x="1269" y="605"/>
                    </a:lnTo>
                    <a:lnTo>
                      <a:pt x="1269" y="607"/>
                    </a:lnTo>
                    <a:lnTo>
                      <a:pt x="1267" y="607"/>
                    </a:lnTo>
                    <a:lnTo>
                      <a:pt x="1267" y="609"/>
                    </a:lnTo>
                    <a:lnTo>
                      <a:pt x="1265" y="611"/>
                    </a:lnTo>
                    <a:lnTo>
                      <a:pt x="1265" y="613"/>
                    </a:lnTo>
                    <a:lnTo>
                      <a:pt x="1263" y="613"/>
                    </a:lnTo>
                    <a:lnTo>
                      <a:pt x="1263" y="615"/>
                    </a:lnTo>
                    <a:lnTo>
                      <a:pt x="1263" y="617"/>
                    </a:lnTo>
                    <a:lnTo>
                      <a:pt x="1263" y="619"/>
                    </a:lnTo>
                    <a:lnTo>
                      <a:pt x="1261" y="621"/>
                    </a:lnTo>
                    <a:lnTo>
                      <a:pt x="1261" y="623"/>
                    </a:lnTo>
                    <a:lnTo>
                      <a:pt x="1261" y="627"/>
                    </a:lnTo>
                    <a:lnTo>
                      <a:pt x="1261" y="629"/>
                    </a:lnTo>
                    <a:lnTo>
                      <a:pt x="1263" y="630"/>
                    </a:lnTo>
                    <a:lnTo>
                      <a:pt x="1263" y="632"/>
                    </a:lnTo>
                    <a:lnTo>
                      <a:pt x="1263" y="634"/>
                    </a:lnTo>
                    <a:lnTo>
                      <a:pt x="1265" y="636"/>
                    </a:lnTo>
                    <a:lnTo>
                      <a:pt x="1267" y="638"/>
                    </a:lnTo>
                    <a:lnTo>
                      <a:pt x="1267" y="640"/>
                    </a:lnTo>
                    <a:lnTo>
                      <a:pt x="1269" y="642"/>
                    </a:lnTo>
                    <a:lnTo>
                      <a:pt x="1271" y="644"/>
                    </a:lnTo>
                    <a:lnTo>
                      <a:pt x="1273" y="646"/>
                    </a:lnTo>
                    <a:lnTo>
                      <a:pt x="1273" y="648"/>
                    </a:lnTo>
                    <a:lnTo>
                      <a:pt x="1275" y="648"/>
                    </a:lnTo>
                    <a:lnTo>
                      <a:pt x="1276" y="650"/>
                    </a:lnTo>
                    <a:lnTo>
                      <a:pt x="1278" y="652"/>
                    </a:lnTo>
                    <a:lnTo>
                      <a:pt x="1280" y="654"/>
                    </a:lnTo>
                    <a:lnTo>
                      <a:pt x="1280" y="655"/>
                    </a:lnTo>
                    <a:lnTo>
                      <a:pt x="1282" y="657"/>
                    </a:lnTo>
                    <a:lnTo>
                      <a:pt x="1284" y="659"/>
                    </a:lnTo>
                    <a:lnTo>
                      <a:pt x="1286" y="661"/>
                    </a:lnTo>
                    <a:lnTo>
                      <a:pt x="1286" y="663"/>
                    </a:lnTo>
                    <a:lnTo>
                      <a:pt x="1286" y="665"/>
                    </a:lnTo>
                    <a:lnTo>
                      <a:pt x="1286" y="667"/>
                    </a:lnTo>
                    <a:lnTo>
                      <a:pt x="1286" y="671"/>
                    </a:lnTo>
                    <a:lnTo>
                      <a:pt x="1286" y="673"/>
                    </a:lnTo>
                    <a:lnTo>
                      <a:pt x="1286" y="675"/>
                    </a:lnTo>
                    <a:lnTo>
                      <a:pt x="1284" y="677"/>
                    </a:lnTo>
                    <a:lnTo>
                      <a:pt x="1284" y="678"/>
                    </a:lnTo>
                    <a:lnTo>
                      <a:pt x="1282" y="682"/>
                    </a:lnTo>
                    <a:lnTo>
                      <a:pt x="1282" y="684"/>
                    </a:lnTo>
                    <a:lnTo>
                      <a:pt x="1282" y="686"/>
                    </a:lnTo>
                    <a:lnTo>
                      <a:pt x="1282" y="688"/>
                    </a:lnTo>
                    <a:lnTo>
                      <a:pt x="1282" y="690"/>
                    </a:lnTo>
                    <a:lnTo>
                      <a:pt x="1284" y="692"/>
                    </a:lnTo>
                    <a:lnTo>
                      <a:pt x="1284" y="694"/>
                    </a:lnTo>
                    <a:lnTo>
                      <a:pt x="1286" y="694"/>
                    </a:lnTo>
                    <a:lnTo>
                      <a:pt x="1286" y="696"/>
                    </a:lnTo>
                    <a:lnTo>
                      <a:pt x="1288" y="696"/>
                    </a:lnTo>
                    <a:lnTo>
                      <a:pt x="1290" y="698"/>
                    </a:lnTo>
                    <a:lnTo>
                      <a:pt x="1292" y="698"/>
                    </a:lnTo>
                    <a:lnTo>
                      <a:pt x="1292" y="700"/>
                    </a:lnTo>
                    <a:lnTo>
                      <a:pt x="1294" y="700"/>
                    </a:lnTo>
                    <a:lnTo>
                      <a:pt x="1296" y="700"/>
                    </a:lnTo>
                    <a:lnTo>
                      <a:pt x="1296" y="702"/>
                    </a:lnTo>
                    <a:lnTo>
                      <a:pt x="1298" y="702"/>
                    </a:lnTo>
                    <a:lnTo>
                      <a:pt x="1300" y="702"/>
                    </a:lnTo>
                    <a:lnTo>
                      <a:pt x="1300" y="703"/>
                    </a:lnTo>
                    <a:lnTo>
                      <a:pt x="1301" y="703"/>
                    </a:lnTo>
                    <a:lnTo>
                      <a:pt x="1303" y="705"/>
                    </a:lnTo>
                    <a:lnTo>
                      <a:pt x="1305" y="705"/>
                    </a:lnTo>
                    <a:lnTo>
                      <a:pt x="1307" y="707"/>
                    </a:lnTo>
                    <a:lnTo>
                      <a:pt x="1307" y="709"/>
                    </a:lnTo>
                    <a:lnTo>
                      <a:pt x="1309" y="709"/>
                    </a:lnTo>
                    <a:lnTo>
                      <a:pt x="1309" y="711"/>
                    </a:lnTo>
                    <a:lnTo>
                      <a:pt x="1309" y="713"/>
                    </a:lnTo>
                    <a:lnTo>
                      <a:pt x="1309" y="715"/>
                    </a:lnTo>
                    <a:lnTo>
                      <a:pt x="1309" y="717"/>
                    </a:lnTo>
                    <a:lnTo>
                      <a:pt x="1311" y="717"/>
                    </a:lnTo>
                    <a:lnTo>
                      <a:pt x="1311" y="719"/>
                    </a:lnTo>
                    <a:lnTo>
                      <a:pt x="1311" y="721"/>
                    </a:lnTo>
                    <a:lnTo>
                      <a:pt x="1311" y="723"/>
                    </a:lnTo>
                    <a:lnTo>
                      <a:pt x="1313" y="725"/>
                    </a:lnTo>
                    <a:lnTo>
                      <a:pt x="1313" y="727"/>
                    </a:lnTo>
                    <a:lnTo>
                      <a:pt x="1315" y="727"/>
                    </a:lnTo>
                    <a:lnTo>
                      <a:pt x="1317" y="727"/>
                    </a:lnTo>
                    <a:lnTo>
                      <a:pt x="1319" y="728"/>
                    </a:lnTo>
                    <a:lnTo>
                      <a:pt x="1321" y="728"/>
                    </a:lnTo>
                    <a:lnTo>
                      <a:pt x="1323" y="728"/>
                    </a:lnTo>
                    <a:lnTo>
                      <a:pt x="1324" y="730"/>
                    </a:lnTo>
                    <a:lnTo>
                      <a:pt x="1326" y="730"/>
                    </a:lnTo>
                    <a:lnTo>
                      <a:pt x="1328" y="732"/>
                    </a:lnTo>
                    <a:lnTo>
                      <a:pt x="1330" y="732"/>
                    </a:lnTo>
                    <a:lnTo>
                      <a:pt x="1332" y="732"/>
                    </a:lnTo>
                    <a:lnTo>
                      <a:pt x="1334" y="734"/>
                    </a:lnTo>
                    <a:lnTo>
                      <a:pt x="1336" y="734"/>
                    </a:lnTo>
                    <a:lnTo>
                      <a:pt x="1338" y="736"/>
                    </a:lnTo>
                    <a:lnTo>
                      <a:pt x="1340" y="736"/>
                    </a:lnTo>
                    <a:lnTo>
                      <a:pt x="1342" y="736"/>
                    </a:lnTo>
                    <a:lnTo>
                      <a:pt x="1344" y="738"/>
                    </a:lnTo>
                    <a:lnTo>
                      <a:pt x="1348" y="738"/>
                    </a:lnTo>
                    <a:lnTo>
                      <a:pt x="1349" y="738"/>
                    </a:lnTo>
                    <a:lnTo>
                      <a:pt x="1351" y="740"/>
                    </a:lnTo>
                    <a:lnTo>
                      <a:pt x="1353" y="740"/>
                    </a:lnTo>
                    <a:lnTo>
                      <a:pt x="1355" y="740"/>
                    </a:lnTo>
                    <a:lnTo>
                      <a:pt x="1357" y="740"/>
                    </a:lnTo>
                    <a:lnTo>
                      <a:pt x="1359" y="740"/>
                    </a:lnTo>
                    <a:lnTo>
                      <a:pt x="1361" y="740"/>
                    </a:lnTo>
                    <a:lnTo>
                      <a:pt x="1363" y="742"/>
                    </a:lnTo>
                    <a:lnTo>
                      <a:pt x="1365" y="742"/>
                    </a:lnTo>
                    <a:lnTo>
                      <a:pt x="1367" y="740"/>
                    </a:lnTo>
                    <a:lnTo>
                      <a:pt x="1369" y="740"/>
                    </a:lnTo>
                    <a:lnTo>
                      <a:pt x="1371" y="740"/>
                    </a:lnTo>
                    <a:lnTo>
                      <a:pt x="1372" y="740"/>
                    </a:lnTo>
                    <a:lnTo>
                      <a:pt x="1376" y="740"/>
                    </a:lnTo>
                    <a:lnTo>
                      <a:pt x="1378" y="738"/>
                    </a:lnTo>
                    <a:lnTo>
                      <a:pt x="1380" y="738"/>
                    </a:lnTo>
                    <a:lnTo>
                      <a:pt x="1380" y="744"/>
                    </a:lnTo>
                    <a:lnTo>
                      <a:pt x="1388" y="750"/>
                    </a:lnTo>
                    <a:lnTo>
                      <a:pt x="1394" y="757"/>
                    </a:lnTo>
                    <a:lnTo>
                      <a:pt x="1401" y="763"/>
                    </a:lnTo>
                    <a:lnTo>
                      <a:pt x="1409" y="771"/>
                    </a:lnTo>
                    <a:lnTo>
                      <a:pt x="1417" y="776"/>
                    </a:lnTo>
                    <a:lnTo>
                      <a:pt x="1424" y="784"/>
                    </a:lnTo>
                    <a:lnTo>
                      <a:pt x="1432" y="790"/>
                    </a:lnTo>
                    <a:lnTo>
                      <a:pt x="1440" y="798"/>
                    </a:lnTo>
                    <a:lnTo>
                      <a:pt x="1449" y="803"/>
                    </a:lnTo>
                    <a:lnTo>
                      <a:pt x="1457" y="809"/>
                    </a:lnTo>
                    <a:lnTo>
                      <a:pt x="1465" y="817"/>
                    </a:lnTo>
                    <a:lnTo>
                      <a:pt x="1472" y="823"/>
                    </a:lnTo>
                    <a:lnTo>
                      <a:pt x="1482" y="828"/>
                    </a:lnTo>
                    <a:lnTo>
                      <a:pt x="1490" y="832"/>
                    </a:lnTo>
                    <a:lnTo>
                      <a:pt x="1499" y="838"/>
                    </a:lnTo>
                    <a:lnTo>
                      <a:pt x="1507" y="842"/>
                    </a:lnTo>
                    <a:lnTo>
                      <a:pt x="1516" y="848"/>
                    </a:lnTo>
                    <a:lnTo>
                      <a:pt x="1524" y="851"/>
                    </a:lnTo>
                    <a:lnTo>
                      <a:pt x="1534" y="855"/>
                    </a:lnTo>
                    <a:lnTo>
                      <a:pt x="1543" y="857"/>
                    </a:lnTo>
                    <a:lnTo>
                      <a:pt x="1551" y="861"/>
                    </a:lnTo>
                    <a:lnTo>
                      <a:pt x="1561" y="863"/>
                    </a:lnTo>
                    <a:lnTo>
                      <a:pt x="1570" y="863"/>
                    </a:lnTo>
                    <a:lnTo>
                      <a:pt x="1580" y="865"/>
                    </a:lnTo>
                    <a:lnTo>
                      <a:pt x="1589" y="865"/>
                    </a:lnTo>
                    <a:lnTo>
                      <a:pt x="1599" y="865"/>
                    </a:lnTo>
                    <a:lnTo>
                      <a:pt x="1609" y="865"/>
                    </a:lnTo>
                    <a:lnTo>
                      <a:pt x="1618" y="863"/>
                    </a:lnTo>
                    <a:lnTo>
                      <a:pt x="1630" y="861"/>
                    </a:lnTo>
                    <a:lnTo>
                      <a:pt x="1639" y="857"/>
                    </a:lnTo>
                    <a:lnTo>
                      <a:pt x="1649" y="853"/>
                    </a:lnTo>
                    <a:lnTo>
                      <a:pt x="1660" y="849"/>
                    </a:lnTo>
                    <a:lnTo>
                      <a:pt x="1660" y="848"/>
                    </a:lnTo>
                    <a:lnTo>
                      <a:pt x="1662" y="848"/>
                    </a:lnTo>
                    <a:lnTo>
                      <a:pt x="1664" y="848"/>
                    </a:lnTo>
                    <a:lnTo>
                      <a:pt x="1664" y="846"/>
                    </a:lnTo>
                    <a:lnTo>
                      <a:pt x="1666" y="846"/>
                    </a:lnTo>
                    <a:lnTo>
                      <a:pt x="1668" y="844"/>
                    </a:lnTo>
                    <a:lnTo>
                      <a:pt x="1670" y="844"/>
                    </a:lnTo>
                    <a:lnTo>
                      <a:pt x="1672" y="844"/>
                    </a:lnTo>
                    <a:lnTo>
                      <a:pt x="1674" y="842"/>
                    </a:lnTo>
                    <a:lnTo>
                      <a:pt x="1676" y="842"/>
                    </a:lnTo>
                    <a:lnTo>
                      <a:pt x="1678" y="842"/>
                    </a:lnTo>
                    <a:lnTo>
                      <a:pt x="1678" y="840"/>
                    </a:lnTo>
                    <a:lnTo>
                      <a:pt x="1680" y="840"/>
                    </a:lnTo>
                    <a:lnTo>
                      <a:pt x="1682" y="840"/>
                    </a:lnTo>
                    <a:lnTo>
                      <a:pt x="1683" y="840"/>
                    </a:lnTo>
                    <a:lnTo>
                      <a:pt x="1685" y="838"/>
                    </a:lnTo>
                    <a:lnTo>
                      <a:pt x="1687" y="838"/>
                    </a:lnTo>
                    <a:lnTo>
                      <a:pt x="1689" y="838"/>
                    </a:lnTo>
                    <a:lnTo>
                      <a:pt x="1689" y="836"/>
                    </a:lnTo>
                    <a:lnTo>
                      <a:pt x="1691" y="836"/>
                    </a:lnTo>
                    <a:lnTo>
                      <a:pt x="1693" y="836"/>
                    </a:lnTo>
                    <a:lnTo>
                      <a:pt x="1685" y="1020"/>
                    </a:lnTo>
                    <a:lnTo>
                      <a:pt x="288" y="1024"/>
                    </a:lnTo>
                    <a:lnTo>
                      <a:pt x="0" y="1022"/>
                    </a:lnTo>
                    <a:lnTo>
                      <a:pt x="0" y="4"/>
                    </a:lnTo>
                    <a:lnTo>
                      <a:pt x="305" y="0"/>
                    </a:lnTo>
                    <a:lnTo>
                      <a:pt x="1712" y="4"/>
                    </a:lnTo>
                    <a:lnTo>
                      <a:pt x="1712" y="581"/>
                    </a:lnTo>
                    <a:close/>
                  </a:path>
                </a:pathLst>
              </a:custGeom>
              <a:solidFill>
                <a:srgbClr val="FFF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12" name="Freeform 48"/>
              <p:cNvSpPr>
                <a:spLocks/>
              </p:cNvSpPr>
              <p:nvPr/>
            </p:nvSpPr>
            <p:spPr bwMode="auto">
              <a:xfrm>
                <a:off x="5099" y="2467"/>
                <a:ext cx="116" cy="116"/>
              </a:xfrm>
              <a:custGeom>
                <a:avLst/>
                <a:gdLst/>
                <a:ahLst/>
                <a:cxnLst>
                  <a:cxn ang="0">
                    <a:pos x="182" y="39"/>
                  </a:cxn>
                  <a:cxn ang="0">
                    <a:pos x="194" y="43"/>
                  </a:cxn>
                  <a:cxn ang="0">
                    <a:pos x="201" y="50"/>
                  </a:cxn>
                  <a:cxn ang="0">
                    <a:pos x="209" y="60"/>
                  </a:cxn>
                  <a:cxn ang="0">
                    <a:pos x="215" y="72"/>
                  </a:cxn>
                  <a:cxn ang="0">
                    <a:pos x="219" y="83"/>
                  </a:cxn>
                  <a:cxn ang="0">
                    <a:pos x="223" y="95"/>
                  </a:cxn>
                  <a:cxn ang="0">
                    <a:pos x="224" y="110"/>
                  </a:cxn>
                  <a:cxn ang="0">
                    <a:pos x="226" y="127"/>
                  </a:cxn>
                  <a:cxn ang="0">
                    <a:pos x="228" y="143"/>
                  </a:cxn>
                  <a:cxn ang="0">
                    <a:pos x="230" y="158"/>
                  </a:cxn>
                  <a:cxn ang="0">
                    <a:pos x="230" y="173"/>
                  </a:cxn>
                  <a:cxn ang="0">
                    <a:pos x="228" y="189"/>
                  </a:cxn>
                  <a:cxn ang="0">
                    <a:pos x="219" y="194"/>
                  </a:cxn>
                  <a:cxn ang="0">
                    <a:pos x="209" y="202"/>
                  </a:cxn>
                  <a:cxn ang="0">
                    <a:pos x="201" y="208"/>
                  </a:cxn>
                  <a:cxn ang="0">
                    <a:pos x="192" y="216"/>
                  </a:cxn>
                  <a:cxn ang="0">
                    <a:pos x="182" y="219"/>
                  </a:cxn>
                  <a:cxn ang="0">
                    <a:pos x="171" y="221"/>
                  </a:cxn>
                  <a:cxn ang="0">
                    <a:pos x="176" y="194"/>
                  </a:cxn>
                  <a:cxn ang="0">
                    <a:pos x="182" y="200"/>
                  </a:cxn>
                  <a:cxn ang="0">
                    <a:pos x="190" y="198"/>
                  </a:cxn>
                  <a:cxn ang="0">
                    <a:pos x="192" y="191"/>
                  </a:cxn>
                  <a:cxn ang="0">
                    <a:pos x="182" y="179"/>
                  </a:cxn>
                  <a:cxn ang="0">
                    <a:pos x="173" y="168"/>
                  </a:cxn>
                  <a:cxn ang="0">
                    <a:pos x="165" y="156"/>
                  </a:cxn>
                  <a:cxn ang="0">
                    <a:pos x="159" y="145"/>
                  </a:cxn>
                  <a:cxn ang="0">
                    <a:pos x="153" y="133"/>
                  </a:cxn>
                  <a:cxn ang="0">
                    <a:pos x="150" y="120"/>
                  </a:cxn>
                  <a:cxn ang="0">
                    <a:pos x="150" y="108"/>
                  </a:cxn>
                  <a:cxn ang="0">
                    <a:pos x="152" y="98"/>
                  </a:cxn>
                  <a:cxn ang="0">
                    <a:pos x="155" y="89"/>
                  </a:cxn>
                  <a:cxn ang="0">
                    <a:pos x="155" y="79"/>
                  </a:cxn>
                  <a:cxn ang="0">
                    <a:pos x="148" y="73"/>
                  </a:cxn>
                  <a:cxn ang="0">
                    <a:pos x="127" y="79"/>
                  </a:cxn>
                  <a:cxn ang="0">
                    <a:pos x="105" y="83"/>
                  </a:cxn>
                  <a:cxn ang="0">
                    <a:pos x="84" y="85"/>
                  </a:cxn>
                  <a:cxn ang="0">
                    <a:pos x="61" y="85"/>
                  </a:cxn>
                  <a:cxn ang="0">
                    <a:pos x="38" y="85"/>
                  </a:cxn>
                  <a:cxn ang="0">
                    <a:pos x="15" y="85"/>
                  </a:cxn>
                  <a:cxn ang="0">
                    <a:pos x="0" y="85"/>
                  </a:cxn>
                  <a:cxn ang="0">
                    <a:pos x="0" y="70"/>
                  </a:cxn>
                  <a:cxn ang="0">
                    <a:pos x="8" y="56"/>
                  </a:cxn>
                  <a:cxn ang="0">
                    <a:pos x="19" y="47"/>
                  </a:cxn>
                  <a:cxn ang="0">
                    <a:pos x="32" y="35"/>
                  </a:cxn>
                  <a:cxn ang="0">
                    <a:pos x="46" y="25"/>
                  </a:cxn>
                  <a:cxn ang="0">
                    <a:pos x="57" y="16"/>
                  </a:cxn>
                  <a:cxn ang="0">
                    <a:pos x="67" y="12"/>
                  </a:cxn>
                  <a:cxn ang="0">
                    <a:pos x="77" y="6"/>
                  </a:cxn>
                  <a:cxn ang="0">
                    <a:pos x="88" y="2"/>
                  </a:cxn>
                  <a:cxn ang="0">
                    <a:pos x="98" y="0"/>
                  </a:cxn>
                  <a:cxn ang="0">
                    <a:pos x="109" y="0"/>
                  </a:cxn>
                  <a:cxn ang="0">
                    <a:pos x="119" y="2"/>
                  </a:cxn>
                  <a:cxn ang="0">
                    <a:pos x="127" y="10"/>
                  </a:cxn>
                  <a:cxn ang="0">
                    <a:pos x="132" y="22"/>
                  </a:cxn>
                  <a:cxn ang="0">
                    <a:pos x="138" y="31"/>
                  </a:cxn>
                  <a:cxn ang="0">
                    <a:pos x="144" y="41"/>
                  </a:cxn>
                  <a:cxn ang="0">
                    <a:pos x="152" y="47"/>
                  </a:cxn>
                  <a:cxn ang="0">
                    <a:pos x="163" y="45"/>
                  </a:cxn>
                </a:cxnLst>
                <a:rect l="0" t="0" r="r" b="b"/>
                <a:pathLst>
                  <a:path w="230" h="233">
                    <a:moveTo>
                      <a:pt x="171" y="39"/>
                    </a:moveTo>
                    <a:lnTo>
                      <a:pt x="175" y="39"/>
                    </a:lnTo>
                    <a:lnTo>
                      <a:pt x="176" y="39"/>
                    </a:lnTo>
                    <a:lnTo>
                      <a:pt x="180" y="39"/>
                    </a:lnTo>
                    <a:lnTo>
                      <a:pt x="182" y="39"/>
                    </a:lnTo>
                    <a:lnTo>
                      <a:pt x="184" y="39"/>
                    </a:lnTo>
                    <a:lnTo>
                      <a:pt x="186" y="39"/>
                    </a:lnTo>
                    <a:lnTo>
                      <a:pt x="190" y="41"/>
                    </a:lnTo>
                    <a:lnTo>
                      <a:pt x="192" y="41"/>
                    </a:lnTo>
                    <a:lnTo>
                      <a:pt x="194" y="43"/>
                    </a:lnTo>
                    <a:lnTo>
                      <a:pt x="196" y="43"/>
                    </a:lnTo>
                    <a:lnTo>
                      <a:pt x="198" y="45"/>
                    </a:lnTo>
                    <a:lnTo>
                      <a:pt x="200" y="47"/>
                    </a:lnTo>
                    <a:lnTo>
                      <a:pt x="201" y="48"/>
                    </a:lnTo>
                    <a:lnTo>
                      <a:pt x="201" y="50"/>
                    </a:lnTo>
                    <a:lnTo>
                      <a:pt x="203" y="52"/>
                    </a:lnTo>
                    <a:lnTo>
                      <a:pt x="205" y="54"/>
                    </a:lnTo>
                    <a:lnTo>
                      <a:pt x="207" y="56"/>
                    </a:lnTo>
                    <a:lnTo>
                      <a:pt x="207" y="58"/>
                    </a:lnTo>
                    <a:lnTo>
                      <a:pt x="209" y="60"/>
                    </a:lnTo>
                    <a:lnTo>
                      <a:pt x="209" y="62"/>
                    </a:lnTo>
                    <a:lnTo>
                      <a:pt x="211" y="64"/>
                    </a:lnTo>
                    <a:lnTo>
                      <a:pt x="213" y="66"/>
                    </a:lnTo>
                    <a:lnTo>
                      <a:pt x="213" y="70"/>
                    </a:lnTo>
                    <a:lnTo>
                      <a:pt x="215" y="72"/>
                    </a:lnTo>
                    <a:lnTo>
                      <a:pt x="215" y="73"/>
                    </a:lnTo>
                    <a:lnTo>
                      <a:pt x="217" y="75"/>
                    </a:lnTo>
                    <a:lnTo>
                      <a:pt x="217" y="77"/>
                    </a:lnTo>
                    <a:lnTo>
                      <a:pt x="219" y="81"/>
                    </a:lnTo>
                    <a:lnTo>
                      <a:pt x="219" y="83"/>
                    </a:lnTo>
                    <a:lnTo>
                      <a:pt x="221" y="85"/>
                    </a:lnTo>
                    <a:lnTo>
                      <a:pt x="221" y="87"/>
                    </a:lnTo>
                    <a:lnTo>
                      <a:pt x="223" y="89"/>
                    </a:lnTo>
                    <a:lnTo>
                      <a:pt x="223" y="93"/>
                    </a:lnTo>
                    <a:lnTo>
                      <a:pt x="223" y="95"/>
                    </a:lnTo>
                    <a:lnTo>
                      <a:pt x="223" y="98"/>
                    </a:lnTo>
                    <a:lnTo>
                      <a:pt x="223" y="100"/>
                    </a:lnTo>
                    <a:lnTo>
                      <a:pt x="223" y="104"/>
                    </a:lnTo>
                    <a:lnTo>
                      <a:pt x="224" y="108"/>
                    </a:lnTo>
                    <a:lnTo>
                      <a:pt x="224" y="110"/>
                    </a:lnTo>
                    <a:lnTo>
                      <a:pt x="224" y="114"/>
                    </a:lnTo>
                    <a:lnTo>
                      <a:pt x="224" y="118"/>
                    </a:lnTo>
                    <a:lnTo>
                      <a:pt x="226" y="120"/>
                    </a:lnTo>
                    <a:lnTo>
                      <a:pt x="226" y="123"/>
                    </a:lnTo>
                    <a:lnTo>
                      <a:pt x="226" y="127"/>
                    </a:lnTo>
                    <a:lnTo>
                      <a:pt x="226" y="129"/>
                    </a:lnTo>
                    <a:lnTo>
                      <a:pt x="226" y="133"/>
                    </a:lnTo>
                    <a:lnTo>
                      <a:pt x="228" y="137"/>
                    </a:lnTo>
                    <a:lnTo>
                      <a:pt x="228" y="139"/>
                    </a:lnTo>
                    <a:lnTo>
                      <a:pt x="228" y="143"/>
                    </a:lnTo>
                    <a:lnTo>
                      <a:pt x="228" y="145"/>
                    </a:lnTo>
                    <a:lnTo>
                      <a:pt x="228" y="148"/>
                    </a:lnTo>
                    <a:lnTo>
                      <a:pt x="230" y="152"/>
                    </a:lnTo>
                    <a:lnTo>
                      <a:pt x="230" y="154"/>
                    </a:lnTo>
                    <a:lnTo>
                      <a:pt x="230" y="158"/>
                    </a:lnTo>
                    <a:lnTo>
                      <a:pt x="230" y="162"/>
                    </a:lnTo>
                    <a:lnTo>
                      <a:pt x="230" y="164"/>
                    </a:lnTo>
                    <a:lnTo>
                      <a:pt x="230" y="168"/>
                    </a:lnTo>
                    <a:lnTo>
                      <a:pt x="230" y="171"/>
                    </a:lnTo>
                    <a:lnTo>
                      <a:pt x="230" y="173"/>
                    </a:lnTo>
                    <a:lnTo>
                      <a:pt x="230" y="177"/>
                    </a:lnTo>
                    <a:lnTo>
                      <a:pt x="230" y="179"/>
                    </a:lnTo>
                    <a:lnTo>
                      <a:pt x="228" y="183"/>
                    </a:lnTo>
                    <a:lnTo>
                      <a:pt x="228" y="185"/>
                    </a:lnTo>
                    <a:lnTo>
                      <a:pt x="228" y="189"/>
                    </a:lnTo>
                    <a:lnTo>
                      <a:pt x="226" y="189"/>
                    </a:lnTo>
                    <a:lnTo>
                      <a:pt x="224" y="191"/>
                    </a:lnTo>
                    <a:lnTo>
                      <a:pt x="223" y="191"/>
                    </a:lnTo>
                    <a:lnTo>
                      <a:pt x="221" y="193"/>
                    </a:lnTo>
                    <a:lnTo>
                      <a:pt x="219" y="194"/>
                    </a:lnTo>
                    <a:lnTo>
                      <a:pt x="217" y="194"/>
                    </a:lnTo>
                    <a:lnTo>
                      <a:pt x="215" y="196"/>
                    </a:lnTo>
                    <a:lnTo>
                      <a:pt x="213" y="198"/>
                    </a:lnTo>
                    <a:lnTo>
                      <a:pt x="211" y="200"/>
                    </a:lnTo>
                    <a:lnTo>
                      <a:pt x="209" y="202"/>
                    </a:lnTo>
                    <a:lnTo>
                      <a:pt x="207" y="202"/>
                    </a:lnTo>
                    <a:lnTo>
                      <a:pt x="205" y="204"/>
                    </a:lnTo>
                    <a:lnTo>
                      <a:pt x="203" y="206"/>
                    </a:lnTo>
                    <a:lnTo>
                      <a:pt x="203" y="208"/>
                    </a:lnTo>
                    <a:lnTo>
                      <a:pt x="201" y="208"/>
                    </a:lnTo>
                    <a:lnTo>
                      <a:pt x="200" y="210"/>
                    </a:lnTo>
                    <a:lnTo>
                      <a:pt x="198" y="212"/>
                    </a:lnTo>
                    <a:lnTo>
                      <a:pt x="196" y="212"/>
                    </a:lnTo>
                    <a:lnTo>
                      <a:pt x="194" y="214"/>
                    </a:lnTo>
                    <a:lnTo>
                      <a:pt x="192" y="216"/>
                    </a:lnTo>
                    <a:lnTo>
                      <a:pt x="190" y="216"/>
                    </a:lnTo>
                    <a:lnTo>
                      <a:pt x="188" y="218"/>
                    </a:lnTo>
                    <a:lnTo>
                      <a:pt x="186" y="219"/>
                    </a:lnTo>
                    <a:lnTo>
                      <a:pt x="184" y="219"/>
                    </a:lnTo>
                    <a:lnTo>
                      <a:pt x="182" y="219"/>
                    </a:lnTo>
                    <a:lnTo>
                      <a:pt x="178" y="221"/>
                    </a:lnTo>
                    <a:lnTo>
                      <a:pt x="176" y="221"/>
                    </a:lnTo>
                    <a:lnTo>
                      <a:pt x="175" y="221"/>
                    </a:lnTo>
                    <a:lnTo>
                      <a:pt x="173" y="221"/>
                    </a:lnTo>
                    <a:lnTo>
                      <a:pt x="171" y="221"/>
                    </a:lnTo>
                    <a:lnTo>
                      <a:pt x="159" y="233"/>
                    </a:lnTo>
                    <a:lnTo>
                      <a:pt x="171" y="193"/>
                    </a:lnTo>
                    <a:lnTo>
                      <a:pt x="173" y="193"/>
                    </a:lnTo>
                    <a:lnTo>
                      <a:pt x="175" y="194"/>
                    </a:lnTo>
                    <a:lnTo>
                      <a:pt x="176" y="194"/>
                    </a:lnTo>
                    <a:lnTo>
                      <a:pt x="176" y="196"/>
                    </a:lnTo>
                    <a:lnTo>
                      <a:pt x="178" y="196"/>
                    </a:lnTo>
                    <a:lnTo>
                      <a:pt x="180" y="198"/>
                    </a:lnTo>
                    <a:lnTo>
                      <a:pt x="182" y="198"/>
                    </a:lnTo>
                    <a:lnTo>
                      <a:pt x="182" y="200"/>
                    </a:lnTo>
                    <a:lnTo>
                      <a:pt x="184" y="200"/>
                    </a:lnTo>
                    <a:lnTo>
                      <a:pt x="186" y="200"/>
                    </a:lnTo>
                    <a:lnTo>
                      <a:pt x="188" y="200"/>
                    </a:lnTo>
                    <a:lnTo>
                      <a:pt x="188" y="198"/>
                    </a:lnTo>
                    <a:lnTo>
                      <a:pt x="190" y="198"/>
                    </a:lnTo>
                    <a:lnTo>
                      <a:pt x="190" y="196"/>
                    </a:lnTo>
                    <a:lnTo>
                      <a:pt x="192" y="196"/>
                    </a:lnTo>
                    <a:lnTo>
                      <a:pt x="192" y="194"/>
                    </a:lnTo>
                    <a:lnTo>
                      <a:pt x="194" y="193"/>
                    </a:lnTo>
                    <a:lnTo>
                      <a:pt x="192" y="191"/>
                    </a:lnTo>
                    <a:lnTo>
                      <a:pt x="190" y="189"/>
                    </a:lnTo>
                    <a:lnTo>
                      <a:pt x="188" y="187"/>
                    </a:lnTo>
                    <a:lnTo>
                      <a:pt x="186" y="185"/>
                    </a:lnTo>
                    <a:lnTo>
                      <a:pt x="184" y="181"/>
                    </a:lnTo>
                    <a:lnTo>
                      <a:pt x="182" y="179"/>
                    </a:lnTo>
                    <a:lnTo>
                      <a:pt x="180" y="177"/>
                    </a:lnTo>
                    <a:lnTo>
                      <a:pt x="178" y="175"/>
                    </a:lnTo>
                    <a:lnTo>
                      <a:pt x="176" y="173"/>
                    </a:lnTo>
                    <a:lnTo>
                      <a:pt x="175" y="171"/>
                    </a:lnTo>
                    <a:lnTo>
                      <a:pt x="173" y="168"/>
                    </a:lnTo>
                    <a:lnTo>
                      <a:pt x="171" y="166"/>
                    </a:lnTo>
                    <a:lnTo>
                      <a:pt x="171" y="164"/>
                    </a:lnTo>
                    <a:lnTo>
                      <a:pt x="169" y="162"/>
                    </a:lnTo>
                    <a:lnTo>
                      <a:pt x="167" y="160"/>
                    </a:lnTo>
                    <a:lnTo>
                      <a:pt x="165" y="156"/>
                    </a:lnTo>
                    <a:lnTo>
                      <a:pt x="163" y="154"/>
                    </a:lnTo>
                    <a:lnTo>
                      <a:pt x="163" y="152"/>
                    </a:lnTo>
                    <a:lnTo>
                      <a:pt x="161" y="150"/>
                    </a:lnTo>
                    <a:lnTo>
                      <a:pt x="159" y="146"/>
                    </a:lnTo>
                    <a:lnTo>
                      <a:pt x="159" y="145"/>
                    </a:lnTo>
                    <a:lnTo>
                      <a:pt x="157" y="143"/>
                    </a:lnTo>
                    <a:lnTo>
                      <a:pt x="155" y="141"/>
                    </a:lnTo>
                    <a:lnTo>
                      <a:pt x="155" y="137"/>
                    </a:lnTo>
                    <a:lnTo>
                      <a:pt x="153" y="135"/>
                    </a:lnTo>
                    <a:lnTo>
                      <a:pt x="153" y="133"/>
                    </a:lnTo>
                    <a:lnTo>
                      <a:pt x="152" y="129"/>
                    </a:lnTo>
                    <a:lnTo>
                      <a:pt x="152" y="127"/>
                    </a:lnTo>
                    <a:lnTo>
                      <a:pt x="152" y="123"/>
                    </a:lnTo>
                    <a:lnTo>
                      <a:pt x="150" y="121"/>
                    </a:lnTo>
                    <a:lnTo>
                      <a:pt x="150" y="120"/>
                    </a:lnTo>
                    <a:lnTo>
                      <a:pt x="150" y="116"/>
                    </a:lnTo>
                    <a:lnTo>
                      <a:pt x="150" y="114"/>
                    </a:lnTo>
                    <a:lnTo>
                      <a:pt x="150" y="112"/>
                    </a:lnTo>
                    <a:lnTo>
                      <a:pt x="150" y="110"/>
                    </a:lnTo>
                    <a:lnTo>
                      <a:pt x="150" y="108"/>
                    </a:lnTo>
                    <a:lnTo>
                      <a:pt x="150" y="106"/>
                    </a:lnTo>
                    <a:lnTo>
                      <a:pt x="150" y="104"/>
                    </a:lnTo>
                    <a:lnTo>
                      <a:pt x="152" y="102"/>
                    </a:lnTo>
                    <a:lnTo>
                      <a:pt x="152" y="100"/>
                    </a:lnTo>
                    <a:lnTo>
                      <a:pt x="152" y="98"/>
                    </a:lnTo>
                    <a:lnTo>
                      <a:pt x="152" y="96"/>
                    </a:lnTo>
                    <a:lnTo>
                      <a:pt x="153" y="95"/>
                    </a:lnTo>
                    <a:lnTo>
                      <a:pt x="153" y="93"/>
                    </a:lnTo>
                    <a:lnTo>
                      <a:pt x="153" y="91"/>
                    </a:lnTo>
                    <a:lnTo>
                      <a:pt x="155" y="89"/>
                    </a:lnTo>
                    <a:lnTo>
                      <a:pt x="155" y="87"/>
                    </a:lnTo>
                    <a:lnTo>
                      <a:pt x="155" y="85"/>
                    </a:lnTo>
                    <a:lnTo>
                      <a:pt x="155" y="83"/>
                    </a:lnTo>
                    <a:lnTo>
                      <a:pt x="155" y="81"/>
                    </a:lnTo>
                    <a:lnTo>
                      <a:pt x="155" y="79"/>
                    </a:lnTo>
                    <a:lnTo>
                      <a:pt x="155" y="77"/>
                    </a:lnTo>
                    <a:lnTo>
                      <a:pt x="153" y="75"/>
                    </a:lnTo>
                    <a:lnTo>
                      <a:pt x="153" y="73"/>
                    </a:lnTo>
                    <a:lnTo>
                      <a:pt x="152" y="72"/>
                    </a:lnTo>
                    <a:lnTo>
                      <a:pt x="148" y="73"/>
                    </a:lnTo>
                    <a:lnTo>
                      <a:pt x="144" y="73"/>
                    </a:lnTo>
                    <a:lnTo>
                      <a:pt x="140" y="75"/>
                    </a:lnTo>
                    <a:lnTo>
                      <a:pt x="136" y="77"/>
                    </a:lnTo>
                    <a:lnTo>
                      <a:pt x="130" y="79"/>
                    </a:lnTo>
                    <a:lnTo>
                      <a:pt x="127" y="79"/>
                    </a:lnTo>
                    <a:lnTo>
                      <a:pt x="123" y="81"/>
                    </a:lnTo>
                    <a:lnTo>
                      <a:pt x="119" y="81"/>
                    </a:lnTo>
                    <a:lnTo>
                      <a:pt x="115" y="81"/>
                    </a:lnTo>
                    <a:lnTo>
                      <a:pt x="111" y="83"/>
                    </a:lnTo>
                    <a:lnTo>
                      <a:pt x="105" y="83"/>
                    </a:lnTo>
                    <a:lnTo>
                      <a:pt x="102" y="83"/>
                    </a:lnTo>
                    <a:lnTo>
                      <a:pt x="98" y="83"/>
                    </a:lnTo>
                    <a:lnTo>
                      <a:pt x="92" y="85"/>
                    </a:lnTo>
                    <a:lnTo>
                      <a:pt x="88" y="85"/>
                    </a:lnTo>
                    <a:lnTo>
                      <a:pt x="84" y="85"/>
                    </a:lnTo>
                    <a:lnTo>
                      <a:pt x="79" y="85"/>
                    </a:lnTo>
                    <a:lnTo>
                      <a:pt x="75" y="85"/>
                    </a:lnTo>
                    <a:lnTo>
                      <a:pt x="71" y="85"/>
                    </a:lnTo>
                    <a:lnTo>
                      <a:pt x="65" y="85"/>
                    </a:lnTo>
                    <a:lnTo>
                      <a:pt x="61" y="85"/>
                    </a:lnTo>
                    <a:lnTo>
                      <a:pt x="57" y="85"/>
                    </a:lnTo>
                    <a:lnTo>
                      <a:pt x="52" y="85"/>
                    </a:lnTo>
                    <a:lnTo>
                      <a:pt x="48" y="85"/>
                    </a:lnTo>
                    <a:lnTo>
                      <a:pt x="44" y="85"/>
                    </a:lnTo>
                    <a:lnTo>
                      <a:pt x="38" y="85"/>
                    </a:lnTo>
                    <a:lnTo>
                      <a:pt x="34" y="85"/>
                    </a:lnTo>
                    <a:lnTo>
                      <a:pt x="29" y="85"/>
                    </a:lnTo>
                    <a:lnTo>
                      <a:pt x="25" y="85"/>
                    </a:lnTo>
                    <a:lnTo>
                      <a:pt x="21" y="85"/>
                    </a:lnTo>
                    <a:lnTo>
                      <a:pt x="15" y="85"/>
                    </a:lnTo>
                    <a:lnTo>
                      <a:pt x="11" y="85"/>
                    </a:lnTo>
                    <a:lnTo>
                      <a:pt x="6" y="96"/>
                    </a:lnTo>
                    <a:lnTo>
                      <a:pt x="4" y="93"/>
                    </a:lnTo>
                    <a:lnTo>
                      <a:pt x="2" y="89"/>
                    </a:lnTo>
                    <a:lnTo>
                      <a:pt x="0" y="85"/>
                    </a:lnTo>
                    <a:lnTo>
                      <a:pt x="0" y="81"/>
                    </a:lnTo>
                    <a:lnTo>
                      <a:pt x="0" y="79"/>
                    </a:lnTo>
                    <a:lnTo>
                      <a:pt x="0" y="75"/>
                    </a:lnTo>
                    <a:lnTo>
                      <a:pt x="0" y="73"/>
                    </a:lnTo>
                    <a:lnTo>
                      <a:pt x="0" y="70"/>
                    </a:lnTo>
                    <a:lnTo>
                      <a:pt x="2" y="68"/>
                    </a:lnTo>
                    <a:lnTo>
                      <a:pt x="2" y="64"/>
                    </a:lnTo>
                    <a:lnTo>
                      <a:pt x="4" y="62"/>
                    </a:lnTo>
                    <a:lnTo>
                      <a:pt x="6" y="60"/>
                    </a:lnTo>
                    <a:lnTo>
                      <a:pt x="8" y="56"/>
                    </a:lnTo>
                    <a:lnTo>
                      <a:pt x="9" y="54"/>
                    </a:lnTo>
                    <a:lnTo>
                      <a:pt x="11" y="52"/>
                    </a:lnTo>
                    <a:lnTo>
                      <a:pt x="13" y="50"/>
                    </a:lnTo>
                    <a:lnTo>
                      <a:pt x="15" y="48"/>
                    </a:lnTo>
                    <a:lnTo>
                      <a:pt x="19" y="47"/>
                    </a:lnTo>
                    <a:lnTo>
                      <a:pt x="21" y="43"/>
                    </a:lnTo>
                    <a:lnTo>
                      <a:pt x="23" y="41"/>
                    </a:lnTo>
                    <a:lnTo>
                      <a:pt x="27" y="39"/>
                    </a:lnTo>
                    <a:lnTo>
                      <a:pt x="29" y="37"/>
                    </a:lnTo>
                    <a:lnTo>
                      <a:pt x="32" y="35"/>
                    </a:lnTo>
                    <a:lnTo>
                      <a:pt x="34" y="33"/>
                    </a:lnTo>
                    <a:lnTo>
                      <a:pt x="38" y="31"/>
                    </a:lnTo>
                    <a:lnTo>
                      <a:pt x="40" y="29"/>
                    </a:lnTo>
                    <a:lnTo>
                      <a:pt x="44" y="27"/>
                    </a:lnTo>
                    <a:lnTo>
                      <a:pt x="46" y="25"/>
                    </a:lnTo>
                    <a:lnTo>
                      <a:pt x="48" y="24"/>
                    </a:lnTo>
                    <a:lnTo>
                      <a:pt x="52" y="22"/>
                    </a:lnTo>
                    <a:lnTo>
                      <a:pt x="54" y="20"/>
                    </a:lnTo>
                    <a:lnTo>
                      <a:pt x="56" y="18"/>
                    </a:lnTo>
                    <a:lnTo>
                      <a:pt x="57" y="16"/>
                    </a:lnTo>
                    <a:lnTo>
                      <a:pt x="59" y="16"/>
                    </a:lnTo>
                    <a:lnTo>
                      <a:pt x="61" y="14"/>
                    </a:lnTo>
                    <a:lnTo>
                      <a:pt x="63" y="14"/>
                    </a:lnTo>
                    <a:lnTo>
                      <a:pt x="65" y="12"/>
                    </a:lnTo>
                    <a:lnTo>
                      <a:pt x="67" y="12"/>
                    </a:lnTo>
                    <a:lnTo>
                      <a:pt x="69" y="10"/>
                    </a:lnTo>
                    <a:lnTo>
                      <a:pt x="71" y="8"/>
                    </a:lnTo>
                    <a:lnTo>
                      <a:pt x="73" y="8"/>
                    </a:lnTo>
                    <a:lnTo>
                      <a:pt x="75" y="6"/>
                    </a:lnTo>
                    <a:lnTo>
                      <a:pt x="77" y="6"/>
                    </a:lnTo>
                    <a:lnTo>
                      <a:pt x="79" y="6"/>
                    </a:lnTo>
                    <a:lnTo>
                      <a:pt x="80" y="4"/>
                    </a:lnTo>
                    <a:lnTo>
                      <a:pt x="82" y="4"/>
                    </a:lnTo>
                    <a:lnTo>
                      <a:pt x="84" y="2"/>
                    </a:lnTo>
                    <a:lnTo>
                      <a:pt x="88" y="2"/>
                    </a:lnTo>
                    <a:lnTo>
                      <a:pt x="90" y="2"/>
                    </a:lnTo>
                    <a:lnTo>
                      <a:pt x="92" y="0"/>
                    </a:lnTo>
                    <a:lnTo>
                      <a:pt x="94" y="0"/>
                    </a:lnTo>
                    <a:lnTo>
                      <a:pt x="96" y="0"/>
                    </a:lnTo>
                    <a:lnTo>
                      <a:pt x="98" y="0"/>
                    </a:lnTo>
                    <a:lnTo>
                      <a:pt x="100" y="0"/>
                    </a:lnTo>
                    <a:lnTo>
                      <a:pt x="102" y="0"/>
                    </a:lnTo>
                    <a:lnTo>
                      <a:pt x="104" y="0"/>
                    </a:lnTo>
                    <a:lnTo>
                      <a:pt x="107" y="0"/>
                    </a:lnTo>
                    <a:lnTo>
                      <a:pt x="109" y="0"/>
                    </a:lnTo>
                    <a:lnTo>
                      <a:pt x="111" y="0"/>
                    </a:lnTo>
                    <a:lnTo>
                      <a:pt x="113" y="0"/>
                    </a:lnTo>
                    <a:lnTo>
                      <a:pt x="115" y="0"/>
                    </a:lnTo>
                    <a:lnTo>
                      <a:pt x="117" y="2"/>
                    </a:lnTo>
                    <a:lnTo>
                      <a:pt x="119" y="2"/>
                    </a:lnTo>
                    <a:lnTo>
                      <a:pt x="121" y="4"/>
                    </a:lnTo>
                    <a:lnTo>
                      <a:pt x="123" y="4"/>
                    </a:lnTo>
                    <a:lnTo>
                      <a:pt x="123" y="6"/>
                    </a:lnTo>
                    <a:lnTo>
                      <a:pt x="125" y="8"/>
                    </a:lnTo>
                    <a:lnTo>
                      <a:pt x="127" y="10"/>
                    </a:lnTo>
                    <a:lnTo>
                      <a:pt x="128" y="12"/>
                    </a:lnTo>
                    <a:lnTo>
                      <a:pt x="128" y="14"/>
                    </a:lnTo>
                    <a:lnTo>
                      <a:pt x="130" y="16"/>
                    </a:lnTo>
                    <a:lnTo>
                      <a:pt x="130" y="18"/>
                    </a:lnTo>
                    <a:lnTo>
                      <a:pt x="132" y="22"/>
                    </a:lnTo>
                    <a:lnTo>
                      <a:pt x="132" y="24"/>
                    </a:lnTo>
                    <a:lnTo>
                      <a:pt x="134" y="25"/>
                    </a:lnTo>
                    <a:lnTo>
                      <a:pt x="136" y="27"/>
                    </a:lnTo>
                    <a:lnTo>
                      <a:pt x="136" y="29"/>
                    </a:lnTo>
                    <a:lnTo>
                      <a:pt x="138" y="31"/>
                    </a:lnTo>
                    <a:lnTo>
                      <a:pt x="138" y="35"/>
                    </a:lnTo>
                    <a:lnTo>
                      <a:pt x="140" y="37"/>
                    </a:lnTo>
                    <a:lnTo>
                      <a:pt x="142" y="39"/>
                    </a:lnTo>
                    <a:lnTo>
                      <a:pt x="142" y="41"/>
                    </a:lnTo>
                    <a:lnTo>
                      <a:pt x="144" y="41"/>
                    </a:lnTo>
                    <a:lnTo>
                      <a:pt x="146" y="43"/>
                    </a:lnTo>
                    <a:lnTo>
                      <a:pt x="146" y="45"/>
                    </a:lnTo>
                    <a:lnTo>
                      <a:pt x="148" y="45"/>
                    </a:lnTo>
                    <a:lnTo>
                      <a:pt x="150" y="47"/>
                    </a:lnTo>
                    <a:lnTo>
                      <a:pt x="152" y="47"/>
                    </a:lnTo>
                    <a:lnTo>
                      <a:pt x="153" y="47"/>
                    </a:lnTo>
                    <a:lnTo>
                      <a:pt x="155" y="47"/>
                    </a:lnTo>
                    <a:lnTo>
                      <a:pt x="157" y="47"/>
                    </a:lnTo>
                    <a:lnTo>
                      <a:pt x="159" y="45"/>
                    </a:lnTo>
                    <a:lnTo>
                      <a:pt x="163" y="45"/>
                    </a:lnTo>
                    <a:lnTo>
                      <a:pt x="165" y="43"/>
                    </a:lnTo>
                    <a:lnTo>
                      <a:pt x="167" y="41"/>
                    </a:lnTo>
                    <a:lnTo>
                      <a:pt x="171" y="39"/>
                    </a:lnTo>
                    <a:close/>
                  </a:path>
                </a:pathLst>
              </a:custGeom>
              <a:solidFill>
                <a:srgbClr val="7A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13" name="Freeform 49"/>
              <p:cNvSpPr>
                <a:spLocks/>
              </p:cNvSpPr>
              <p:nvPr/>
            </p:nvSpPr>
            <p:spPr bwMode="auto">
              <a:xfrm>
                <a:off x="4274" y="2489"/>
                <a:ext cx="67" cy="314"/>
              </a:xfrm>
              <a:custGeom>
                <a:avLst/>
                <a:gdLst/>
                <a:ahLst/>
                <a:cxnLst>
                  <a:cxn ang="0">
                    <a:pos x="130" y="626"/>
                  </a:cxn>
                  <a:cxn ang="0">
                    <a:pos x="127" y="626"/>
                  </a:cxn>
                  <a:cxn ang="0">
                    <a:pos x="123" y="626"/>
                  </a:cxn>
                  <a:cxn ang="0">
                    <a:pos x="119" y="626"/>
                  </a:cxn>
                  <a:cxn ang="0">
                    <a:pos x="113" y="628"/>
                  </a:cxn>
                  <a:cxn ang="0">
                    <a:pos x="109" y="628"/>
                  </a:cxn>
                  <a:cxn ang="0">
                    <a:pos x="105" y="628"/>
                  </a:cxn>
                  <a:cxn ang="0">
                    <a:pos x="102" y="628"/>
                  </a:cxn>
                  <a:cxn ang="0">
                    <a:pos x="98" y="628"/>
                  </a:cxn>
                  <a:cxn ang="0">
                    <a:pos x="94" y="628"/>
                  </a:cxn>
                  <a:cxn ang="0">
                    <a:pos x="88" y="628"/>
                  </a:cxn>
                  <a:cxn ang="0">
                    <a:pos x="84" y="628"/>
                  </a:cxn>
                  <a:cxn ang="0">
                    <a:pos x="80" y="628"/>
                  </a:cxn>
                  <a:cxn ang="0">
                    <a:pos x="77" y="628"/>
                  </a:cxn>
                  <a:cxn ang="0">
                    <a:pos x="73" y="628"/>
                  </a:cxn>
                  <a:cxn ang="0">
                    <a:pos x="69" y="628"/>
                  </a:cxn>
                  <a:cxn ang="0">
                    <a:pos x="65" y="628"/>
                  </a:cxn>
                  <a:cxn ang="0">
                    <a:pos x="59" y="628"/>
                  </a:cxn>
                  <a:cxn ang="0">
                    <a:pos x="55" y="626"/>
                  </a:cxn>
                  <a:cxn ang="0">
                    <a:pos x="52" y="626"/>
                  </a:cxn>
                  <a:cxn ang="0">
                    <a:pos x="48" y="626"/>
                  </a:cxn>
                  <a:cxn ang="0">
                    <a:pos x="44" y="626"/>
                  </a:cxn>
                  <a:cxn ang="0">
                    <a:pos x="40" y="626"/>
                  </a:cxn>
                  <a:cxn ang="0">
                    <a:pos x="36" y="626"/>
                  </a:cxn>
                  <a:cxn ang="0">
                    <a:pos x="32" y="626"/>
                  </a:cxn>
                  <a:cxn ang="0">
                    <a:pos x="29" y="626"/>
                  </a:cxn>
                  <a:cxn ang="0">
                    <a:pos x="25" y="626"/>
                  </a:cxn>
                  <a:cxn ang="0">
                    <a:pos x="21" y="626"/>
                  </a:cxn>
                  <a:cxn ang="0">
                    <a:pos x="17" y="626"/>
                  </a:cxn>
                  <a:cxn ang="0">
                    <a:pos x="13" y="626"/>
                  </a:cxn>
                  <a:cxn ang="0">
                    <a:pos x="7" y="628"/>
                  </a:cxn>
                  <a:cxn ang="0">
                    <a:pos x="4" y="628"/>
                  </a:cxn>
                  <a:cxn ang="0">
                    <a:pos x="0" y="628"/>
                  </a:cxn>
                  <a:cxn ang="0">
                    <a:pos x="2" y="0"/>
                  </a:cxn>
                  <a:cxn ang="0">
                    <a:pos x="134" y="2"/>
                  </a:cxn>
                  <a:cxn ang="0">
                    <a:pos x="130" y="626"/>
                  </a:cxn>
                </a:cxnLst>
                <a:rect l="0" t="0" r="r" b="b"/>
                <a:pathLst>
                  <a:path w="134" h="628">
                    <a:moveTo>
                      <a:pt x="130" y="626"/>
                    </a:moveTo>
                    <a:lnTo>
                      <a:pt x="127" y="626"/>
                    </a:lnTo>
                    <a:lnTo>
                      <a:pt x="123" y="626"/>
                    </a:lnTo>
                    <a:lnTo>
                      <a:pt x="119" y="626"/>
                    </a:lnTo>
                    <a:lnTo>
                      <a:pt x="113" y="628"/>
                    </a:lnTo>
                    <a:lnTo>
                      <a:pt x="109" y="628"/>
                    </a:lnTo>
                    <a:lnTo>
                      <a:pt x="105" y="628"/>
                    </a:lnTo>
                    <a:lnTo>
                      <a:pt x="102" y="628"/>
                    </a:lnTo>
                    <a:lnTo>
                      <a:pt x="98" y="628"/>
                    </a:lnTo>
                    <a:lnTo>
                      <a:pt x="94" y="628"/>
                    </a:lnTo>
                    <a:lnTo>
                      <a:pt x="88" y="628"/>
                    </a:lnTo>
                    <a:lnTo>
                      <a:pt x="84" y="628"/>
                    </a:lnTo>
                    <a:lnTo>
                      <a:pt x="80" y="628"/>
                    </a:lnTo>
                    <a:lnTo>
                      <a:pt x="77" y="628"/>
                    </a:lnTo>
                    <a:lnTo>
                      <a:pt x="73" y="628"/>
                    </a:lnTo>
                    <a:lnTo>
                      <a:pt x="69" y="628"/>
                    </a:lnTo>
                    <a:lnTo>
                      <a:pt x="65" y="628"/>
                    </a:lnTo>
                    <a:lnTo>
                      <a:pt x="59" y="628"/>
                    </a:lnTo>
                    <a:lnTo>
                      <a:pt x="55" y="626"/>
                    </a:lnTo>
                    <a:lnTo>
                      <a:pt x="52" y="626"/>
                    </a:lnTo>
                    <a:lnTo>
                      <a:pt x="48" y="626"/>
                    </a:lnTo>
                    <a:lnTo>
                      <a:pt x="44" y="626"/>
                    </a:lnTo>
                    <a:lnTo>
                      <a:pt x="40" y="626"/>
                    </a:lnTo>
                    <a:lnTo>
                      <a:pt x="36" y="626"/>
                    </a:lnTo>
                    <a:lnTo>
                      <a:pt x="32" y="626"/>
                    </a:lnTo>
                    <a:lnTo>
                      <a:pt x="29" y="626"/>
                    </a:lnTo>
                    <a:lnTo>
                      <a:pt x="25" y="626"/>
                    </a:lnTo>
                    <a:lnTo>
                      <a:pt x="21" y="626"/>
                    </a:lnTo>
                    <a:lnTo>
                      <a:pt x="17" y="626"/>
                    </a:lnTo>
                    <a:lnTo>
                      <a:pt x="13" y="626"/>
                    </a:lnTo>
                    <a:lnTo>
                      <a:pt x="7" y="628"/>
                    </a:lnTo>
                    <a:lnTo>
                      <a:pt x="4" y="628"/>
                    </a:lnTo>
                    <a:lnTo>
                      <a:pt x="0" y="628"/>
                    </a:lnTo>
                    <a:lnTo>
                      <a:pt x="2" y="0"/>
                    </a:lnTo>
                    <a:lnTo>
                      <a:pt x="134" y="2"/>
                    </a:lnTo>
                    <a:lnTo>
                      <a:pt x="130" y="626"/>
                    </a:lnTo>
                    <a:close/>
                  </a:path>
                </a:pathLst>
              </a:custGeom>
              <a:solidFill>
                <a:srgbClr val="FF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14" name="Freeform 50"/>
              <p:cNvSpPr>
                <a:spLocks/>
              </p:cNvSpPr>
              <p:nvPr/>
            </p:nvSpPr>
            <p:spPr bwMode="auto">
              <a:xfrm>
                <a:off x="4555" y="2495"/>
                <a:ext cx="67" cy="308"/>
              </a:xfrm>
              <a:custGeom>
                <a:avLst/>
                <a:gdLst/>
                <a:ahLst/>
                <a:cxnLst>
                  <a:cxn ang="0">
                    <a:pos x="131" y="198"/>
                  </a:cxn>
                  <a:cxn ang="0">
                    <a:pos x="135" y="607"/>
                  </a:cxn>
                  <a:cxn ang="0">
                    <a:pos x="135" y="615"/>
                  </a:cxn>
                  <a:cxn ang="0">
                    <a:pos x="4" y="615"/>
                  </a:cxn>
                  <a:cxn ang="0">
                    <a:pos x="0" y="475"/>
                  </a:cxn>
                  <a:cxn ang="0">
                    <a:pos x="0" y="0"/>
                  </a:cxn>
                  <a:cxn ang="0">
                    <a:pos x="127" y="4"/>
                  </a:cxn>
                  <a:cxn ang="0">
                    <a:pos x="131" y="198"/>
                  </a:cxn>
                </a:cxnLst>
                <a:rect l="0" t="0" r="r" b="b"/>
                <a:pathLst>
                  <a:path w="135" h="615">
                    <a:moveTo>
                      <a:pt x="131" y="198"/>
                    </a:moveTo>
                    <a:lnTo>
                      <a:pt x="135" y="607"/>
                    </a:lnTo>
                    <a:lnTo>
                      <a:pt x="135" y="615"/>
                    </a:lnTo>
                    <a:lnTo>
                      <a:pt x="4" y="615"/>
                    </a:lnTo>
                    <a:lnTo>
                      <a:pt x="0" y="475"/>
                    </a:lnTo>
                    <a:lnTo>
                      <a:pt x="0" y="0"/>
                    </a:lnTo>
                    <a:lnTo>
                      <a:pt x="127" y="4"/>
                    </a:lnTo>
                    <a:lnTo>
                      <a:pt x="131" y="198"/>
                    </a:lnTo>
                    <a:close/>
                  </a:path>
                </a:pathLst>
              </a:custGeom>
              <a:solidFill>
                <a:srgbClr val="0000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15" name="Freeform 51"/>
              <p:cNvSpPr>
                <a:spLocks/>
              </p:cNvSpPr>
              <p:nvPr/>
            </p:nvSpPr>
            <p:spPr bwMode="auto">
              <a:xfrm>
                <a:off x="4416" y="2512"/>
                <a:ext cx="62" cy="291"/>
              </a:xfrm>
              <a:custGeom>
                <a:avLst/>
                <a:gdLst/>
                <a:ahLst/>
                <a:cxnLst>
                  <a:cxn ang="0">
                    <a:pos x="125" y="578"/>
                  </a:cxn>
                  <a:cxn ang="0">
                    <a:pos x="113" y="582"/>
                  </a:cxn>
                  <a:cxn ang="0">
                    <a:pos x="111" y="582"/>
                  </a:cxn>
                  <a:cxn ang="0">
                    <a:pos x="107" y="582"/>
                  </a:cxn>
                  <a:cxn ang="0">
                    <a:pos x="104" y="582"/>
                  </a:cxn>
                  <a:cxn ang="0">
                    <a:pos x="100" y="582"/>
                  </a:cxn>
                  <a:cxn ang="0">
                    <a:pos x="98" y="582"/>
                  </a:cxn>
                  <a:cxn ang="0">
                    <a:pos x="94" y="582"/>
                  </a:cxn>
                  <a:cxn ang="0">
                    <a:pos x="90" y="582"/>
                  </a:cxn>
                  <a:cxn ang="0">
                    <a:pos x="86" y="582"/>
                  </a:cxn>
                  <a:cxn ang="0">
                    <a:pos x="82" y="582"/>
                  </a:cxn>
                  <a:cxn ang="0">
                    <a:pos x="79" y="582"/>
                  </a:cxn>
                  <a:cxn ang="0">
                    <a:pos x="77" y="582"/>
                  </a:cxn>
                  <a:cxn ang="0">
                    <a:pos x="73" y="582"/>
                  </a:cxn>
                  <a:cxn ang="0">
                    <a:pos x="69" y="582"/>
                  </a:cxn>
                  <a:cxn ang="0">
                    <a:pos x="65" y="582"/>
                  </a:cxn>
                  <a:cxn ang="0">
                    <a:pos x="61" y="582"/>
                  </a:cxn>
                  <a:cxn ang="0">
                    <a:pos x="58" y="582"/>
                  </a:cxn>
                  <a:cxn ang="0">
                    <a:pos x="54" y="582"/>
                  </a:cxn>
                  <a:cxn ang="0">
                    <a:pos x="50" y="582"/>
                  </a:cxn>
                  <a:cxn ang="0">
                    <a:pos x="46" y="582"/>
                  </a:cxn>
                  <a:cxn ang="0">
                    <a:pos x="44" y="582"/>
                  </a:cxn>
                  <a:cxn ang="0">
                    <a:pos x="40" y="582"/>
                  </a:cxn>
                  <a:cxn ang="0">
                    <a:pos x="36" y="582"/>
                  </a:cxn>
                  <a:cxn ang="0">
                    <a:pos x="33" y="582"/>
                  </a:cxn>
                  <a:cxn ang="0">
                    <a:pos x="29" y="582"/>
                  </a:cxn>
                  <a:cxn ang="0">
                    <a:pos x="25" y="582"/>
                  </a:cxn>
                  <a:cxn ang="0">
                    <a:pos x="21" y="582"/>
                  </a:cxn>
                  <a:cxn ang="0">
                    <a:pos x="17" y="580"/>
                  </a:cxn>
                  <a:cxn ang="0">
                    <a:pos x="15" y="580"/>
                  </a:cxn>
                  <a:cxn ang="0">
                    <a:pos x="11" y="580"/>
                  </a:cxn>
                  <a:cxn ang="0">
                    <a:pos x="8" y="580"/>
                  </a:cxn>
                  <a:cxn ang="0">
                    <a:pos x="4" y="580"/>
                  </a:cxn>
                  <a:cxn ang="0">
                    <a:pos x="0" y="580"/>
                  </a:cxn>
                  <a:cxn ang="0">
                    <a:pos x="4" y="2"/>
                  </a:cxn>
                  <a:cxn ang="0">
                    <a:pos x="6" y="0"/>
                  </a:cxn>
                  <a:cxn ang="0">
                    <a:pos x="125" y="2"/>
                  </a:cxn>
                  <a:cxn ang="0">
                    <a:pos x="125" y="578"/>
                  </a:cxn>
                </a:cxnLst>
                <a:rect l="0" t="0" r="r" b="b"/>
                <a:pathLst>
                  <a:path w="125" h="582">
                    <a:moveTo>
                      <a:pt x="125" y="578"/>
                    </a:moveTo>
                    <a:lnTo>
                      <a:pt x="113" y="582"/>
                    </a:lnTo>
                    <a:lnTo>
                      <a:pt x="111" y="582"/>
                    </a:lnTo>
                    <a:lnTo>
                      <a:pt x="107" y="582"/>
                    </a:lnTo>
                    <a:lnTo>
                      <a:pt x="104" y="582"/>
                    </a:lnTo>
                    <a:lnTo>
                      <a:pt x="100" y="582"/>
                    </a:lnTo>
                    <a:lnTo>
                      <a:pt x="98" y="582"/>
                    </a:lnTo>
                    <a:lnTo>
                      <a:pt x="94" y="582"/>
                    </a:lnTo>
                    <a:lnTo>
                      <a:pt x="90" y="582"/>
                    </a:lnTo>
                    <a:lnTo>
                      <a:pt x="86" y="582"/>
                    </a:lnTo>
                    <a:lnTo>
                      <a:pt x="82" y="582"/>
                    </a:lnTo>
                    <a:lnTo>
                      <a:pt x="79" y="582"/>
                    </a:lnTo>
                    <a:lnTo>
                      <a:pt x="77" y="582"/>
                    </a:lnTo>
                    <a:lnTo>
                      <a:pt x="73" y="582"/>
                    </a:lnTo>
                    <a:lnTo>
                      <a:pt x="69" y="582"/>
                    </a:lnTo>
                    <a:lnTo>
                      <a:pt x="65" y="582"/>
                    </a:lnTo>
                    <a:lnTo>
                      <a:pt x="61" y="582"/>
                    </a:lnTo>
                    <a:lnTo>
                      <a:pt x="58" y="582"/>
                    </a:lnTo>
                    <a:lnTo>
                      <a:pt x="54" y="582"/>
                    </a:lnTo>
                    <a:lnTo>
                      <a:pt x="50" y="582"/>
                    </a:lnTo>
                    <a:lnTo>
                      <a:pt x="46" y="582"/>
                    </a:lnTo>
                    <a:lnTo>
                      <a:pt x="44" y="582"/>
                    </a:lnTo>
                    <a:lnTo>
                      <a:pt x="40" y="582"/>
                    </a:lnTo>
                    <a:lnTo>
                      <a:pt x="36" y="582"/>
                    </a:lnTo>
                    <a:lnTo>
                      <a:pt x="33" y="582"/>
                    </a:lnTo>
                    <a:lnTo>
                      <a:pt x="29" y="582"/>
                    </a:lnTo>
                    <a:lnTo>
                      <a:pt x="25" y="582"/>
                    </a:lnTo>
                    <a:lnTo>
                      <a:pt x="21" y="582"/>
                    </a:lnTo>
                    <a:lnTo>
                      <a:pt x="17" y="580"/>
                    </a:lnTo>
                    <a:lnTo>
                      <a:pt x="15" y="580"/>
                    </a:lnTo>
                    <a:lnTo>
                      <a:pt x="11" y="580"/>
                    </a:lnTo>
                    <a:lnTo>
                      <a:pt x="8" y="580"/>
                    </a:lnTo>
                    <a:lnTo>
                      <a:pt x="4" y="580"/>
                    </a:lnTo>
                    <a:lnTo>
                      <a:pt x="0" y="580"/>
                    </a:lnTo>
                    <a:lnTo>
                      <a:pt x="4" y="2"/>
                    </a:lnTo>
                    <a:lnTo>
                      <a:pt x="6" y="0"/>
                    </a:lnTo>
                    <a:lnTo>
                      <a:pt x="125" y="2"/>
                    </a:lnTo>
                    <a:lnTo>
                      <a:pt x="125" y="578"/>
                    </a:lnTo>
                    <a:close/>
                  </a:path>
                </a:pathLst>
              </a:custGeom>
              <a:solidFill>
                <a:srgbClr val="FFFF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16" name="Freeform 52"/>
              <p:cNvSpPr>
                <a:spLocks/>
              </p:cNvSpPr>
              <p:nvPr/>
            </p:nvSpPr>
            <p:spPr bwMode="auto">
              <a:xfrm>
                <a:off x="5080" y="2515"/>
                <a:ext cx="125" cy="177"/>
              </a:xfrm>
              <a:custGeom>
                <a:avLst/>
                <a:gdLst/>
                <a:ahLst/>
                <a:cxnLst>
                  <a:cxn ang="0">
                    <a:pos x="164" y="39"/>
                  </a:cxn>
                  <a:cxn ang="0">
                    <a:pos x="146" y="41"/>
                  </a:cxn>
                  <a:cxn ang="0">
                    <a:pos x="139" y="52"/>
                  </a:cxn>
                  <a:cxn ang="0">
                    <a:pos x="156" y="56"/>
                  </a:cxn>
                  <a:cxn ang="0">
                    <a:pos x="167" y="68"/>
                  </a:cxn>
                  <a:cxn ang="0">
                    <a:pos x="177" y="81"/>
                  </a:cxn>
                  <a:cxn ang="0">
                    <a:pos x="189" y="83"/>
                  </a:cxn>
                  <a:cxn ang="0">
                    <a:pos x="191" y="68"/>
                  </a:cxn>
                  <a:cxn ang="0">
                    <a:pos x="194" y="160"/>
                  </a:cxn>
                  <a:cxn ang="0">
                    <a:pos x="208" y="146"/>
                  </a:cxn>
                  <a:cxn ang="0">
                    <a:pos x="223" y="137"/>
                  </a:cxn>
                  <a:cxn ang="0">
                    <a:pos x="242" y="143"/>
                  </a:cxn>
                  <a:cxn ang="0">
                    <a:pos x="248" y="158"/>
                  </a:cxn>
                  <a:cxn ang="0">
                    <a:pos x="246" y="175"/>
                  </a:cxn>
                  <a:cxn ang="0">
                    <a:pos x="242" y="191"/>
                  </a:cxn>
                  <a:cxn ang="0">
                    <a:pos x="235" y="204"/>
                  </a:cxn>
                  <a:cxn ang="0">
                    <a:pos x="225" y="216"/>
                  </a:cxn>
                  <a:cxn ang="0">
                    <a:pos x="173" y="231"/>
                  </a:cxn>
                  <a:cxn ang="0">
                    <a:pos x="158" y="275"/>
                  </a:cxn>
                  <a:cxn ang="0">
                    <a:pos x="144" y="321"/>
                  </a:cxn>
                  <a:cxn ang="0">
                    <a:pos x="112" y="348"/>
                  </a:cxn>
                  <a:cxn ang="0">
                    <a:pos x="89" y="339"/>
                  </a:cxn>
                  <a:cxn ang="0">
                    <a:pos x="81" y="323"/>
                  </a:cxn>
                  <a:cxn ang="0">
                    <a:pos x="89" y="308"/>
                  </a:cxn>
                  <a:cxn ang="0">
                    <a:pos x="73" y="298"/>
                  </a:cxn>
                  <a:cxn ang="0">
                    <a:pos x="56" y="298"/>
                  </a:cxn>
                  <a:cxn ang="0">
                    <a:pos x="37" y="296"/>
                  </a:cxn>
                  <a:cxn ang="0">
                    <a:pos x="18" y="279"/>
                  </a:cxn>
                  <a:cxn ang="0">
                    <a:pos x="6" y="256"/>
                  </a:cxn>
                  <a:cxn ang="0">
                    <a:pos x="0" y="229"/>
                  </a:cxn>
                  <a:cxn ang="0">
                    <a:pos x="16" y="170"/>
                  </a:cxn>
                  <a:cxn ang="0">
                    <a:pos x="23" y="185"/>
                  </a:cxn>
                  <a:cxn ang="0">
                    <a:pos x="35" y="193"/>
                  </a:cxn>
                  <a:cxn ang="0">
                    <a:pos x="47" y="185"/>
                  </a:cxn>
                  <a:cxn ang="0">
                    <a:pos x="45" y="171"/>
                  </a:cxn>
                  <a:cxn ang="0">
                    <a:pos x="39" y="158"/>
                  </a:cxn>
                  <a:cxn ang="0">
                    <a:pos x="23" y="146"/>
                  </a:cxn>
                  <a:cxn ang="0">
                    <a:pos x="39" y="133"/>
                  </a:cxn>
                  <a:cxn ang="0">
                    <a:pos x="60" y="123"/>
                  </a:cxn>
                  <a:cxn ang="0">
                    <a:pos x="77" y="112"/>
                  </a:cxn>
                  <a:cxn ang="0">
                    <a:pos x="75" y="102"/>
                  </a:cxn>
                  <a:cxn ang="0">
                    <a:pos x="56" y="108"/>
                  </a:cxn>
                  <a:cxn ang="0">
                    <a:pos x="37" y="118"/>
                  </a:cxn>
                  <a:cxn ang="0">
                    <a:pos x="20" y="127"/>
                  </a:cxn>
                  <a:cxn ang="0">
                    <a:pos x="27" y="97"/>
                  </a:cxn>
                  <a:cxn ang="0">
                    <a:pos x="39" y="60"/>
                  </a:cxn>
                  <a:cxn ang="0">
                    <a:pos x="50" y="25"/>
                  </a:cxn>
                  <a:cxn ang="0">
                    <a:pos x="70" y="6"/>
                  </a:cxn>
                  <a:cxn ang="0">
                    <a:pos x="58" y="16"/>
                  </a:cxn>
                  <a:cxn ang="0">
                    <a:pos x="66" y="25"/>
                  </a:cxn>
                  <a:cxn ang="0">
                    <a:pos x="83" y="24"/>
                  </a:cxn>
                  <a:cxn ang="0">
                    <a:pos x="95" y="33"/>
                  </a:cxn>
                  <a:cxn ang="0">
                    <a:pos x="114" y="27"/>
                  </a:cxn>
                  <a:cxn ang="0">
                    <a:pos x="112" y="10"/>
                  </a:cxn>
                  <a:cxn ang="0">
                    <a:pos x="119" y="6"/>
                  </a:cxn>
                  <a:cxn ang="0">
                    <a:pos x="139" y="2"/>
                  </a:cxn>
                  <a:cxn ang="0">
                    <a:pos x="158" y="0"/>
                  </a:cxn>
                  <a:cxn ang="0">
                    <a:pos x="175" y="6"/>
                  </a:cxn>
                </a:cxnLst>
                <a:rect l="0" t="0" r="r" b="b"/>
                <a:pathLst>
                  <a:path w="248" h="350">
                    <a:moveTo>
                      <a:pt x="177" y="43"/>
                    </a:moveTo>
                    <a:lnTo>
                      <a:pt x="175" y="43"/>
                    </a:lnTo>
                    <a:lnTo>
                      <a:pt x="175" y="41"/>
                    </a:lnTo>
                    <a:lnTo>
                      <a:pt x="173" y="41"/>
                    </a:lnTo>
                    <a:lnTo>
                      <a:pt x="171" y="41"/>
                    </a:lnTo>
                    <a:lnTo>
                      <a:pt x="169" y="39"/>
                    </a:lnTo>
                    <a:lnTo>
                      <a:pt x="167" y="39"/>
                    </a:lnTo>
                    <a:lnTo>
                      <a:pt x="166" y="39"/>
                    </a:lnTo>
                    <a:lnTo>
                      <a:pt x="164" y="39"/>
                    </a:lnTo>
                    <a:lnTo>
                      <a:pt x="162" y="39"/>
                    </a:lnTo>
                    <a:lnTo>
                      <a:pt x="160" y="39"/>
                    </a:lnTo>
                    <a:lnTo>
                      <a:pt x="158" y="39"/>
                    </a:lnTo>
                    <a:lnTo>
                      <a:pt x="156" y="39"/>
                    </a:lnTo>
                    <a:lnTo>
                      <a:pt x="154" y="39"/>
                    </a:lnTo>
                    <a:lnTo>
                      <a:pt x="152" y="39"/>
                    </a:lnTo>
                    <a:lnTo>
                      <a:pt x="150" y="39"/>
                    </a:lnTo>
                    <a:lnTo>
                      <a:pt x="148" y="39"/>
                    </a:lnTo>
                    <a:lnTo>
                      <a:pt x="146" y="41"/>
                    </a:lnTo>
                    <a:lnTo>
                      <a:pt x="144" y="41"/>
                    </a:lnTo>
                    <a:lnTo>
                      <a:pt x="143" y="41"/>
                    </a:lnTo>
                    <a:lnTo>
                      <a:pt x="141" y="43"/>
                    </a:lnTo>
                    <a:lnTo>
                      <a:pt x="139" y="45"/>
                    </a:lnTo>
                    <a:lnTo>
                      <a:pt x="139" y="47"/>
                    </a:lnTo>
                    <a:lnTo>
                      <a:pt x="137" y="47"/>
                    </a:lnTo>
                    <a:lnTo>
                      <a:pt x="137" y="49"/>
                    </a:lnTo>
                    <a:lnTo>
                      <a:pt x="137" y="50"/>
                    </a:lnTo>
                    <a:lnTo>
                      <a:pt x="139" y="52"/>
                    </a:lnTo>
                    <a:lnTo>
                      <a:pt x="141" y="52"/>
                    </a:lnTo>
                    <a:lnTo>
                      <a:pt x="143" y="52"/>
                    </a:lnTo>
                    <a:lnTo>
                      <a:pt x="144" y="52"/>
                    </a:lnTo>
                    <a:lnTo>
                      <a:pt x="146" y="54"/>
                    </a:lnTo>
                    <a:lnTo>
                      <a:pt x="148" y="54"/>
                    </a:lnTo>
                    <a:lnTo>
                      <a:pt x="150" y="54"/>
                    </a:lnTo>
                    <a:lnTo>
                      <a:pt x="152" y="56"/>
                    </a:lnTo>
                    <a:lnTo>
                      <a:pt x="154" y="56"/>
                    </a:lnTo>
                    <a:lnTo>
                      <a:pt x="156" y="56"/>
                    </a:lnTo>
                    <a:lnTo>
                      <a:pt x="156" y="58"/>
                    </a:lnTo>
                    <a:lnTo>
                      <a:pt x="158" y="58"/>
                    </a:lnTo>
                    <a:lnTo>
                      <a:pt x="160" y="60"/>
                    </a:lnTo>
                    <a:lnTo>
                      <a:pt x="162" y="60"/>
                    </a:lnTo>
                    <a:lnTo>
                      <a:pt x="162" y="62"/>
                    </a:lnTo>
                    <a:lnTo>
                      <a:pt x="164" y="64"/>
                    </a:lnTo>
                    <a:lnTo>
                      <a:pt x="166" y="64"/>
                    </a:lnTo>
                    <a:lnTo>
                      <a:pt x="166" y="66"/>
                    </a:lnTo>
                    <a:lnTo>
                      <a:pt x="167" y="68"/>
                    </a:lnTo>
                    <a:lnTo>
                      <a:pt x="169" y="68"/>
                    </a:lnTo>
                    <a:lnTo>
                      <a:pt x="169" y="70"/>
                    </a:lnTo>
                    <a:lnTo>
                      <a:pt x="171" y="72"/>
                    </a:lnTo>
                    <a:lnTo>
                      <a:pt x="173" y="73"/>
                    </a:lnTo>
                    <a:lnTo>
                      <a:pt x="173" y="75"/>
                    </a:lnTo>
                    <a:lnTo>
                      <a:pt x="175" y="77"/>
                    </a:lnTo>
                    <a:lnTo>
                      <a:pt x="175" y="79"/>
                    </a:lnTo>
                    <a:lnTo>
                      <a:pt x="177" y="79"/>
                    </a:lnTo>
                    <a:lnTo>
                      <a:pt x="177" y="81"/>
                    </a:lnTo>
                    <a:lnTo>
                      <a:pt x="177" y="83"/>
                    </a:lnTo>
                    <a:lnTo>
                      <a:pt x="179" y="85"/>
                    </a:lnTo>
                    <a:lnTo>
                      <a:pt x="179" y="87"/>
                    </a:lnTo>
                    <a:lnTo>
                      <a:pt x="181" y="87"/>
                    </a:lnTo>
                    <a:lnTo>
                      <a:pt x="183" y="87"/>
                    </a:lnTo>
                    <a:lnTo>
                      <a:pt x="185" y="85"/>
                    </a:lnTo>
                    <a:lnTo>
                      <a:pt x="187" y="85"/>
                    </a:lnTo>
                    <a:lnTo>
                      <a:pt x="187" y="83"/>
                    </a:lnTo>
                    <a:lnTo>
                      <a:pt x="189" y="83"/>
                    </a:lnTo>
                    <a:lnTo>
                      <a:pt x="189" y="81"/>
                    </a:lnTo>
                    <a:lnTo>
                      <a:pt x="189" y="79"/>
                    </a:lnTo>
                    <a:lnTo>
                      <a:pt x="191" y="79"/>
                    </a:lnTo>
                    <a:lnTo>
                      <a:pt x="191" y="77"/>
                    </a:lnTo>
                    <a:lnTo>
                      <a:pt x="191" y="75"/>
                    </a:lnTo>
                    <a:lnTo>
                      <a:pt x="191" y="73"/>
                    </a:lnTo>
                    <a:lnTo>
                      <a:pt x="191" y="72"/>
                    </a:lnTo>
                    <a:lnTo>
                      <a:pt x="191" y="70"/>
                    </a:lnTo>
                    <a:lnTo>
                      <a:pt x="191" y="68"/>
                    </a:lnTo>
                    <a:lnTo>
                      <a:pt x="198" y="81"/>
                    </a:lnTo>
                    <a:lnTo>
                      <a:pt x="177" y="160"/>
                    </a:lnTo>
                    <a:lnTo>
                      <a:pt x="185" y="168"/>
                    </a:lnTo>
                    <a:lnTo>
                      <a:pt x="187" y="166"/>
                    </a:lnTo>
                    <a:lnTo>
                      <a:pt x="189" y="166"/>
                    </a:lnTo>
                    <a:lnTo>
                      <a:pt x="191" y="164"/>
                    </a:lnTo>
                    <a:lnTo>
                      <a:pt x="191" y="162"/>
                    </a:lnTo>
                    <a:lnTo>
                      <a:pt x="192" y="162"/>
                    </a:lnTo>
                    <a:lnTo>
                      <a:pt x="194" y="160"/>
                    </a:lnTo>
                    <a:lnTo>
                      <a:pt x="196" y="158"/>
                    </a:lnTo>
                    <a:lnTo>
                      <a:pt x="198" y="156"/>
                    </a:lnTo>
                    <a:lnTo>
                      <a:pt x="198" y="154"/>
                    </a:lnTo>
                    <a:lnTo>
                      <a:pt x="200" y="154"/>
                    </a:lnTo>
                    <a:lnTo>
                      <a:pt x="202" y="152"/>
                    </a:lnTo>
                    <a:lnTo>
                      <a:pt x="204" y="150"/>
                    </a:lnTo>
                    <a:lnTo>
                      <a:pt x="204" y="148"/>
                    </a:lnTo>
                    <a:lnTo>
                      <a:pt x="206" y="148"/>
                    </a:lnTo>
                    <a:lnTo>
                      <a:pt x="208" y="146"/>
                    </a:lnTo>
                    <a:lnTo>
                      <a:pt x="210" y="145"/>
                    </a:lnTo>
                    <a:lnTo>
                      <a:pt x="210" y="143"/>
                    </a:lnTo>
                    <a:lnTo>
                      <a:pt x="212" y="143"/>
                    </a:lnTo>
                    <a:lnTo>
                      <a:pt x="214" y="141"/>
                    </a:lnTo>
                    <a:lnTo>
                      <a:pt x="215" y="141"/>
                    </a:lnTo>
                    <a:lnTo>
                      <a:pt x="217" y="139"/>
                    </a:lnTo>
                    <a:lnTo>
                      <a:pt x="219" y="137"/>
                    </a:lnTo>
                    <a:lnTo>
                      <a:pt x="221" y="137"/>
                    </a:lnTo>
                    <a:lnTo>
                      <a:pt x="223" y="137"/>
                    </a:lnTo>
                    <a:lnTo>
                      <a:pt x="225" y="135"/>
                    </a:lnTo>
                    <a:lnTo>
                      <a:pt x="227" y="135"/>
                    </a:lnTo>
                    <a:lnTo>
                      <a:pt x="229" y="135"/>
                    </a:lnTo>
                    <a:lnTo>
                      <a:pt x="231" y="137"/>
                    </a:lnTo>
                    <a:lnTo>
                      <a:pt x="233" y="137"/>
                    </a:lnTo>
                    <a:lnTo>
                      <a:pt x="237" y="137"/>
                    </a:lnTo>
                    <a:lnTo>
                      <a:pt x="239" y="139"/>
                    </a:lnTo>
                    <a:lnTo>
                      <a:pt x="240" y="141"/>
                    </a:lnTo>
                    <a:lnTo>
                      <a:pt x="242" y="143"/>
                    </a:lnTo>
                    <a:lnTo>
                      <a:pt x="242" y="145"/>
                    </a:lnTo>
                    <a:lnTo>
                      <a:pt x="244" y="145"/>
                    </a:lnTo>
                    <a:lnTo>
                      <a:pt x="244" y="146"/>
                    </a:lnTo>
                    <a:lnTo>
                      <a:pt x="246" y="148"/>
                    </a:lnTo>
                    <a:lnTo>
                      <a:pt x="246" y="150"/>
                    </a:lnTo>
                    <a:lnTo>
                      <a:pt x="246" y="152"/>
                    </a:lnTo>
                    <a:lnTo>
                      <a:pt x="248" y="154"/>
                    </a:lnTo>
                    <a:lnTo>
                      <a:pt x="248" y="156"/>
                    </a:lnTo>
                    <a:lnTo>
                      <a:pt x="248" y="158"/>
                    </a:lnTo>
                    <a:lnTo>
                      <a:pt x="248" y="160"/>
                    </a:lnTo>
                    <a:lnTo>
                      <a:pt x="248" y="162"/>
                    </a:lnTo>
                    <a:lnTo>
                      <a:pt x="248" y="164"/>
                    </a:lnTo>
                    <a:lnTo>
                      <a:pt x="248" y="166"/>
                    </a:lnTo>
                    <a:lnTo>
                      <a:pt x="248" y="168"/>
                    </a:lnTo>
                    <a:lnTo>
                      <a:pt x="248" y="170"/>
                    </a:lnTo>
                    <a:lnTo>
                      <a:pt x="248" y="171"/>
                    </a:lnTo>
                    <a:lnTo>
                      <a:pt x="248" y="173"/>
                    </a:lnTo>
                    <a:lnTo>
                      <a:pt x="246" y="175"/>
                    </a:lnTo>
                    <a:lnTo>
                      <a:pt x="246" y="177"/>
                    </a:lnTo>
                    <a:lnTo>
                      <a:pt x="246" y="179"/>
                    </a:lnTo>
                    <a:lnTo>
                      <a:pt x="246" y="181"/>
                    </a:lnTo>
                    <a:lnTo>
                      <a:pt x="244" y="183"/>
                    </a:lnTo>
                    <a:lnTo>
                      <a:pt x="244" y="185"/>
                    </a:lnTo>
                    <a:lnTo>
                      <a:pt x="244" y="187"/>
                    </a:lnTo>
                    <a:lnTo>
                      <a:pt x="242" y="187"/>
                    </a:lnTo>
                    <a:lnTo>
                      <a:pt x="242" y="189"/>
                    </a:lnTo>
                    <a:lnTo>
                      <a:pt x="242" y="191"/>
                    </a:lnTo>
                    <a:lnTo>
                      <a:pt x="242" y="193"/>
                    </a:lnTo>
                    <a:lnTo>
                      <a:pt x="240" y="193"/>
                    </a:lnTo>
                    <a:lnTo>
                      <a:pt x="240" y="194"/>
                    </a:lnTo>
                    <a:lnTo>
                      <a:pt x="239" y="196"/>
                    </a:lnTo>
                    <a:lnTo>
                      <a:pt x="239" y="198"/>
                    </a:lnTo>
                    <a:lnTo>
                      <a:pt x="239" y="200"/>
                    </a:lnTo>
                    <a:lnTo>
                      <a:pt x="237" y="200"/>
                    </a:lnTo>
                    <a:lnTo>
                      <a:pt x="237" y="202"/>
                    </a:lnTo>
                    <a:lnTo>
                      <a:pt x="235" y="204"/>
                    </a:lnTo>
                    <a:lnTo>
                      <a:pt x="235" y="206"/>
                    </a:lnTo>
                    <a:lnTo>
                      <a:pt x="233" y="208"/>
                    </a:lnTo>
                    <a:lnTo>
                      <a:pt x="231" y="210"/>
                    </a:lnTo>
                    <a:lnTo>
                      <a:pt x="231" y="212"/>
                    </a:lnTo>
                    <a:lnTo>
                      <a:pt x="229" y="212"/>
                    </a:lnTo>
                    <a:lnTo>
                      <a:pt x="229" y="214"/>
                    </a:lnTo>
                    <a:lnTo>
                      <a:pt x="227" y="214"/>
                    </a:lnTo>
                    <a:lnTo>
                      <a:pt x="227" y="216"/>
                    </a:lnTo>
                    <a:lnTo>
                      <a:pt x="225" y="216"/>
                    </a:lnTo>
                    <a:lnTo>
                      <a:pt x="225" y="218"/>
                    </a:lnTo>
                    <a:lnTo>
                      <a:pt x="223" y="218"/>
                    </a:lnTo>
                    <a:lnTo>
                      <a:pt x="223" y="219"/>
                    </a:lnTo>
                    <a:lnTo>
                      <a:pt x="221" y="219"/>
                    </a:lnTo>
                    <a:lnTo>
                      <a:pt x="219" y="221"/>
                    </a:lnTo>
                    <a:lnTo>
                      <a:pt x="217" y="221"/>
                    </a:lnTo>
                    <a:lnTo>
                      <a:pt x="181" y="223"/>
                    </a:lnTo>
                    <a:lnTo>
                      <a:pt x="177" y="227"/>
                    </a:lnTo>
                    <a:lnTo>
                      <a:pt x="173" y="231"/>
                    </a:lnTo>
                    <a:lnTo>
                      <a:pt x="171" y="235"/>
                    </a:lnTo>
                    <a:lnTo>
                      <a:pt x="167" y="239"/>
                    </a:lnTo>
                    <a:lnTo>
                      <a:pt x="166" y="244"/>
                    </a:lnTo>
                    <a:lnTo>
                      <a:pt x="164" y="248"/>
                    </a:lnTo>
                    <a:lnTo>
                      <a:pt x="162" y="254"/>
                    </a:lnTo>
                    <a:lnTo>
                      <a:pt x="162" y="260"/>
                    </a:lnTo>
                    <a:lnTo>
                      <a:pt x="160" y="264"/>
                    </a:lnTo>
                    <a:lnTo>
                      <a:pt x="158" y="269"/>
                    </a:lnTo>
                    <a:lnTo>
                      <a:pt x="158" y="275"/>
                    </a:lnTo>
                    <a:lnTo>
                      <a:pt x="156" y="281"/>
                    </a:lnTo>
                    <a:lnTo>
                      <a:pt x="154" y="287"/>
                    </a:lnTo>
                    <a:lnTo>
                      <a:pt x="154" y="291"/>
                    </a:lnTo>
                    <a:lnTo>
                      <a:pt x="152" y="296"/>
                    </a:lnTo>
                    <a:lnTo>
                      <a:pt x="152" y="302"/>
                    </a:lnTo>
                    <a:lnTo>
                      <a:pt x="150" y="306"/>
                    </a:lnTo>
                    <a:lnTo>
                      <a:pt x="148" y="312"/>
                    </a:lnTo>
                    <a:lnTo>
                      <a:pt x="146" y="317"/>
                    </a:lnTo>
                    <a:lnTo>
                      <a:pt x="144" y="321"/>
                    </a:lnTo>
                    <a:lnTo>
                      <a:pt x="143" y="325"/>
                    </a:lnTo>
                    <a:lnTo>
                      <a:pt x="141" y="329"/>
                    </a:lnTo>
                    <a:lnTo>
                      <a:pt x="139" y="333"/>
                    </a:lnTo>
                    <a:lnTo>
                      <a:pt x="135" y="337"/>
                    </a:lnTo>
                    <a:lnTo>
                      <a:pt x="131" y="340"/>
                    </a:lnTo>
                    <a:lnTo>
                      <a:pt x="127" y="342"/>
                    </a:lnTo>
                    <a:lnTo>
                      <a:pt x="123" y="344"/>
                    </a:lnTo>
                    <a:lnTo>
                      <a:pt x="118" y="346"/>
                    </a:lnTo>
                    <a:lnTo>
                      <a:pt x="112" y="348"/>
                    </a:lnTo>
                    <a:lnTo>
                      <a:pt x="106" y="350"/>
                    </a:lnTo>
                    <a:lnTo>
                      <a:pt x="100" y="350"/>
                    </a:lnTo>
                    <a:lnTo>
                      <a:pt x="93" y="350"/>
                    </a:lnTo>
                    <a:lnTo>
                      <a:pt x="93" y="348"/>
                    </a:lnTo>
                    <a:lnTo>
                      <a:pt x="91" y="346"/>
                    </a:lnTo>
                    <a:lnTo>
                      <a:pt x="91" y="344"/>
                    </a:lnTo>
                    <a:lnTo>
                      <a:pt x="89" y="342"/>
                    </a:lnTo>
                    <a:lnTo>
                      <a:pt x="89" y="340"/>
                    </a:lnTo>
                    <a:lnTo>
                      <a:pt x="89" y="339"/>
                    </a:lnTo>
                    <a:lnTo>
                      <a:pt x="87" y="339"/>
                    </a:lnTo>
                    <a:lnTo>
                      <a:pt x="87" y="337"/>
                    </a:lnTo>
                    <a:lnTo>
                      <a:pt x="85" y="335"/>
                    </a:lnTo>
                    <a:lnTo>
                      <a:pt x="85" y="333"/>
                    </a:lnTo>
                    <a:lnTo>
                      <a:pt x="83" y="331"/>
                    </a:lnTo>
                    <a:lnTo>
                      <a:pt x="83" y="329"/>
                    </a:lnTo>
                    <a:lnTo>
                      <a:pt x="81" y="327"/>
                    </a:lnTo>
                    <a:lnTo>
                      <a:pt x="81" y="325"/>
                    </a:lnTo>
                    <a:lnTo>
                      <a:pt x="81" y="323"/>
                    </a:lnTo>
                    <a:lnTo>
                      <a:pt x="81" y="321"/>
                    </a:lnTo>
                    <a:lnTo>
                      <a:pt x="81" y="319"/>
                    </a:lnTo>
                    <a:lnTo>
                      <a:pt x="81" y="317"/>
                    </a:lnTo>
                    <a:lnTo>
                      <a:pt x="81" y="316"/>
                    </a:lnTo>
                    <a:lnTo>
                      <a:pt x="83" y="314"/>
                    </a:lnTo>
                    <a:lnTo>
                      <a:pt x="85" y="312"/>
                    </a:lnTo>
                    <a:lnTo>
                      <a:pt x="87" y="310"/>
                    </a:lnTo>
                    <a:lnTo>
                      <a:pt x="89" y="310"/>
                    </a:lnTo>
                    <a:lnTo>
                      <a:pt x="89" y="308"/>
                    </a:lnTo>
                    <a:lnTo>
                      <a:pt x="87" y="306"/>
                    </a:lnTo>
                    <a:lnTo>
                      <a:pt x="87" y="304"/>
                    </a:lnTo>
                    <a:lnTo>
                      <a:pt x="85" y="302"/>
                    </a:lnTo>
                    <a:lnTo>
                      <a:pt x="83" y="300"/>
                    </a:lnTo>
                    <a:lnTo>
                      <a:pt x="81" y="300"/>
                    </a:lnTo>
                    <a:lnTo>
                      <a:pt x="79" y="298"/>
                    </a:lnTo>
                    <a:lnTo>
                      <a:pt x="77" y="298"/>
                    </a:lnTo>
                    <a:lnTo>
                      <a:pt x="75" y="298"/>
                    </a:lnTo>
                    <a:lnTo>
                      <a:pt x="73" y="298"/>
                    </a:lnTo>
                    <a:lnTo>
                      <a:pt x="71" y="298"/>
                    </a:lnTo>
                    <a:lnTo>
                      <a:pt x="70" y="298"/>
                    </a:lnTo>
                    <a:lnTo>
                      <a:pt x="68" y="298"/>
                    </a:lnTo>
                    <a:lnTo>
                      <a:pt x="66" y="298"/>
                    </a:lnTo>
                    <a:lnTo>
                      <a:pt x="64" y="298"/>
                    </a:lnTo>
                    <a:lnTo>
                      <a:pt x="62" y="298"/>
                    </a:lnTo>
                    <a:lnTo>
                      <a:pt x="60" y="298"/>
                    </a:lnTo>
                    <a:lnTo>
                      <a:pt x="58" y="298"/>
                    </a:lnTo>
                    <a:lnTo>
                      <a:pt x="56" y="298"/>
                    </a:lnTo>
                    <a:lnTo>
                      <a:pt x="54" y="298"/>
                    </a:lnTo>
                    <a:lnTo>
                      <a:pt x="52" y="298"/>
                    </a:lnTo>
                    <a:lnTo>
                      <a:pt x="50" y="298"/>
                    </a:lnTo>
                    <a:lnTo>
                      <a:pt x="48" y="298"/>
                    </a:lnTo>
                    <a:lnTo>
                      <a:pt x="47" y="298"/>
                    </a:lnTo>
                    <a:lnTo>
                      <a:pt x="45" y="298"/>
                    </a:lnTo>
                    <a:lnTo>
                      <a:pt x="43" y="298"/>
                    </a:lnTo>
                    <a:lnTo>
                      <a:pt x="41" y="298"/>
                    </a:lnTo>
                    <a:lnTo>
                      <a:pt x="37" y="296"/>
                    </a:lnTo>
                    <a:lnTo>
                      <a:pt x="35" y="296"/>
                    </a:lnTo>
                    <a:lnTo>
                      <a:pt x="31" y="294"/>
                    </a:lnTo>
                    <a:lnTo>
                      <a:pt x="29" y="292"/>
                    </a:lnTo>
                    <a:lnTo>
                      <a:pt x="27" y="291"/>
                    </a:lnTo>
                    <a:lnTo>
                      <a:pt x="25" y="289"/>
                    </a:lnTo>
                    <a:lnTo>
                      <a:pt x="22" y="287"/>
                    </a:lnTo>
                    <a:lnTo>
                      <a:pt x="20" y="285"/>
                    </a:lnTo>
                    <a:lnTo>
                      <a:pt x="18" y="283"/>
                    </a:lnTo>
                    <a:lnTo>
                      <a:pt x="18" y="279"/>
                    </a:lnTo>
                    <a:lnTo>
                      <a:pt x="16" y="277"/>
                    </a:lnTo>
                    <a:lnTo>
                      <a:pt x="14" y="275"/>
                    </a:lnTo>
                    <a:lnTo>
                      <a:pt x="12" y="273"/>
                    </a:lnTo>
                    <a:lnTo>
                      <a:pt x="10" y="269"/>
                    </a:lnTo>
                    <a:lnTo>
                      <a:pt x="10" y="267"/>
                    </a:lnTo>
                    <a:lnTo>
                      <a:pt x="8" y="264"/>
                    </a:lnTo>
                    <a:lnTo>
                      <a:pt x="8" y="262"/>
                    </a:lnTo>
                    <a:lnTo>
                      <a:pt x="6" y="260"/>
                    </a:lnTo>
                    <a:lnTo>
                      <a:pt x="6" y="256"/>
                    </a:lnTo>
                    <a:lnTo>
                      <a:pt x="4" y="254"/>
                    </a:lnTo>
                    <a:lnTo>
                      <a:pt x="4" y="250"/>
                    </a:lnTo>
                    <a:lnTo>
                      <a:pt x="2" y="248"/>
                    </a:lnTo>
                    <a:lnTo>
                      <a:pt x="2" y="244"/>
                    </a:lnTo>
                    <a:lnTo>
                      <a:pt x="2" y="243"/>
                    </a:lnTo>
                    <a:lnTo>
                      <a:pt x="2" y="239"/>
                    </a:lnTo>
                    <a:lnTo>
                      <a:pt x="2" y="235"/>
                    </a:lnTo>
                    <a:lnTo>
                      <a:pt x="0" y="233"/>
                    </a:lnTo>
                    <a:lnTo>
                      <a:pt x="0" y="229"/>
                    </a:lnTo>
                    <a:lnTo>
                      <a:pt x="0" y="227"/>
                    </a:lnTo>
                    <a:lnTo>
                      <a:pt x="0" y="223"/>
                    </a:lnTo>
                    <a:lnTo>
                      <a:pt x="0" y="221"/>
                    </a:lnTo>
                    <a:lnTo>
                      <a:pt x="0" y="218"/>
                    </a:lnTo>
                    <a:lnTo>
                      <a:pt x="10" y="164"/>
                    </a:lnTo>
                    <a:lnTo>
                      <a:pt x="12" y="166"/>
                    </a:lnTo>
                    <a:lnTo>
                      <a:pt x="14" y="168"/>
                    </a:lnTo>
                    <a:lnTo>
                      <a:pt x="14" y="170"/>
                    </a:lnTo>
                    <a:lnTo>
                      <a:pt x="16" y="170"/>
                    </a:lnTo>
                    <a:lnTo>
                      <a:pt x="16" y="171"/>
                    </a:lnTo>
                    <a:lnTo>
                      <a:pt x="18" y="173"/>
                    </a:lnTo>
                    <a:lnTo>
                      <a:pt x="18" y="175"/>
                    </a:lnTo>
                    <a:lnTo>
                      <a:pt x="20" y="175"/>
                    </a:lnTo>
                    <a:lnTo>
                      <a:pt x="20" y="177"/>
                    </a:lnTo>
                    <a:lnTo>
                      <a:pt x="22" y="179"/>
                    </a:lnTo>
                    <a:lnTo>
                      <a:pt x="22" y="181"/>
                    </a:lnTo>
                    <a:lnTo>
                      <a:pt x="23" y="183"/>
                    </a:lnTo>
                    <a:lnTo>
                      <a:pt x="23" y="185"/>
                    </a:lnTo>
                    <a:lnTo>
                      <a:pt x="25" y="185"/>
                    </a:lnTo>
                    <a:lnTo>
                      <a:pt x="25" y="187"/>
                    </a:lnTo>
                    <a:lnTo>
                      <a:pt x="27" y="187"/>
                    </a:lnTo>
                    <a:lnTo>
                      <a:pt x="27" y="189"/>
                    </a:lnTo>
                    <a:lnTo>
                      <a:pt x="29" y="191"/>
                    </a:lnTo>
                    <a:lnTo>
                      <a:pt x="31" y="191"/>
                    </a:lnTo>
                    <a:lnTo>
                      <a:pt x="31" y="193"/>
                    </a:lnTo>
                    <a:lnTo>
                      <a:pt x="33" y="193"/>
                    </a:lnTo>
                    <a:lnTo>
                      <a:pt x="35" y="193"/>
                    </a:lnTo>
                    <a:lnTo>
                      <a:pt x="37" y="193"/>
                    </a:lnTo>
                    <a:lnTo>
                      <a:pt x="37" y="191"/>
                    </a:lnTo>
                    <a:lnTo>
                      <a:pt x="39" y="191"/>
                    </a:lnTo>
                    <a:lnTo>
                      <a:pt x="41" y="189"/>
                    </a:lnTo>
                    <a:lnTo>
                      <a:pt x="43" y="189"/>
                    </a:lnTo>
                    <a:lnTo>
                      <a:pt x="43" y="187"/>
                    </a:lnTo>
                    <a:lnTo>
                      <a:pt x="45" y="187"/>
                    </a:lnTo>
                    <a:lnTo>
                      <a:pt x="45" y="185"/>
                    </a:lnTo>
                    <a:lnTo>
                      <a:pt x="47" y="185"/>
                    </a:lnTo>
                    <a:lnTo>
                      <a:pt x="47" y="183"/>
                    </a:lnTo>
                    <a:lnTo>
                      <a:pt x="48" y="183"/>
                    </a:lnTo>
                    <a:lnTo>
                      <a:pt x="48" y="181"/>
                    </a:lnTo>
                    <a:lnTo>
                      <a:pt x="47" y="181"/>
                    </a:lnTo>
                    <a:lnTo>
                      <a:pt x="47" y="179"/>
                    </a:lnTo>
                    <a:lnTo>
                      <a:pt x="47" y="177"/>
                    </a:lnTo>
                    <a:lnTo>
                      <a:pt x="47" y="175"/>
                    </a:lnTo>
                    <a:lnTo>
                      <a:pt x="45" y="173"/>
                    </a:lnTo>
                    <a:lnTo>
                      <a:pt x="45" y="171"/>
                    </a:lnTo>
                    <a:lnTo>
                      <a:pt x="45" y="170"/>
                    </a:lnTo>
                    <a:lnTo>
                      <a:pt x="43" y="170"/>
                    </a:lnTo>
                    <a:lnTo>
                      <a:pt x="43" y="168"/>
                    </a:lnTo>
                    <a:lnTo>
                      <a:pt x="43" y="166"/>
                    </a:lnTo>
                    <a:lnTo>
                      <a:pt x="41" y="166"/>
                    </a:lnTo>
                    <a:lnTo>
                      <a:pt x="41" y="164"/>
                    </a:lnTo>
                    <a:lnTo>
                      <a:pt x="41" y="162"/>
                    </a:lnTo>
                    <a:lnTo>
                      <a:pt x="39" y="160"/>
                    </a:lnTo>
                    <a:lnTo>
                      <a:pt x="39" y="158"/>
                    </a:lnTo>
                    <a:lnTo>
                      <a:pt x="37" y="158"/>
                    </a:lnTo>
                    <a:lnTo>
                      <a:pt x="37" y="156"/>
                    </a:lnTo>
                    <a:lnTo>
                      <a:pt x="35" y="154"/>
                    </a:lnTo>
                    <a:lnTo>
                      <a:pt x="33" y="152"/>
                    </a:lnTo>
                    <a:lnTo>
                      <a:pt x="31" y="150"/>
                    </a:lnTo>
                    <a:lnTo>
                      <a:pt x="29" y="148"/>
                    </a:lnTo>
                    <a:lnTo>
                      <a:pt x="27" y="148"/>
                    </a:lnTo>
                    <a:lnTo>
                      <a:pt x="25" y="146"/>
                    </a:lnTo>
                    <a:lnTo>
                      <a:pt x="23" y="146"/>
                    </a:lnTo>
                    <a:lnTo>
                      <a:pt x="23" y="145"/>
                    </a:lnTo>
                    <a:lnTo>
                      <a:pt x="25" y="143"/>
                    </a:lnTo>
                    <a:lnTo>
                      <a:pt x="27" y="141"/>
                    </a:lnTo>
                    <a:lnTo>
                      <a:pt x="29" y="139"/>
                    </a:lnTo>
                    <a:lnTo>
                      <a:pt x="31" y="139"/>
                    </a:lnTo>
                    <a:lnTo>
                      <a:pt x="33" y="137"/>
                    </a:lnTo>
                    <a:lnTo>
                      <a:pt x="35" y="135"/>
                    </a:lnTo>
                    <a:lnTo>
                      <a:pt x="37" y="133"/>
                    </a:lnTo>
                    <a:lnTo>
                      <a:pt x="39" y="133"/>
                    </a:lnTo>
                    <a:lnTo>
                      <a:pt x="41" y="131"/>
                    </a:lnTo>
                    <a:lnTo>
                      <a:pt x="43" y="131"/>
                    </a:lnTo>
                    <a:lnTo>
                      <a:pt x="45" y="129"/>
                    </a:lnTo>
                    <a:lnTo>
                      <a:pt x="48" y="129"/>
                    </a:lnTo>
                    <a:lnTo>
                      <a:pt x="50" y="127"/>
                    </a:lnTo>
                    <a:lnTo>
                      <a:pt x="52" y="125"/>
                    </a:lnTo>
                    <a:lnTo>
                      <a:pt x="54" y="125"/>
                    </a:lnTo>
                    <a:lnTo>
                      <a:pt x="58" y="123"/>
                    </a:lnTo>
                    <a:lnTo>
                      <a:pt x="60" y="123"/>
                    </a:lnTo>
                    <a:lnTo>
                      <a:pt x="62" y="122"/>
                    </a:lnTo>
                    <a:lnTo>
                      <a:pt x="64" y="122"/>
                    </a:lnTo>
                    <a:lnTo>
                      <a:pt x="66" y="120"/>
                    </a:lnTo>
                    <a:lnTo>
                      <a:pt x="68" y="120"/>
                    </a:lnTo>
                    <a:lnTo>
                      <a:pt x="71" y="118"/>
                    </a:lnTo>
                    <a:lnTo>
                      <a:pt x="73" y="116"/>
                    </a:lnTo>
                    <a:lnTo>
                      <a:pt x="75" y="114"/>
                    </a:lnTo>
                    <a:lnTo>
                      <a:pt x="77" y="114"/>
                    </a:lnTo>
                    <a:lnTo>
                      <a:pt x="77" y="112"/>
                    </a:lnTo>
                    <a:lnTo>
                      <a:pt x="79" y="110"/>
                    </a:lnTo>
                    <a:lnTo>
                      <a:pt x="81" y="108"/>
                    </a:lnTo>
                    <a:lnTo>
                      <a:pt x="83" y="106"/>
                    </a:lnTo>
                    <a:lnTo>
                      <a:pt x="83" y="104"/>
                    </a:lnTo>
                    <a:lnTo>
                      <a:pt x="85" y="102"/>
                    </a:lnTo>
                    <a:lnTo>
                      <a:pt x="83" y="102"/>
                    </a:lnTo>
                    <a:lnTo>
                      <a:pt x="79" y="102"/>
                    </a:lnTo>
                    <a:lnTo>
                      <a:pt x="77" y="102"/>
                    </a:lnTo>
                    <a:lnTo>
                      <a:pt x="75" y="102"/>
                    </a:lnTo>
                    <a:lnTo>
                      <a:pt x="73" y="102"/>
                    </a:lnTo>
                    <a:lnTo>
                      <a:pt x="71" y="102"/>
                    </a:lnTo>
                    <a:lnTo>
                      <a:pt x="70" y="102"/>
                    </a:lnTo>
                    <a:lnTo>
                      <a:pt x="68" y="104"/>
                    </a:lnTo>
                    <a:lnTo>
                      <a:pt x="64" y="104"/>
                    </a:lnTo>
                    <a:lnTo>
                      <a:pt x="62" y="104"/>
                    </a:lnTo>
                    <a:lnTo>
                      <a:pt x="60" y="106"/>
                    </a:lnTo>
                    <a:lnTo>
                      <a:pt x="58" y="106"/>
                    </a:lnTo>
                    <a:lnTo>
                      <a:pt x="56" y="108"/>
                    </a:lnTo>
                    <a:lnTo>
                      <a:pt x="54" y="108"/>
                    </a:lnTo>
                    <a:lnTo>
                      <a:pt x="52" y="110"/>
                    </a:lnTo>
                    <a:lnTo>
                      <a:pt x="50" y="110"/>
                    </a:lnTo>
                    <a:lnTo>
                      <a:pt x="48" y="112"/>
                    </a:lnTo>
                    <a:lnTo>
                      <a:pt x="47" y="112"/>
                    </a:lnTo>
                    <a:lnTo>
                      <a:pt x="45" y="114"/>
                    </a:lnTo>
                    <a:lnTo>
                      <a:pt x="43" y="114"/>
                    </a:lnTo>
                    <a:lnTo>
                      <a:pt x="41" y="116"/>
                    </a:lnTo>
                    <a:lnTo>
                      <a:pt x="37" y="118"/>
                    </a:lnTo>
                    <a:lnTo>
                      <a:pt x="35" y="118"/>
                    </a:lnTo>
                    <a:lnTo>
                      <a:pt x="33" y="120"/>
                    </a:lnTo>
                    <a:lnTo>
                      <a:pt x="31" y="120"/>
                    </a:lnTo>
                    <a:lnTo>
                      <a:pt x="29" y="122"/>
                    </a:lnTo>
                    <a:lnTo>
                      <a:pt x="27" y="123"/>
                    </a:lnTo>
                    <a:lnTo>
                      <a:pt x="25" y="123"/>
                    </a:lnTo>
                    <a:lnTo>
                      <a:pt x="23" y="125"/>
                    </a:lnTo>
                    <a:lnTo>
                      <a:pt x="22" y="125"/>
                    </a:lnTo>
                    <a:lnTo>
                      <a:pt x="20" y="127"/>
                    </a:lnTo>
                    <a:lnTo>
                      <a:pt x="18" y="127"/>
                    </a:lnTo>
                    <a:lnTo>
                      <a:pt x="18" y="123"/>
                    </a:lnTo>
                    <a:lnTo>
                      <a:pt x="20" y="120"/>
                    </a:lnTo>
                    <a:lnTo>
                      <a:pt x="22" y="116"/>
                    </a:lnTo>
                    <a:lnTo>
                      <a:pt x="23" y="112"/>
                    </a:lnTo>
                    <a:lnTo>
                      <a:pt x="23" y="108"/>
                    </a:lnTo>
                    <a:lnTo>
                      <a:pt x="25" y="104"/>
                    </a:lnTo>
                    <a:lnTo>
                      <a:pt x="27" y="100"/>
                    </a:lnTo>
                    <a:lnTo>
                      <a:pt x="27" y="97"/>
                    </a:lnTo>
                    <a:lnTo>
                      <a:pt x="29" y="93"/>
                    </a:lnTo>
                    <a:lnTo>
                      <a:pt x="29" y="89"/>
                    </a:lnTo>
                    <a:lnTo>
                      <a:pt x="31" y="85"/>
                    </a:lnTo>
                    <a:lnTo>
                      <a:pt x="33" y="79"/>
                    </a:lnTo>
                    <a:lnTo>
                      <a:pt x="33" y="75"/>
                    </a:lnTo>
                    <a:lnTo>
                      <a:pt x="35" y="72"/>
                    </a:lnTo>
                    <a:lnTo>
                      <a:pt x="35" y="68"/>
                    </a:lnTo>
                    <a:lnTo>
                      <a:pt x="37" y="64"/>
                    </a:lnTo>
                    <a:lnTo>
                      <a:pt x="39" y="60"/>
                    </a:lnTo>
                    <a:lnTo>
                      <a:pt x="39" y="56"/>
                    </a:lnTo>
                    <a:lnTo>
                      <a:pt x="41" y="52"/>
                    </a:lnTo>
                    <a:lnTo>
                      <a:pt x="43" y="49"/>
                    </a:lnTo>
                    <a:lnTo>
                      <a:pt x="43" y="45"/>
                    </a:lnTo>
                    <a:lnTo>
                      <a:pt x="45" y="41"/>
                    </a:lnTo>
                    <a:lnTo>
                      <a:pt x="47" y="37"/>
                    </a:lnTo>
                    <a:lnTo>
                      <a:pt x="47" y="33"/>
                    </a:lnTo>
                    <a:lnTo>
                      <a:pt x="48" y="29"/>
                    </a:lnTo>
                    <a:lnTo>
                      <a:pt x="50" y="25"/>
                    </a:lnTo>
                    <a:lnTo>
                      <a:pt x="52" y="22"/>
                    </a:lnTo>
                    <a:lnTo>
                      <a:pt x="54" y="18"/>
                    </a:lnTo>
                    <a:lnTo>
                      <a:pt x="56" y="14"/>
                    </a:lnTo>
                    <a:lnTo>
                      <a:pt x="58" y="10"/>
                    </a:lnTo>
                    <a:lnTo>
                      <a:pt x="60" y="8"/>
                    </a:lnTo>
                    <a:lnTo>
                      <a:pt x="62" y="4"/>
                    </a:lnTo>
                    <a:lnTo>
                      <a:pt x="71" y="4"/>
                    </a:lnTo>
                    <a:lnTo>
                      <a:pt x="70" y="4"/>
                    </a:lnTo>
                    <a:lnTo>
                      <a:pt x="70" y="6"/>
                    </a:lnTo>
                    <a:lnTo>
                      <a:pt x="68" y="8"/>
                    </a:lnTo>
                    <a:lnTo>
                      <a:pt x="66" y="8"/>
                    </a:lnTo>
                    <a:lnTo>
                      <a:pt x="66" y="10"/>
                    </a:lnTo>
                    <a:lnTo>
                      <a:pt x="64" y="10"/>
                    </a:lnTo>
                    <a:lnTo>
                      <a:pt x="64" y="12"/>
                    </a:lnTo>
                    <a:lnTo>
                      <a:pt x="62" y="12"/>
                    </a:lnTo>
                    <a:lnTo>
                      <a:pt x="60" y="14"/>
                    </a:lnTo>
                    <a:lnTo>
                      <a:pt x="58" y="14"/>
                    </a:lnTo>
                    <a:lnTo>
                      <a:pt x="58" y="16"/>
                    </a:lnTo>
                    <a:lnTo>
                      <a:pt x="58" y="18"/>
                    </a:lnTo>
                    <a:lnTo>
                      <a:pt x="56" y="18"/>
                    </a:lnTo>
                    <a:lnTo>
                      <a:pt x="56" y="20"/>
                    </a:lnTo>
                    <a:lnTo>
                      <a:pt x="58" y="22"/>
                    </a:lnTo>
                    <a:lnTo>
                      <a:pt x="58" y="24"/>
                    </a:lnTo>
                    <a:lnTo>
                      <a:pt x="60" y="24"/>
                    </a:lnTo>
                    <a:lnTo>
                      <a:pt x="62" y="25"/>
                    </a:lnTo>
                    <a:lnTo>
                      <a:pt x="64" y="25"/>
                    </a:lnTo>
                    <a:lnTo>
                      <a:pt x="66" y="25"/>
                    </a:lnTo>
                    <a:lnTo>
                      <a:pt x="68" y="25"/>
                    </a:lnTo>
                    <a:lnTo>
                      <a:pt x="70" y="25"/>
                    </a:lnTo>
                    <a:lnTo>
                      <a:pt x="71" y="25"/>
                    </a:lnTo>
                    <a:lnTo>
                      <a:pt x="73" y="25"/>
                    </a:lnTo>
                    <a:lnTo>
                      <a:pt x="75" y="25"/>
                    </a:lnTo>
                    <a:lnTo>
                      <a:pt x="77" y="24"/>
                    </a:lnTo>
                    <a:lnTo>
                      <a:pt x="79" y="24"/>
                    </a:lnTo>
                    <a:lnTo>
                      <a:pt x="81" y="24"/>
                    </a:lnTo>
                    <a:lnTo>
                      <a:pt x="83" y="24"/>
                    </a:lnTo>
                    <a:lnTo>
                      <a:pt x="85" y="24"/>
                    </a:lnTo>
                    <a:lnTo>
                      <a:pt x="87" y="24"/>
                    </a:lnTo>
                    <a:lnTo>
                      <a:pt x="89" y="24"/>
                    </a:lnTo>
                    <a:lnTo>
                      <a:pt x="89" y="25"/>
                    </a:lnTo>
                    <a:lnTo>
                      <a:pt x="91" y="25"/>
                    </a:lnTo>
                    <a:lnTo>
                      <a:pt x="93" y="27"/>
                    </a:lnTo>
                    <a:lnTo>
                      <a:pt x="93" y="29"/>
                    </a:lnTo>
                    <a:lnTo>
                      <a:pt x="95" y="31"/>
                    </a:lnTo>
                    <a:lnTo>
                      <a:pt x="95" y="33"/>
                    </a:lnTo>
                    <a:lnTo>
                      <a:pt x="106" y="41"/>
                    </a:lnTo>
                    <a:lnTo>
                      <a:pt x="108" y="39"/>
                    </a:lnTo>
                    <a:lnTo>
                      <a:pt x="110" y="37"/>
                    </a:lnTo>
                    <a:lnTo>
                      <a:pt x="112" y="35"/>
                    </a:lnTo>
                    <a:lnTo>
                      <a:pt x="112" y="33"/>
                    </a:lnTo>
                    <a:lnTo>
                      <a:pt x="112" y="31"/>
                    </a:lnTo>
                    <a:lnTo>
                      <a:pt x="114" y="31"/>
                    </a:lnTo>
                    <a:lnTo>
                      <a:pt x="114" y="29"/>
                    </a:lnTo>
                    <a:lnTo>
                      <a:pt x="114" y="27"/>
                    </a:lnTo>
                    <a:lnTo>
                      <a:pt x="114" y="25"/>
                    </a:lnTo>
                    <a:lnTo>
                      <a:pt x="114" y="24"/>
                    </a:lnTo>
                    <a:lnTo>
                      <a:pt x="114" y="22"/>
                    </a:lnTo>
                    <a:lnTo>
                      <a:pt x="114" y="20"/>
                    </a:lnTo>
                    <a:lnTo>
                      <a:pt x="114" y="18"/>
                    </a:lnTo>
                    <a:lnTo>
                      <a:pt x="114" y="16"/>
                    </a:lnTo>
                    <a:lnTo>
                      <a:pt x="112" y="14"/>
                    </a:lnTo>
                    <a:lnTo>
                      <a:pt x="112" y="12"/>
                    </a:lnTo>
                    <a:lnTo>
                      <a:pt x="112" y="10"/>
                    </a:lnTo>
                    <a:lnTo>
                      <a:pt x="110" y="8"/>
                    </a:lnTo>
                    <a:lnTo>
                      <a:pt x="110" y="6"/>
                    </a:lnTo>
                    <a:lnTo>
                      <a:pt x="108" y="6"/>
                    </a:lnTo>
                    <a:lnTo>
                      <a:pt x="108" y="4"/>
                    </a:lnTo>
                    <a:lnTo>
                      <a:pt x="110" y="4"/>
                    </a:lnTo>
                    <a:lnTo>
                      <a:pt x="112" y="4"/>
                    </a:lnTo>
                    <a:lnTo>
                      <a:pt x="114" y="4"/>
                    </a:lnTo>
                    <a:lnTo>
                      <a:pt x="118" y="6"/>
                    </a:lnTo>
                    <a:lnTo>
                      <a:pt x="119" y="6"/>
                    </a:lnTo>
                    <a:lnTo>
                      <a:pt x="121" y="4"/>
                    </a:lnTo>
                    <a:lnTo>
                      <a:pt x="123" y="4"/>
                    </a:lnTo>
                    <a:lnTo>
                      <a:pt x="125" y="4"/>
                    </a:lnTo>
                    <a:lnTo>
                      <a:pt x="127" y="4"/>
                    </a:lnTo>
                    <a:lnTo>
                      <a:pt x="131" y="4"/>
                    </a:lnTo>
                    <a:lnTo>
                      <a:pt x="133" y="4"/>
                    </a:lnTo>
                    <a:lnTo>
                      <a:pt x="135" y="2"/>
                    </a:lnTo>
                    <a:lnTo>
                      <a:pt x="137" y="2"/>
                    </a:lnTo>
                    <a:lnTo>
                      <a:pt x="139" y="2"/>
                    </a:lnTo>
                    <a:lnTo>
                      <a:pt x="141" y="2"/>
                    </a:lnTo>
                    <a:lnTo>
                      <a:pt x="143" y="0"/>
                    </a:lnTo>
                    <a:lnTo>
                      <a:pt x="144" y="0"/>
                    </a:lnTo>
                    <a:lnTo>
                      <a:pt x="148" y="0"/>
                    </a:lnTo>
                    <a:lnTo>
                      <a:pt x="150" y="0"/>
                    </a:lnTo>
                    <a:lnTo>
                      <a:pt x="152" y="0"/>
                    </a:lnTo>
                    <a:lnTo>
                      <a:pt x="154" y="0"/>
                    </a:lnTo>
                    <a:lnTo>
                      <a:pt x="156" y="0"/>
                    </a:lnTo>
                    <a:lnTo>
                      <a:pt x="158" y="0"/>
                    </a:lnTo>
                    <a:lnTo>
                      <a:pt x="160" y="0"/>
                    </a:lnTo>
                    <a:lnTo>
                      <a:pt x="162" y="0"/>
                    </a:lnTo>
                    <a:lnTo>
                      <a:pt x="164" y="0"/>
                    </a:lnTo>
                    <a:lnTo>
                      <a:pt x="166" y="0"/>
                    </a:lnTo>
                    <a:lnTo>
                      <a:pt x="167" y="2"/>
                    </a:lnTo>
                    <a:lnTo>
                      <a:pt x="169" y="2"/>
                    </a:lnTo>
                    <a:lnTo>
                      <a:pt x="171" y="4"/>
                    </a:lnTo>
                    <a:lnTo>
                      <a:pt x="173" y="4"/>
                    </a:lnTo>
                    <a:lnTo>
                      <a:pt x="175" y="6"/>
                    </a:lnTo>
                    <a:lnTo>
                      <a:pt x="177" y="43"/>
                    </a:lnTo>
                    <a:close/>
                  </a:path>
                </a:pathLst>
              </a:custGeom>
              <a:solidFill>
                <a:srgbClr val="FFBFB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17" name="Freeform 53"/>
              <p:cNvSpPr>
                <a:spLocks/>
              </p:cNvSpPr>
              <p:nvPr/>
            </p:nvSpPr>
            <p:spPr bwMode="auto">
              <a:xfrm>
                <a:off x="5110" y="2539"/>
                <a:ext cx="14" cy="22"/>
              </a:xfrm>
              <a:custGeom>
                <a:avLst/>
                <a:gdLst/>
                <a:ahLst/>
                <a:cxnLst>
                  <a:cxn ang="0">
                    <a:pos x="31" y="23"/>
                  </a:cxn>
                  <a:cxn ang="0">
                    <a:pos x="31" y="26"/>
                  </a:cxn>
                  <a:cxn ang="0">
                    <a:pos x="31" y="30"/>
                  </a:cxn>
                  <a:cxn ang="0">
                    <a:pos x="31" y="34"/>
                  </a:cxn>
                  <a:cxn ang="0">
                    <a:pos x="29" y="38"/>
                  </a:cxn>
                  <a:cxn ang="0">
                    <a:pos x="27" y="40"/>
                  </a:cxn>
                  <a:cxn ang="0">
                    <a:pos x="25" y="42"/>
                  </a:cxn>
                  <a:cxn ang="0">
                    <a:pos x="23" y="44"/>
                  </a:cxn>
                  <a:cxn ang="0">
                    <a:pos x="19" y="42"/>
                  </a:cxn>
                  <a:cxn ang="0">
                    <a:pos x="19" y="38"/>
                  </a:cxn>
                  <a:cxn ang="0">
                    <a:pos x="19" y="34"/>
                  </a:cxn>
                  <a:cxn ang="0">
                    <a:pos x="19" y="30"/>
                  </a:cxn>
                  <a:cxn ang="0">
                    <a:pos x="19" y="26"/>
                  </a:cxn>
                  <a:cxn ang="0">
                    <a:pos x="19" y="23"/>
                  </a:cxn>
                  <a:cxn ang="0">
                    <a:pos x="17" y="21"/>
                  </a:cxn>
                  <a:cxn ang="0">
                    <a:pos x="13" y="17"/>
                  </a:cxn>
                  <a:cxn ang="0">
                    <a:pos x="11" y="15"/>
                  </a:cxn>
                  <a:cxn ang="0">
                    <a:pos x="8" y="13"/>
                  </a:cxn>
                  <a:cxn ang="0">
                    <a:pos x="4" y="13"/>
                  </a:cxn>
                  <a:cxn ang="0">
                    <a:pos x="2" y="11"/>
                  </a:cxn>
                  <a:cxn ang="0">
                    <a:pos x="0" y="9"/>
                  </a:cxn>
                  <a:cxn ang="0">
                    <a:pos x="0" y="5"/>
                  </a:cxn>
                  <a:cxn ang="0">
                    <a:pos x="0" y="1"/>
                  </a:cxn>
                  <a:cxn ang="0">
                    <a:pos x="2" y="0"/>
                  </a:cxn>
                  <a:cxn ang="0">
                    <a:pos x="6" y="0"/>
                  </a:cxn>
                  <a:cxn ang="0">
                    <a:pos x="10" y="0"/>
                  </a:cxn>
                  <a:cxn ang="0">
                    <a:pos x="11" y="1"/>
                  </a:cxn>
                  <a:cxn ang="0">
                    <a:pos x="15" y="3"/>
                  </a:cxn>
                  <a:cxn ang="0">
                    <a:pos x="17" y="5"/>
                  </a:cxn>
                  <a:cxn ang="0">
                    <a:pos x="21" y="7"/>
                  </a:cxn>
                  <a:cxn ang="0">
                    <a:pos x="25" y="11"/>
                  </a:cxn>
                  <a:cxn ang="0">
                    <a:pos x="27" y="15"/>
                  </a:cxn>
                  <a:cxn ang="0">
                    <a:pos x="29" y="19"/>
                  </a:cxn>
                  <a:cxn ang="0">
                    <a:pos x="31" y="21"/>
                  </a:cxn>
                </a:cxnLst>
                <a:rect l="0" t="0" r="r" b="b"/>
                <a:pathLst>
                  <a:path w="31" h="44">
                    <a:moveTo>
                      <a:pt x="31" y="21"/>
                    </a:moveTo>
                    <a:lnTo>
                      <a:pt x="31" y="23"/>
                    </a:lnTo>
                    <a:lnTo>
                      <a:pt x="31" y="24"/>
                    </a:lnTo>
                    <a:lnTo>
                      <a:pt x="31" y="26"/>
                    </a:lnTo>
                    <a:lnTo>
                      <a:pt x="31" y="28"/>
                    </a:lnTo>
                    <a:lnTo>
                      <a:pt x="31" y="30"/>
                    </a:lnTo>
                    <a:lnTo>
                      <a:pt x="31" y="32"/>
                    </a:lnTo>
                    <a:lnTo>
                      <a:pt x="31" y="34"/>
                    </a:lnTo>
                    <a:lnTo>
                      <a:pt x="29" y="36"/>
                    </a:lnTo>
                    <a:lnTo>
                      <a:pt x="29" y="38"/>
                    </a:lnTo>
                    <a:lnTo>
                      <a:pt x="29" y="40"/>
                    </a:lnTo>
                    <a:lnTo>
                      <a:pt x="27" y="40"/>
                    </a:lnTo>
                    <a:lnTo>
                      <a:pt x="27" y="42"/>
                    </a:lnTo>
                    <a:lnTo>
                      <a:pt x="25" y="42"/>
                    </a:lnTo>
                    <a:lnTo>
                      <a:pt x="25" y="44"/>
                    </a:lnTo>
                    <a:lnTo>
                      <a:pt x="23" y="44"/>
                    </a:lnTo>
                    <a:lnTo>
                      <a:pt x="19" y="44"/>
                    </a:lnTo>
                    <a:lnTo>
                      <a:pt x="19" y="42"/>
                    </a:lnTo>
                    <a:lnTo>
                      <a:pt x="19" y="40"/>
                    </a:lnTo>
                    <a:lnTo>
                      <a:pt x="19" y="38"/>
                    </a:lnTo>
                    <a:lnTo>
                      <a:pt x="19" y="36"/>
                    </a:lnTo>
                    <a:lnTo>
                      <a:pt x="19" y="34"/>
                    </a:lnTo>
                    <a:lnTo>
                      <a:pt x="19" y="32"/>
                    </a:lnTo>
                    <a:lnTo>
                      <a:pt x="19" y="30"/>
                    </a:lnTo>
                    <a:lnTo>
                      <a:pt x="19" y="28"/>
                    </a:lnTo>
                    <a:lnTo>
                      <a:pt x="19" y="26"/>
                    </a:lnTo>
                    <a:lnTo>
                      <a:pt x="19" y="24"/>
                    </a:lnTo>
                    <a:lnTo>
                      <a:pt x="19" y="23"/>
                    </a:lnTo>
                    <a:lnTo>
                      <a:pt x="17" y="23"/>
                    </a:lnTo>
                    <a:lnTo>
                      <a:pt x="17" y="21"/>
                    </a:lnTo>
                    <a:lnTo>
                      <a:pt x="15" y="19"/>
                    </a:lnTo>
                    <a:lnTo>
                      <a:pt x="13" y="17"/>
                    </a:lnTo>
                    <a:lnTo>
                      <a:pt x="11" y="17"/>
                    </a:lnTo>
                    <a:lnTo>
                      <a:pt x="11" y="15"/>
                    </a:lnTo>
                    <a:lnTo>
                      <a:pt x="10" y="15"/>
                    </a:lnTo>
                    <a:lnTo>
                      <a:pt x="8" y="13"/>
                    </a:lnTo>
                    <a:lnTo>
                      <a:pt x="6" y="13"/>
                    </a:lnTo>
                    <a:lnTo>
                      <a:pt x="4" y="13"/>
                    </a:lnTo>
                    <a:lnTo>
                      <a:pt x="4" y="11"/>
                    </a:lnTo>
                    <a:lnTo>
                      <a:pt x="2" y="11"/>
                    </a:lnTo>
                    <a:lnTo>
                      <a:pt x="2" y="9"/>
                    </a:lnTo>
                    <a:lnTo>
                      <a:pt x="0" y="9"/>
                    </a:lnTo>
                    <a:lnTo>
                      <a:pt x="0" y="7"/>
                    </a:lnTo>
                    <a:lnTo>
                      <a:pt x="0" y="5"/>
                    </a:lnTo>
                    <a:lnTo>
                      <a:pt x="0" y="3"/>
                    </a:lnTo>
                    <a:lnTo>
                      <a:pt x="0" y="1"/>
                    </a:lnTo>
                    <a:lnTo>
                      <a:pt x="2" y="1"/>
                    </a:lnTo>
                    <a:lnTo>
                      <a:pt x="2" y="0"/>
                    </a:lnTo>
                    <a:lnTo>
                      <a:pt x="4" y="0"/>
                    </a:lnTo>
                    <a:lnTo>
                      <a:pt x="6" y="0"/>
                    </a:lnTo>
                    <a:lnTo>
                      <a:pt x="8" y="0"/>
                    </a:lnTo>
                    <a:lnTo>
                      <a:pt x="10" y="0"/>
                    </a:lnTo>
                    <a:lnTo>
                      <a:pt x="10" y="1"/>
                    </a:lnTo>
                    <a:lnTo>
                      <a:pt x="11" y="1"/>
                    </a:lnTo>
                    <a:lnTo>
                      <a:pt x="13" y="1"/>
                    </a:lnTo>
                    <a:lnTo>
                      <a:pt x="15" y="3"/>
                    </a:lnTo>
                    <a:lnTo>
                      <a:pt x="17" y="3"/>
                    </a:lnTo>
                    <a:lnTo>
                      <a:pt x="17" y="5"/>
                    </a:lnTo>
                    <a:lnTo>
                      <a:pt x="19" y="5"/>
                    </a:lnTo>
                    <a:lnTo>
                      <a:pt x="21" y="7"/>
                    </a:lnTo>
                    <a:lnTo>
                      <a:pt x="23" y="9"/>
                    </a:lnTo>
                    <a:lnTo>
                      <a:pt x="25" y="11"/>
                    </a:lnTo>
                    <a:lnTo>
                      <a:pt x="27" y="13"/>
                    </a:lnTo>
                    <a:lnTo>
                      <a:pt x="27" y="15"/>
                    </a:lnTo>
                    <a:lnTo>
                      <a:pt x="29" y="17"/>
                    </a:lnTo>
                    <a:lnTo>
                      <a:pt x="29" y="19"/>
                    </a:lnTo>
                    <a:lnTo>
                      <a:pt x="31" y="19"/>
                    </a:lnTo>
                    <a:lnTo>
                      <a:pt x="31" y="21"/>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18" name="Freeform 54"/>
              <p:cNvSpPr>
                <a:spLocks/>
              </p:cNvSpPr>
              <p:nvPr/>
            </p:nvSpPr>
            <p:spPr bwMode="auto">
              <a:xfrm>
                <a:off x="4625" y="2540"/>
                <a:ext cx="63" cy="262"/>
              </a:xfrm>
              <a:custGeom>
                <a:avLst/>
                <a:gdLst/>
                <a:ahLst/>
                <a:cxnLst>
                  <a:cxn ang="0">
                    <a:pos x="123" y="6"/>
                  </a:cxn>
                  <a:cxn ang="0">
                    <a:pos x="123" y="12"/>
                  </a:cxn>
                  <a:cxn ang="0">
                    <a:pos x="123" y="16"/>
                  </a:cxn>
                  <a:cxn ang="0">
                    <a:pos x="123" y="22"/>
                  </a:cxn>
                  <a:cxn ang="0">
                    <a:pos x="125" y="27"/>
                  </a:cxn>
                  <a:cxn ang="0">
                    <a:pos x="125" y="31"/>
                  </a:cxn>
                  <a:cxn ang="0">
                    <a:pos x="125" y="37"/>
                  </a:cxn>
                  <a:cxn ang="0">
                    <a:pos x="125" y="41"/>
                  </a:cxn>
                  <a:cxn ang="0">
                    <a:pos x="125" y="47"/>
                  </a:cxn>
                  <a:cxn ang="0">
                    <a:pos x="125" y="52"/>
                  </a:cxn>
                  <a:cxn ang="0">
                    <a:pos x="125" y="58"/>
                  </a:cxn>
                  <a:cxn ang="0">
                    <a:pos x="125" y="62"/>
                  </a:cxn>
                  <a:cxn ang="0">
                    <a:pos x="125" y="68"/>
                  </a:cxn>
                  <a:cxn ang="0">
                    <a:pos x="125" y="73"/>
                  </a:cxn>
                  <a:cxn ang="0">
                    <a:pos x="125" y="77"/>
                  </a:cxn>
                  <a:cxn ang="0">
                    <a:pos x="125" y="83"/>
                  </a:cxn>
                  <a:cxn ang="0">
                    <a:pos x="75" y="50"/>
                  </a:cxn>
                  <a:cxn ang="0">
                    <a:pos x="71" y="50"/>
                  </a:cxn>
                  <a:cxn ang="0">
                    <a:pos x="70" y="52"/>
                  </a:cxn>
                  <a:cxn ang="0">
                    <a:pos x="68" y="54"/>
                  </a:cxn>
                  <a:cxn ang="0">
                    <a:pos x="66" y="56"/>
                  </a:cxn>
                  <a:cxn ang="0">
                    <a:pos x="64" y="58"/>
                  </a:cxn>
                  <a:cxn ang="0">
                    <a:pos x="62" y="60"/>
                  </a:cxn>
                  <a:cxn ang="0">
                    <a:pos x="66" y="62"/>
                  </a:cxn>
                  <a:cxn ang="0">
                    <a:pos x="70" y="66"/>
                  </a:cxn>
                  <a:cxn ang="0">
                    <a:pos x="73" y="68"/>
                  </a:cxn>
                  <a:cxn ang="0">
                    <a:pos x="77" y="72"/>
                  </a:cxn>
                  <a:cxn ang="0">
                    <a:pos x="81" y="75"/>
                  </a:cxn>
                  <a:cxn ang="0">
                    <a:pos x="85" y="77"/>
                  </a:cxn>
                  <a:cxn ang="0">
                    <a:pos x="89" y="81"/>
                  </a:cxn>
                  <a:cxn ang="0">
                    <a:pos x="93" y="83"/>
                  </a:cxn>
                  <a:cxn ang="0">
                    <a:pos x="96" y="87"/>
                  </a:cxn>
                  <a:cxn ang="0">
                    <a:pos x="100" y="89"/>
                  </a:cxn>
                  <a:cxn ang="0">
                    <a:pos x="104" y="91"/>
                  </a:cxn>
                  <a:cxn ang="0">
                    <a:pos x="108" y="95"/>
                  </a:cxn>
                  <a:cxn ang="0">
                    <a:pos x="112" y="96"/>
                  </a:cxn>
                  <a:cxn ang="0">
                    <a:pos x="116" y="100"/>
                  </a:cxn>
                  <a:cxn ang="0">
                    <a:pos x="121" y="102"/>
                  </a:cxn>
                  <a:cxn ang="0">
                    <a:pos x="125" y="104"/>
                  </a:cxn>
                  <a:cxn ang="0">
                    <a:pos x="4" y="525"/>
                  </a:cxn>
                  <a:cxn ang="0">
                    <a:pos x="4" y="0"/>
                  </a:cxn>
                </a:cxnLst>
                <a:rect l="0" t="0" r="r" b="b"/>
                <a:pathLst>
                  <a:path w="125" h="525">
                    <a:moveTo>
                      <a:pt x="123" y="4"/>
                    </a:moveTo>
                    <a:lnTo>
                      <a:pt x="123" y="6"/>
                    </a:lnTo>
                    <a:lnTo>
                      <a:pt x="123" y="8"/>
                    </a:lnTo>
                    <a:lnTo>
                      <a:pt x="123" y="12"/>
                    </a:lnTo>
                    <a:lnTo>
                      <a:pt x="123" y="14"/>
                    </a:lnTo>
                    <a:lnTo>
                      <a:pt x="123" y="16"/>
                    </a:lnTo>
                    <a:lnTo>
                      <a:pt x="123" y="20"/>
                    </a:lnTo>
                    <a:lnTo>
                      <a:pt x="123" y="22"/>
                    </a:lnTo>
                    <a:lnTo>
                      <a:pt x="125" y="23"/>
                    </a:lnTo>
                    <a:lnTo>
                      <a:pt x="125" y="27"/>
                    </a:lnTo>
                    <a:lnTo>
                      <a:pt x="125" y="29"/>
                    </a:lnTo>
                    <a:lnTo>
                      <a:pt x="125" y="31"/>
                    </a:lnTo>
                    <a:lnTo>
                      <a:pt x="125" y="33"/>
                    </a:lnTo>
                    <a:lnTo>
                      <a:pt x="125" y="37"/>
                    </a:lnTo>
                    <a:lnTo>
                      <a:pt x="125" y="39"/>
                    </a:lnTo>
                    <a:lnTo>
                      <a:pt x="125" y="41"/>
                    </a:lnTo>
                    <a:lnTo>
                      <a:pt x="125" y="45"/>
                    </a:lnTo>
                    <a:lnTo>
                      <a:pt x="125" y="47"/>
                    </a:lnTo>
                    <a:lnTo>
                      <a:pt x="125" y="48"/>
                    </a:lnTo>
                    <a:lnTo>
                      <a:pt x="125" y="52"/>
                    </a:lnTo>
                    <a:lnTo>
                      <a:pt x="125" y="54"/>
                    </a:lnTo>
                    <a:lnTo>
                      <a:pt x="125" y="58"/>
                    </a:lnTo>
                    <a:lnTo>
                      <a:pt x="125" y="60"/>
                    </a:lnTo>
                    <a:lnTo>
                      <a:pt x="125" y="62"/>
                    </a:lnTo>
                    <a:lnTo>
                      <a:pt x="125" y="66"/>
                    </a:lnTo>
                    <a:lnTo>
                      <a:pt x="125" y="68"/>
                    </a:lnTo>
                    <a:lnTo>
                      <a:pt x="125" y="70"/>
                    </a:lnTo>
                    <a:lnTo>
                      <a:pt x="125" y="73"/>
                    </a:lnTo>
                    <a:lnTo>
                      <a:pt x="125" y="75"/>
                    </a:lnTo>
                    <a:lnTo>
                      <a:pt x="125" y="77"/>
                    </a:lnTo>
                    <a:lnTo>
                      <a:pt x="125" y="81"/>
                    </a:lnTo>
                    <a:lnTo>
                      <a:pt x="125" y="83"/>
                    </a:lnTo>
                    <a:lnTo>
                      <a:pt x="125" y="85"/>
                    </a:lnTo>
                    <a:lnTo>
                      <a:pt x="75" y="50"/>
                    </a:lnTo>
                    <a:lnTo>
                      <a:pt x="73" y="50"/>
                    </a:lnTo>
                    <a:lnTo>
                      <a:pt x="71" y="50"/>
                    </a:lnTo>
                    <a:lnTo>
                      <a:pt x="70" y="50"/>
                    </a:lnTo>
                    <a:lnTo>
                      <a:pt x="70" y="52"/>
                    </a:lnTo>
                    <a:lnTo>
                      <a:pt x="68" y="52"/>
                    </a:lnTo>
                    <a:lnTo>
                      <a:pt x="68" y="54"/>
                    </a:lnTo>
                    <a:lnTo>
                      <a:pt x="66" y="54"/>
                    </a:lnTo>
                    <a:lnTo>
                      <a:pt x="66" y="56"/>
                    </a:lnTo>
                    <a:lnTo>
                      <a:pt x="64" y="56"/>
                    </a:lnTo>
                    <a:lnTo>
                      <a:pt x="64" y="58"/>
                    </a:lnTo>
                    <a:lnTo>
                      <a:pt x="64" y="60"/>
                    </a:lnTo>
                    <a:lnTo>
                      <a:pt x="62" y="60"/>
                    </a:lnTo>
                    <a:lnTo>
                      <a:pt x="64" y="60"/>
                    </a:lnTo>
                    <a:lnTo>
                      <a:pt x="66" y="62"/>
                    </a:lnTo>
                    <a:lnTo>
                      <a:pt x="68" y="64"/>
                    </a:lnTo>
                    <a:lnTo>
                      <a:pt x="70" y="66"/>
                    </a:lnTo>
                    <a:lnTo>
                      <a:pt x="71" y="68"/>
                    </a:lnTo>
                    <a:lnTo>
                      <a:pt x="73" y="68"/>
                    </a:lnTo>
                    <a:lnTo>
                      <a:pt x="75" y="70"/>
                    </a:lnTo>
                    <a:lnTo>
                      <a:pt x="77" y="72"/>
                    </a:lnTo>
                    <a:lnTo>
                      <a:pt x="79" y="73"/>
                    </a:lnTo>
                    <a:lnTo>
                      <a:pt x="81" y="75"/>
                    </a:lnTo>
                    <a:lnTo>
                      <a:pt x="83" y="75"/>
                    </a:lnTo>
                    <a:lnTo>
                      <a:pt x="85" y="77"/>
                    </a:lnTo>
                    <a:lnTo>
                      <a:pt x="87" y="79"/>
                    </a:lnTo>
                    <a:lnTo>
                      <a:pt x="89" y="81"/>
                    </a:lnTo>
                    <a:lnTo>
                      <a:pt x="91" y="81"/>
                    </a:lnTo>
                    <a:lnTo>
                      <a:pt x="93" y="83"/>
                    </a:lnTo>
                    <a:lnTo>
                      <a:pt x="95" y="85"/>
                    </a:lnTo>
                    <a:lnTo>
                      <a:pt x="96" y="87"/>
                    </a:lnTo>
                    <a:lnTo>
                      <a:pt x="98" y="87"/>
                    </a:lnTo>
                    <a:lnTo>
                      <a:pt x="100" y="89"/>
                    </a:lnTo>
                    <a:lnTo>
                      <a:pt x="102" y="91"/>
                    </a:lnTo>
                    <a:lnTo>
                      <a:pt x="104" y="91"/>
                    </a:lnTo>
                    <a:lnTo>
                      <a:pt x="106" y="93"/>
                    </a:lnTo>
                    <a:lnTo>
                      <a:pt x="108" y="95"/>
                    </a:lnTo>
                    <a:lnTo>
                      <a:pt x="110" y="96"/>
                    </a:lnTo>
                    <a:lnTo>
                      <a:pt x="112" y="96"/>
                    </a:lnTo>
                    <a:lnTo>
                      <a:pt x="114" y="98"/>
                    </a:lnTo>
                    <a:lnTo>
                      <a:pt x="116" y="100"/>
                    </a:lnTo>
                    <a:lnTo>
                      <a:pt x="118" y="100"/>
                    </a:lnTo>
                    <a:lnTo>
                      <a:pt x="121" y="102"/>
                    </a:lnTo>
                    <a:lnTo>
                      <a:pt x="123" y="102"/>
                    </a:lnTo>
                    <a:lnTo>
                      <a:pt x="125" y="104"/>
                    </a:lnTo>
                    <a:lnTo>
                      <a:pt x="125" y="525"/>
                    </a:lnTo>
                    <a:lnTo>
                      <a:pt x="4" y="525"/>
                    </a:lnTo>
                    <a:lnTo>
                      <a:pt x="0" y="2"/>
                    </a:lnTo>
                    <a:lnTo>
                      <a:pt x="4" y="0"/>
                    </a:lnTo>
                    <a:lnTo>
                      <a:pt x="123" y="4"/>
                    </a:lnTo>
                    <a:close/>
                  </a:path>
                </a:pathLst>
              </a:custGeom>
              <a:solidFill>
                <a:srgbClr val="FF00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19" name="Freeform 55"/>
              <p:cNvSpPr>
                <a:spLocks/>
              </p:cNvSpPr>
              <p:nvPr/>
            </p:nvSpPr>
            <p:spPr bwMode="auto">
              <a:xfrm>
                <a:off x="5098" y="2549"/>
                <a:ext cx="14" cy="20"/>
              </a:xfrm>
              <a:custGeom>
                <a:avLst/>
                <a:gdLst/>
                <a:ahLst/>
                <a:cxnLst>
                  <a:cxn ang="0">
                    <a:pos x="27" y="4"/>
                  </a:cxn>
                  <a:cxn ang="0">
                    <a:pos x="27" y="5"/>
                  </a:cxn>
                  <a:cxn ang="0">
                    <a:pos x="25" y="5"/>
                  </a:cxn>
                  <a:cxn ang="0">
                    <a:pos x="25" y="7"/>
                  </a:cxn>
                  <a:cxn ang="0">
                    <a:pos x="25" y="9"/>
                  </a:cxn>
                  <a:cxn ang="0">
                    <a:pos x="23" y="11"/>
                  </a:cxn>
                  <a:cxn ang="0">
                    <a:pos x="23" y="13"/>
                  </a:cxn>
                  <a:cxn ang="0">
                    <a:pos x="23" y="15"/>
                  </a:cxn>
                  <a:cxn ang="0">
                    <a:pos x="21" y="15"/>
                  </a:cxn>
                  <a:cxn ang="0">
                    <a:pos x="21" y="17"/>
                  </a:cxn>
                  <a:cxn ang="0">
                    <a:pos x="21" y="19"/>
                  </a:cxn>
                  <a:cxn ang="0">
                    <a:pos x="21" y="21"/>
                  </a:cxn>
                  <a:cxn ang="0">
                    <a:pos x="19" y="23"/>
                  </a:cxn>
                  <a:cxn ang="0">
                    <a:pos x="19" y="25"/>
                  </a:cxn>
                  <a:cxn ang="0">
                    <a:pos x="17" y="27"/>
                  </a:cxn>
                  <a:cxn ang="0">
                    <a:pos x="15" y="29"/>
                  </a:cxn>
                  <a:cxn ang="0">
                    <a:pos x="15" y="30"/>
                  </a:cxn>
                  <a:cxn ang="0">
                    <a:pos x="13" y="32"/>
                  </a:cxn>
                  <a:cxn ang="0">
                    <a:pos x="13" y="34"/>
                  </a:cxn>
                  <a:cxn ang="0">
                    <a:pos x="11" y="34"/>
                  </a:cxn>
                  <a:cxn ang="0">
                    <a:pos x="10" y="36"/>
                  </a:cxn>
                  <a:cxn ang="0">
                    <a:pos x="8" y="38"/>
                  </a:cxn>
                  <a:cxn ang="0">
                    <a:pos x="6" y="38"/>
                  </a:cxn>
                  <a:cxn ang="0">
                    <a:pos x="4" y="40"/>
                  </a:cxn>
                  <a:cxn ang="0">
                    <a:pos x="2" y="40"/>
                  </a:cxn>
                  <a:cxn ang="0">
                    <a:pos x="0" y="40"/>
                  </a:cxn>
                  <a:cxn ang="0">
                    <a:pos x="0" y="38"/>
                  </a:cxn>
                  <a:cxn ang="0">
                    <a:pos x="0" y="36"/>
                  </a:cxn>
                  <a:cxn ang="0">
                    <a:pos x="0" y="34"/>
                  </a:cxn>
                  <a:cxn ang="0">
                    <a:pos x="0" y="32"/>
                  </a:cxn>
                  <a:cxn ang="0">
                    <a:pos x="2" y="32"/>
                  </a:cxn>
                  <a:cxn ang="0">
                    <a:pos x="2" y="30"/>
                  </a:cxn>
                  <a:cxn ang="0">
                    <a:pos x="2" y="29"/>
                  </a:cxn>
                  <a:cxn ang="0">
                    <a:pos x="2" y="27"/>
                  </a:cxn>
                  <a:cxn ang="0">
                    <a:pos x="4" y="27"/>
                  </a:cxn>
                  <a:cxn ang="0">
                    <a:pos x="4" y="25"/>
                  </a:cxn>
                  <a:cxn ang="0">
                    <a:pos x="4" y="23"/>
                  </a:cxn>
                  <a:cxn ang="0">
                    <a:pos x="6" y="21"/>
                  </a:cxn>
                  <a:cxn ang="0">
                    <a:pos x="6" y="19"/>
                  </a:cxn>
                  <a:cxn ang="0">
                    <a:pos x="8" y="17"/>
                  </a:cxn>
                  <a:cxn ang="0">
                    <a:pos x="10" y="15"/>
                  </a:cxn>
                  <a:cxn ang="0">
                    <a:pos x="10" y="13"/>
                  </a:cxn>
                  <a:cxn ang="0">
                    <a:pos x="11" y="13"/>
                  </a:cxn>
                  <a:cxn ang="0">
                    <a:pos x="11" y="11"/>
                  </a:cxn>
                  <a:cxn ang="0">
                    <a:pos x="13" y="9"/>
                  </a:cxn>
                  <a:cxn ang="0">
                    <a:pos x="15" y="7"/>
                  </a:cxn>
                  <a:cxn ang="0">
                    <a:pos x="15" y="5"/>
                  </a:cxn>
                  <a:cxn ang="0">
                    <a:pos x="17" y="5"/>
                  </a:cxn>
                  <a:cxn ang="0">
                    <a:pos x="17" y="4"/>
                  </a:cxn>
                  <a:cxn ang="0">
                    <a:pos x="19" y="4"/>
                  </a:cxn>
                  <a:cxn ang="0">
                    <a:pos x="19" y="2"/>
                  </a:cxn>
                  <a:cxn ang="0">
                    <a:pos x="21" y="2"/>
                  </a:cxn>
                  <a:cxn ang="0">
                    <a:pos x="21" y="0"/>
                  </a:cxn>
                  <a:cxn ang="0">
                    <a:pos x="23" y="0"/>
                  </a:cxn>
                  <a:cxn ang="0">
                    <a:pos x="27" y="4"/>
                  </a:cxn>
                </a:cxnLst>
                <a:rect l="0" t="0" r="r" b="b"/>
                <a:pathLst>
                  <a:path w="27" h="40">
                    <a:moveTo>
                      <a:pt x="27" y="4"/>
                    </a:moveTo>
                    <a:lnTo>
                      <a:pt x="27" y="5"/>
                    </a:lnTo>
                    <a:lnTo>
                      <a:pt x="25" y="5"/>
                    </a:lnTo>
                    <a:lnTo>
                      <a:pt x="25" y="7"/>
                    </a:lnTo>
                    <a:lnTo>
                      <a:pt x="25" y="9"/>
                    </a:lnTo>
                    <a:lnTo>
                      <a:pt x="23" y="11"/>
                    </a:lnTo>
                    <a:lnTo>
                      <a:pt x="23" y="13"/>
                    </a:lnTo>
                    <a:lnTo>
                      <a:pt x="23" y="15"/>
                    </a:lnTo>
                    <a:lnTo>
                      <a:pt x="21" y="15"/>
                    </a:lnTo>
                    <a:lnTo>
                      <a:pt x="21" y="17"/>
                    </a:lnTo>
                    <a:lnTo>
                      <a:pt x="21" y="19"/>
                    </a:lnTo>
                    <a:lnTo>
                      <a:pt x="21" y="21"/>
                    </a:lnTo>
                    <a:lnTo>
                      <a:pt x="19" y="23"/>
                    </a:lnTo>
                    <a:lnTo>
                      <a:pt x="19" y="25"/>
                    </a:lnTo>
                    <a:lnTo>
                      <a:pt x="17" y="27"/>
                    </a:lnTo>
                    <a:lnTo>
                      <a:pt x="15" y="29"/>
                    </a:lnTo>
                    <a:lnTo>
                      <a:pt x="15" y="30"/>
                    </a:lnTo>
                    <a:lnTo>
                      <a:pt x="13" y="32"/>
                    </a:lnTo>
                    <a:lnTo>
                      <a:pt x="13" y="34"/>
                    </a:lnTo>
                    <a:lnTo>
                      <a:pt x="11" y="34"/>
                    </a:lnTo>
                    <a:lnTo>
                      <a:pt x="10" y="36"/>
                    </a:lnTo>
                    <a:lnTo>
                      <a:pt x="8" y="38"/>
                    </a:lnTo>
                    <a:lnTo>
                      <a:pt x="6" y="38"/>
                    </a:lnTo>
                    <a:lnTo>
                      <a:pt x="4" y="40"/>
                    </a:lnTo>
                    <a:lnTo>
                      <a:pt x="2" y="40"/>
                    </a:lnTo>
                    <a:lnTo>
                      <a:pt x="0" y="40"/>
                    </a:lnTo>
                    <a:lnTo>
                      <a:pt x="0" y="38"/>
                    </a:lnTo>
                    <a:lnTo>
                      <a:pt x="0" y="36"/>
                    </a:lnTo>
                    <a:lnTo>
                      <a:pt x="0" y="34"/>
                    </a:lnTo>
                    <a:lnTo>
                      <a:pt x="0" y="32"/>
                    </a:lnTo>
                    <a:lnTo>
                      <a:pt x="2" y="32"/>
                    </a:lnTo>
                    <a:lnTo>
                      <a:pt x="2" y="30"/>
                    </a:lnTo>
                    <a:lnTo>
                      <a:pt x="2" y="29"/>
                    </a:lnTo>
                    <a:lnTo>
                      <a:pt x="2" y="27"/>
                    </a:lnTo>
                    <a:lnTo>
                      <a:pt x="4" y="27"/>
                    </a:lnTo>
                    <a:lnTo>
                      <a:pt x="4" y="25"/>
                    </a:lnTo>
                    <a:lnTo>
                      <a:pt x="4" y="23"/>
                    </a:lnTo>
                    <a:lnTo>
                      <a:pt x="6" y="21"/>
                    </a:lnTo>
                    <a:lnTo>
                      <a:pt x="6" y="19"/>
                    </a:lnTo>
                    <a:lnTo>
                      <a:pt x="8" y="17"/>
                    </a:lnTo>
                    <a:lnTo>
                      <a:pt x="10" y="15"/>
                    </a:lnTo>
                    <a:lnTo>
                      <a:pt x="10" y="13"/>
                    </a:lnTo>
                    <a:lnTo>
                      <a:pt x="11" y="13"/>
                    </a:lnTo>
                    <a:lnTo>
                      <a:pt x="11" y="11"/>
                    </a:lnTo>
                    <a:lnTo>
                      <a:pt x="13" y="9"/>
                    </a:lnTo>
                    <a:lnTo>
                      <a:pt x="15" y="7"/>
                    </a:lnTo>
                    <a:lnTo>
                      <a:pt x="15" y="5"/>
                    </a:lnTo>
                    <a:lnTo>
                      <a:pt x="17" y="5"/>
                    </a:lnTo>
                    <a:lnTo>
                      <a:pt x="17" y="4"/>
                    </a:lnTo>
                    <a:lnTo>
                      <a:pt x="19" y="4"/>
                    </a:lnTo>
                    <a:lnTo>
                      <a:pt x="19" y="2"/>
                    </a:lnTo>
                    <a:lnTo>
                      <a:pt x="21" y="2"/>
                    </a:lnTo>
                    <a:lnTo>
                      <a:pt x="21" y="0"/>
                    </a:lnTo>
                    <a:lnTo>
                      <a:pt x="23" y="0"/>
                    </a:lnTo>
                    <a:lnTo>
                      <a:pt x="27" y="4"/>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20" name="Freeform 56"/>
              <p:cNvSpPr>
                <a:spLocks/>
              </p:cNvSpPr>
              <p:nvPr/>
            </p:nvSpPr>
            <p:spPr bwMode="auto">
              <a:xfrm>
                <a:off x="5148" y="2558"/>
                <a:ext cx="19" cy="25"/>
              </a:xfrm>
              <a:custGeom>
                <a:avLst/>
                <a:gdLst/>
                <a:ahLst/>
                <a:cxnLst>
                  <a:cxn ang="0">
                    <a:pos x="34" y="21"/>
                  </a:cxn>
                  <a:cxn ang="0">
                    <a:pos x="36" y="23"/>
                  </a:cxn>
                  <a:cxn ang="0">
                    <a:pos x="36" y="27"/>
                  </a:cxn>
                  <a:cxn ang="0">
                    <a:pos x="36" y="31"/>
                  </a:cxn>
                  <a:cxn ang="0">
                    <a:pos x="36" y="35"/>
                  </a:cxn>
                  <a:cxn ang="0">
                    <a:pos x="36" y="38"/>
                  </a:cxn>
                  <a:cxn ang="0">
                    <a:pos x="34" y="40"/>
                  </a:cxn>
                  <a:cxn ang="0">
                    <a:pos x="34" y="44"/>
                  </a:cxn>
                  <a:cxn ang="0">
                    <a:pos x="32" y="48"/>
                  </a:cxn>
                  <a:cxn ang="0">
                    <a:pos x="30" y="52"/>
                  </a:cxn>
                  <a:cxn ang="0">
                    <a:pos x="29" y="54"/>
                  </a:cxn>
                  <a:cxn ang="0">
                    <a:pos x="23" y="52"/>
                  </a:cxn>
                  <a:cxn ang="0">
                    <a:pos x="21" y="50"/>
                  </a:cxn>
                  <a:cxn ang="0">
                    <a:pos x="21" y="46"/>
                  </a:cxn>
                  <a:cxn ang="0">
                    <a:pos x="23" y="44"/>
                  </a:cxn>
                  <a:cxn ang="0">
                    <a:pos x="25" y="40"/>
                  </a:cxn>
                  <a:cxn ang="0">
                    <a:pos x="25" y="37"/>
                  </a:cxn>
                  <a:cxn ang="0">
                    <a:pos x="25" y="33"/>
                  </a:cxn>
                  <a:cxn ang="0">
                    <a:pos x="23" y="29"/>
                  </a:cxn>
                  <a:cxn ang="0">
                    <a:pos x="21" y="27"/>
                  </a:cxn>
                  <a:cxn ang="0">
                    <a:pos x="19" y="25"/>
                  </a:cxn>
                  <a:cxn ang="0">
                    <a:pos x="15" y="21"/>
                  </a:cxn>
                  <a:cxn ang="0">
                    <a:pos x="11" y="17"/>
                  </a:cxn>
                  <a:cxn ang="0">
                    <a:pos x="7" y="13"/>
                  </a:cxn>
                  <a:cxn ang="0">
                    <a:pos x="4" y="10"/>
                  </a:cxn>
                  <a:cxn ang="0">
                    <a:pos x="2" y="8"/>
                  </a:cxn>
                  <a:cxn ang="0">
                    <a:pos x="0" y="4"/>
                  </a:cxn>
                  <a:cxn ang="0">
                    <a:pos x="0" y="0"/>
                  </a:cxn>
                  <a:cxn ang="0">
                    <a:pos x="4" y="0"/>
                  </a:cxn>
                  <a:cxn ang="0">
                    <a:pos x="7" y="0"/>
                  </a:cxn>
                  <a:cxn ang="0">
                    <a:pos x="9" y="2"/>
                  </a:cxn>
                  <a:cxn ang="0">
                    <a:pos x="13" y="2"/>
                  </a:cxn>
                  <a:cxn ang="0">
                    <a:pos x="17" y="4"/>
                  </a:cxn>
                  <a:cxn ang="0">
                    <a:pos x="21" y="4"/>
                  </a:cxn>
                  <a:cxn ang="0">
                    <a:pos x="23" y="6"/>
                  </a:cxn>
                  <a:cxn ang="0">
                    <a:pos x="27" y="8"/>
                  </a:cxn>
                  <a:cxn ang="0">
                    <a:pos x="30" y="12"/>
                  </a:cxn>
                  <a:cxn ang="0">
                    <a:pos x="32" y="13"/>
                  </a:cxn>
                  <a:cxn ang="0">
                    <a:pos x="32" y="17"/>
                  </a:cxn>
                  <a:cxn ang="0">
                    <a:pos x="34" y="19"/>
                  </a:cxn>
                </a:cxnLst>
                <a:rect l="0" t="0" r="r" b="b"/>
                <a:pathLst>
                  <a:path w="36" h="54">
                    <a:moveTo>
                      <a:pt x="34" y="19"/>
                    </a:moveTo>
                    <a:lnTo>
                      <a:pt x="34" y="21"/>
                    </a:lnTo>
                    <a:lnTo>
                      <a:pt x="34" y="23"/>
                    </a:lnTo>
                    <a:lnTo>
                      <a:pt x="36" y="23"/>
                    </a:lnTo>
                    <a:lnTo>
                      <a:pt x="36" y="25"/>
                    </a:lnTo>
                    <a:lnTo>
                      <a:pt x="36" y="27"/>
                    </a:lnTo>
                    <a:lnTo>
                      <a:pt x="36" y="29"/>
                    </a:lnTo>
                    <a:lnTo>
                      <a:pt x="36" y="31"/>
                    </a:lnTo>
                    <a:lnTo>
                      <a:pt x="36" y="33"/>
                    </a:lnTo>
                    <a:lnTo>
                      <a:pt x="36" y="35"/>
                    </a:lnTo>
                    <a:lnTo>
                      <a:pt x="36" y="37"/>
                    </a:lnTo>
                    <a:lnTo>
                      <a:pt x="36" y="38"/>
                    </a:lnTo>
                    <a:lnTo>
                      <a:pt x="36" y="40"/>
                    </a:lnTo>
                    <a:lnTo>
                      <a:pt x="34" y="40"/>
                    </a:lnTo>
                    <a:lnTo>
                      <a:pt x="34" y="42"/>
                    </a:lnTo>
                    <a:lnTo>
                      <a:pt x="34" y="44"/>
                    </a:lnTo>
                    <a:lnTo>
                      <a:pt x="32" y="46"/>
                    </a:lnTo>
                    <a:lnTo>
                      <a:pt x="32" y="48"/>
                    </a:lnTo>
                    <a:lnTo>
                      <a:pt x="30" y="50"/>
                    </a:lnTo>
                    <a:lnTo>
                      <a:pt x="30" y="52"/>
                    </a:lnTo>
                    <a:lnTo>
                      <a:pt x="29" y="52"/>
                    </a:lnTo>
                    <a:lnTo>
                      <a:pt x="29" y="54"/>
                    </a:lnTo>
                    <a:lnTo>
                      <a:pt x="23" y="54"/>
                    </a:lnTo>
                    <a:lnTo>
                      <a:pt x="23" y="52"/>
                    </a:lnTo>
                    <a:lnTo>
                      <a:pt x="21" y="52"/>
                    </a:lnTo>
                    <a:lnTo>
                      <a:pt x="21" y="50"/>
                    </a:lnTo>
                    <a:lnTo>
                      <a:pt x="21" y="48"/>
                    </a:lnTo>
                    <a:lnTo>
                      <a:pt x="21" y="46"/>
                    </a:lnTo>
                    <a:lnTo>
                      <a:pt x="21" y="44"/>
                    </a:lnTo>
                    <a:lnTo>
                      <a:pt x="23" y="44"/>
                    </a:lnTo>
                    <a:lnTo>
                      <a:pt x="23" y="42"/>
                    </a:lnTo>
                    <a:lnTo>
                      <a:pt x="25" y="40"/>
                    </a:lnTo>
                    <a:lnTo>
                      <a:pt x="25" y="38"/>
                    </a:lnTo>
                    <a:lnTo>
                      <a:pt x="25" y="37"/>
                    </a:lnTo>
                    <a:lnTo>
                      <a:pt x="25" y="35"/>
                    </a:lnTo>
                    <a:lnTo>
                      <a:pt x="25" y="33"/>
                    </a:lnTo>
                    <a:lnTo>
                      <a:pt x="25" y="31"/>
                    </a:lnTo>
                    <a:lnTo>
                      <a:pt x="23" y="29"/>
                    </a:lnTo>
                    <a:lnTo>
                      <a:pt x="23" y="27"/>
                    </a:lnTo>
                    <a:lnTo>
                      <a:pt x="21" y="27"/>
                    </a:lnTo>
                    <a:lnTo>
                      <a:pt x="21" y="25"/>
                    </a:lnTo>
                    <a:lnTo>
                      <a:pt x="19" y="25"/>
                    </a:lnTo>
                    <a:lnTo>
                      <a:pt x="17" y="23"/>
                    </a:lnTo>
                    <a:lnTo>
                      <a:pt x="15" y="21"/>
                    </a:lnTo>
                    <a:lnTo>
                      <a:pt x="13" y="19"/>
                    </a:lnTo>
                    <a:lnTo>
                      <a:pt x="11" y="17"/>
                    </a:lnTo>
                    <a:lnTo>
                      <a:pt x="9" y="15"/>
                    </a:lnTo>
                    <a:lnTo>
                      <a:pt x="7" y="13"/>
                    </a:lnTo>
                    <a:lnTo>
                      <a:pt x="6" y="12"/>
                    </a:lnTo>
                    <a:lnTo>
                      <a:pt x="4" y="10"/>
                    </a:lnTo>
                    <a:lnTo>
                      <a:pt x="4" y="8"/>
                    </a:lnTo>
                    <a:lnTo>
                      <a:pt x="2" y="8"/>
                    </a:lnTo>
                    <a:lnTo>
                      <a:pt x="2" y="6"/>
                    </a:lnTo>
                    <a:lnTo>
                      <a:pt x="0" y="4"/>
                    </a:lnTo>
                    <a:lnTo>
                      <a:pt x="0" y="2"/>
                    </a:lnTo>
                    <a:lnTo>
                      <a:pt x="0" y="0"/>
                    </a:lnTo>
                    <a:lnTo>
                      <a:pt x="2" y="0"/>
                    </a:lnTo>
                    <a:lnTo>
                      <a:pt x="4" y="0"/>
                    </a:lnTo>
                    <a:lnTo>
                      <a:pt x="6" y="0"/>
                    </a:lnTo>
                    <a:lnTo>
                      <a:pt x="7" y="0"/>
                    </a:lnTo>
                    <a:lnTo>
                      <a:pt x="9" y="0"/>
                    </a:lnTo>
                    <a:lnTo>
                      <a:pt x="9" y="2"/>
                    </a:lnTo>
                    <a:lnTo>
                      <a:pt x="11" y="2"/>
                    </a:lnTo>
                    <a:lnTo>
                      <a:pt x="13" y="2"/>
                    </a:lnTo>
                    <a:lnTo>
                      <a:pt x="15" y="2"/>
                    </a:lnTo>
                    <a:lnTo>
                      <a:pt x="17" y="4"/>
                    </a:lnTo>
                    <a:lnTo>
                      <a:pt x="19" y="4"/>
                    </a:lnTo>
                    <a:lnTo>
                      <a:pt x="21" y="4"/>
                    </a:lnTo>
                    <a:lnTo>
                      <a:pt x="21" y="6"/>
                    </a:lnTo>
                    <a:lnTo>
                      <a:pt x="23" y="6"/>
                    </a:lnTo>
                    <a:lnTo>
                      <a:pt x="25" y="8"/>
                    </a:lnTo>
                    <a:lnTo>
                      <a:pt x="27" y="8"/>
                    </a:lnTo>
                    <a:lnTo>
                      <a:pt x="29" y="10"/>
                    </a:lnTo>
                    <a:lnTo>
                      <a:pt x="30" y="12"/>
                    </a:lnTo>
                    <a:lnTo>
                      <a:pt x="30" y="13"/>
                    </a:lnTo>
                    <a:lnTo>
                      <a:pt x="32" y="13"/>
                    </a:lnTo>
                    <a:lnTo>
                      <a:pt x="32" y="15"/>
                    </a:lnTo>
                    <a:lnTo>
                      <a:pt x="32" y="17"/>
                    </a:lnTo>
                    <a:lnTo>
                      <a:pt x="34" y="17"/>
                    </a:lnTo>
                    <a:lnTo>
                      <a:pt x="34" y="19"/>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21" name="Freeform 57"/>
              <p:cNvSpPr>
                <a:spLocks/>
              </p:cNvSpPr>
              <p:nvPr/>
            </p:nvSpPr>
            <p:spPr bwMode="auto">
              <a:xfrm>
                <a:off x="4485" y="2564"/>
                <a:ext cx="63" cy="238"/>
              </a:xfrm>
              <a:custGeom>
                <a:avLst/>
                <a:gdLst/>
                <a:ahLst/>
                <a:cxnLst>
                  <a:cxn ang="0">
                    <a:pos x="127" y="477"/>
                  </a:cxn>
                  <a:cxn ang="0">
                    <a:pos x="0" y="477"/>
                  </a:cxn>
                  <a:cxn ang="0">
                    <a:pos x="0" y="0"/>
                  </a:cxn>
                  <a:cxn ang="0">
                    <a:pos x="127" y="2"/>
                  </a:cxn>
                  <a:cxn ang="0">
                    <a:pos x="127" y="477"/>
                  </a:cxn>
                </a:cxnLst>
                <a:rect l="0" t="0" r="r" b="b"/>
                <a:pathLst>
                  <a:path w="127" h="477">
                    <a:moveTo>
                      <a:pt x="127" y="477"/>
                    </a:moveTo>
                    <a:lnTo>
                      <a:pt x="0" y="477"/>
                    </a:lnTo>
                    <a:lnTo>
                      <a:pt x="0" y="0"/>
                    </a:lnTo>
                    <a:lnTo>
                      <a:pt x="127" y="2"/>
                    </a:lnTo>
                    <a:lnTo>
                      <a:pt x="127" y="477"/>
                    </a:lnTo>
                    <a:close/>
                  </a:path>
                </a:pathLst>
              </a:custGeom>
              <a:solidFill>
                <a:srgbClr val="00FF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22" name="Freeform 58"/>
              <p:cNvSpPr>
                <a:spLocks/>
              </p:cNvSpPr>
              <p:nvPr/>
            </p:nvSpPr>
            <p:spPr bwMode="auto">
              <a:xfrm>
                <a:off x="5139" y="2570"/>
                <a:ext cx="13" cy="23"/>
              </a:xfrm>
              <a:custGeom>
                <a:avLst/>
                <a:gdLst/>
                <a:ahLst/>
                <a:cxnLst>
                  <a:cxn ang="0">
                    <a:pos x="26" y="2"/>
                  </a:cxn>
                  <a:cxn ang="0">
                    <a:pos x="26" y="4"/>
                  </a:cxn>
                  <a:cxn ang="0">
                    <a:pos x="25" y="6"/>
                  </a:cxn>
                  <a:cxn ang="0">
                    <a:pos x="25" y="8"/>
                  </a:cxn>
                  <a:cxn ang="0">
                    <a:pos x="23" y="10"/>
                  </a:cxn>
                  <a:cxn ang="0">
                    <a:pos x="23" y="12"/>
                  </a:cxn>
                  <a:cxn ang="0">
                    <a:pos x="23" y="13"/>
                  </a:cxn>
                  <a:cxn ang="0">
                    <a:pos x="23" y="15"/>
                  </a:cxn>
                  <a:cxn ang="0">
                    <a:pos x="21" y="17"/>
                  </a:cxn>
                  <a:cxn ang="0">
                    <a:pos x="21" y="19"/>
                  </a:cxn>
                  <a:cxn ang="0">
                    <a:pos x="21" y="21"/>
                  </a:cxn>
                  <a:cxn ang="0">
                    <a:pos x="21" y="23"/>
                  </a:cxn>
                  <a:cxn ang="0">
                    <a:pos x="19" y="25"/>
                  </a:cxn>
                  <a:cxn ang="0">
                    <a:pos x="19" y="27"/>
                  </a:cxn>
                  <a:cxn ang="0">
                    <a:pos x="19" y="29"/>
                  </a:cxn>
                  <a:cxn ang="0">
                    <a:pos x="19" y="31"/>
                  </a:cxn>
                  <a:cxn ang="0">
                    <a:pos x="17" y="31"/>
                  </a:cxn>
                  <a:cxn ang="0">
                    <a:pos x="17" y="33"/>
                  </a:cxn>
                  <a:cxn ang="0">
                    <a:pos x="17" y="35"/>
                  </a:cxn>
                  <a:cxn ang="0">
                    <a:pos x="15" y="36"/>
                  </a:cxn>
                  <a:cxn ang="0">
                    <a:pos x="13" y="38"/>
                  </a:cxn>
                  <a:cxn ang="0">
                    <a:pos x="13" y="40"/>
                  </a:cxn>
                  <a:cxn ang="0">
                    <a:pos x="11" y="40"/>
                  </a:cxn>
                  <a:cxn ang="0">
                    <a:pos x="9" y="42"/>
                  </a:cxn>
                  <a:cxn ang="0">
                    <a:pos x="7" y="44"/>
                  </a:cxn>
                  <a:cxn ang="0">
                    <a:pos x="5" y="44"/>
                  </a:cxn>
                  <a:cxn ang="0">
                    <a:pos x="3" y="44"/>
                  </a:cxn>
                  <a:cxn ang="0">
                    <a:pos x="1" y="46"/>
                  </a:cxn>
                  <a:cxn ang="0">
                    <a:pos x="0" y="46"/>
                  </a:cxn>
                  <a:cxn ang="0">
                    <a:pos x="0" y="44"/>
                  </a:cxn>
                  <a:cxn ang="0">
                    <a:pos x="0" y="42"/>
                  </a:cxn>
                  <a:cxn ang="0">
                    <a:pos x="0" y="40"/>
                  </a:cxn>
                  <a:cxn ang="0">
                    <a:pos x="0" y="38"/>
                  </a:cxn>
                  <a:cxn ang="0">
                    <a:pos x="0" y="36"/>
                  </a:cxn>
                  <a:cxn ang="0">
                    <a:pos x="0" y="35"/>
                  </a:cxn>
                  <a:cxn ang="0">
                    <a:pos x="0" y="33"/>
                  </a:cxn>
                  <a:cxn ang="0">
                    <a:pos x="0" y="31"/>
                  </a:cxn>
                  <a:cxn ang="0">
                    <a:pos x="1" y="31"/>
                  </a:cxn>
                  <a:cxn ang="0">
                    <a:pos x="1" y="29"/>
                  </a:cxn>
                  <a:cxn ang="0">
                    <a:pos x="1" y="27"/>
                  </a:cxn>
                  <a:cxn ang="0">
                    <a:pos x="3" y="25"/>
                  </a:cxn>
                  <a:cxn ang="0">
                    <a:pos x="3" y="23"/>
                  </a:cxn>
                  <a:cxn ang="0">
                    <a:pos x="5" y="21"/>
                  </a:cxn>
                  <a:cxn ang="0">
                    <a:pos x="5" y="19"/>
                  </a:cxn>
                  <a:cxn ang="0">
                    <a:pos x="7" y="19"/>
                  </a:cxn>
                  <a:cxn ang="0">
                    <a:pos x="7" y="17"/>
                  </a:cxn>
                  <a:cxn ang="0">
                    <a:pos x="9" y="15"/>
                  </a:cxn>
                  <a:cxn ang="0">
                    <a:pos x="9" y="13"/>
                  </a:cxn>
                  <a:cxn ang="0">
                    <a:pos x="11" y="13"/>
                  </a:cxn>
                  <a:cxn ang="0">
                    <a:pos x="13" y="12"/>
                  </a:cxn>
                  <a:cxn ang="0">
                    <a:pos x="13" y="10"/>
                  </a:cxn>
                  <a:cxn ang="0">
                    <a:pos x="15" y="10"/>
                  </a:cxn>
                  <a:cxn ang="0">
                    <a:pos x="15" y="8"/>
                  </a:cxn>
                  <a:cxn ang="0">
                    <a:pos x="17" y="6"/>
                  </a:cxn>
                  <a:cxn ang="0">
                    <a:pos x="17" y="4"/>
                  </a:cxn>
                  <a:cxn ang="0">
                    <a:pos x="19" y="4"/>
                  </a:cxn>
                  <a:cxn ang="0">
                    <a:pos x="19" y="2"/>
                  </a:cxn>
                  <a:cxn ang="0">
                    <a:pos x="19" y="0"/>
                  </a:cxn>
                  <a:cxn ang="0">
                    <a:pos x="21" y="0"/>
                  </a:cxn>
                  <a:cxn ang="0">
                    <a:pos x="23" y="0"/>
                  </a:cxn>
                  <a:cxn ang="0">
                    <a:pos x="23" y="2"/>
                  </a:cxn>
                  <a:cxn ang="0">
                    <a:pos x="25" y="2"/>
                  </a:cxn>
                  <a:cxn ang="0">
                    <a:pos x="26" y="2"/>
                  </a:cxn>
                </a:cxnLst>
                <a:rect l="0" t="0" r="r" b="b"/>
                <a:pathLst>
                  <a:path w="26" h="46">
                    <a:moveTo>
                      <a:pt x="26" y="2"/>
                    </a:moveTo>
                    <a:lnTo>
                      <a:pt x="26" y="4"/>
                    </a:lnTo>
                    <a:lnTo>
                      <a:pt x="25" y="6"/>
                    </a:lnTo>
                    <a:lnTo>
                      <a:pt x="25" y="8"/>
                    </a:lnTo>
                    <a:lnTo>
                      <a:pt x="23" y="10"/>
                    </a:lnTo>
                    <a:lnTo>
                      <a:pt x="23" y="12"/>
                    </a:lnTo>
                    <a:lnTo>
                      <a:pt x="23" y="13"/>
                    </a:lnTo>
                    <a:lnTo>
                      <a:pt x="23" y="15"/>
                    </a:lnTo>
                    <a:lnTo>
                      <a:pt x="21" y="17"/>
                    </a:lnTo>
                    <a:lnTo>
                      <a:pt x="21" y="19"/>
                    </a:lnTo>
                    <a:lnTo>
                      <a:pt x="21" y="21"/>
                    </a:lnTo>
                    <a:lnTo>
                      <a:pt x="21" y="23"/>
                    </a:lnTo>
                    <a:lnTo>
                      <a:pt x="19" y="25"/>
                    </a:lnTo>
                    <a:lnTo>
                      <a:pt x="19" y="27"/>
                    </a:lnTo>
                    <a:lnTo>
                      <a:pt x="19" y="29"/>
                    </a:lnTo>
                    <a:lnTo>
                      <a:pt x="19" y="31"/>
                    </a:lnTo>
                    <a:lnTo>
                      <a:pt x="17" y="31"/>
                    </a:lnTo>
                    <a:lnTo>
                      <a:pt x="17" y="33"/>
                    </a:lnTo>
                    <a:lnTo>
                      <a:pt x="17" y="35"/>
                    </a:lnTo>
                    <a:lnTo>
                      <a:pt x="15" y="36"/>
                    </a:lnTo>
                    <a:lnTo>
                      <a:pt x="13" y="38"/>
                    </a:lnTo>
                    <a:lnTo>
                      <a:pt x="13" y="40"/>
                    </a:lnTo>
                    <a:lnTo>
                      <a:pt x="11" y="40"/>
                    </a:lnTo>
                    <a:lnTo>
                      <a:pt x="9" y="42"/>
                    </a:lnTo>
                    <a:lnTo>
                      <a:pt x="7" y="44"/>
                    </a:lnTo>
                    <a:lnTo>
                      <a:pt x="5" y="44"/>
                    </a:lnTo>
                    <a:lnTo>
                      <a:pt x="3" y="44"/>
                    </a:lnTo>
                    <a:lnTo>
                      <a:pt x="1" y="46"/>
                    </a:lnTo>
                    <a:lnTo>
                      <a:pt x="0" y="46"/>
                    </a:lnTo>
                    <a:lnTo>
                      <a:pt x="0" y="44"/>
                    </a:lnTo>
                    <a:lnTo>
                      <a:pt x="0" y="42"/>
                    </a:lnTo>
                    <a:lnTo>
                      <a:pt x="0" y="40"/>
                    </a:lnTo>
                    <a:lnTo>
                      <a:pt x="0" y="38"/>
                    </a:lnTo>
                    <a:lnTo>
                      <a:pt x="0" y="36"/>
                    </a:lnTo>
                    <a:lnTo>
                      <a:pt x="0" y="35"/>
                    </a:lnTo>
                    <a:lnTo>
                      <a:pt x="0" y="33"/>
                    </a:lnTo>
                    <a:lnTo>
                      <a:pt x="0" y="31"/>
                    </a:lnTo>
                    <a:lnTo>
                      <a:pt x="1" y="31"/>
                    </a:lnTo>
                    <a:lnTo>
                      <a:pt x="1" y="29"/>
                    </a:lnTo>
                    <a:lnTo>
                      <a:pt x="1" y="27"/>
                    </a:lnTo>
                    <a:lnTo>
                      <a:pt x="3" y="25"/>
                    </a:lnTo>
                    <a:lnTo>
                      <a:pt x="3" y="23"/>
                    </a:lnTo>
                    <a:lnTo>
                      <a:pt x="5" y="21"/>
                    </a:lnTo>
                    <a:lnTo>
                      <a:pt x="5" y="19"/>
                    </a:lnTo>
                    <a:lnTo>
                      <a:pt x="7" y="19"/>
                    </a:lnTo>
                    <a:lnTo>
                      <a:pt x="7" y="17"/>
                    </a:lnTo>
                    <a:lnTo>
                      <a:pt x="9" y="15"/>
                    </a:lnTo>
                    <a:lnTo>
                      <a:pt x="9" y="13"/>
                    </a:lnTo>
                    <a:lnTo>
                      <a:pt x="11" y="13"/>
                    </a:lnTo>
                    <a:lnTo>
                      <a:pt x="13" y="12"/>
                    </a:lnTo>
                    <a:lnTo>
                      <a:pt x="13" y="10"/>
                    </a:lnTo>
                    <a:lnTo>
                      <a:pt x="15" y="10"/>
                    </a:lnTo>
                    <a:lnTo>
                      <a:pt x="15" y="8"/>
                    </a:lnTo>
                    <a:lnTo>
                      <a:pt x="17" y="6"/>
                    </a:lnTo>
                    <a:lnTo>
                      <a:pt x="17" y="4"/>
                    </a:lnTo>
                    <a:lnTo>
                      <a:pt x="19" y="4"/>
                    </a:lnTo>
                    <a:lnTo>
                      <a:pt x="19" y="2"/>
                    </a:lnTo>
                    <a:lnTo>
                      <a:pt x="19" y="0"/>
                    </a:lnTo>
                    <a:lnTo>
                      <a:pt x="21" y="0"/>
                    </a:lnTo>
                    <a:lnTo>
                      <a:pt x="23" y="0"/>
                    </a:lnTo>
                    <a:lnTo>
                      <a:pt x="23" y="2"/>
                    </a:lnTo>
                    <a:lnTo>
                      <a:pt x="25" y="2"/>
                    </a:lnTo>
                    <a:lnTo>
                      <a:pt x="26" y="2"/>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23" name="Freeform 59"/>
              <p:cNvSpPr>
                <a:spLocks/>
              </p:cNvSpPr>
              <p:nvPr/>
            </p:nvSpPr>
            <p:spPr bwMode="auto">
              <a:xfrm>
                <a:off x="5173" y="2597"/>
                <a:ext cx="21" cy="19"/>
              </a:xfrm>
              <a:custGeom>
                <a:avLst/>
                <a:gdLst/>
                <a:ahLst/>
                <a:cxnLst>
                  <a:cxn ang="0">
                    <a:pos x="40" y="9"/>
                  </a:cxn>
                  <a:cxn ang="0">
                    <a:pos x="38" y="13"/>
                  </a:cxn>
                  <a:cxn ang="0">
                    <a:pos x="34" y="15"/>
                  </a:cxn>
                  <a:cxn ang="0">
                    <a:pos x="32" y="17"/>
                  </a:cxn>
                  <a:cxn ang="0">
                    <a:pos x="28" y="19"/>
                  </a:cxn>
                  <a:cxn ang="0">
                    <a:pos x="27" y="21"/>
                  </a:cxn>
                  <a:cxn ang="0">
                    <a:pos x="23" y="23"/>
                  </a:cxn>
                  <a:cxn ang="0">
                    <a:pos x="21" y="25"/>
                  </a:cxn>
                  <a:cxn ang="0">
                    <a:pos x="17" y="25"/>
                  </a:cxn>
                  <a:cxn ang="0">
                    <a:pos x="15" y="27"/>
                  </a:cxn>
                  <a:cxn ang="0">
                    <a:pos x="11" y="29"/>
                  </a:cxn>
                  <a:cxn ang="0">
                    <a:pos x="2" y="36"/>
                  </a:cxn>
                  <a:cxn ang="0">
                    <a:pos x="0" y="34"/>
                  </a:cxn>
                  <a:cxn ang="0">
                    <a:pos x="0" y="30"/>
                  </a:cxn>
                  <a:cxn ang="0">
                    <a:pos x="0" y="27"/>
                  </a:cxn>
                  <a:cxn ang="0">
                    <a:pos x="2" y="23"/>
                  </a:cxn>
                  <a:cxn ang="0">
                    <a:pos x="2" y="19"/>
                  </a:cxn>
                  <a:cxn ang="0">
                    <a:pos x="4" y="15"/>
                  </a:cxn>
                  <a:cxn ang="0">
                    <a:pos x="5" y="11"/>
                  </a:cxn>
                  <a:cxn ang="0">
                    <a:pos x="7" y="9"/>
                  </a:cxn>
                  <a:cxn ang="0">
                    <a:pos x="11" y="7"/>
                  </a:cxn>
                  <a:cxn ang="0">
                    <a:pos x="15" y="6"/>
                  </a:cxn>
                  <a:cxn ang="0">
                    <a:pos x="17" y="4"/>
                  </a:cxn>
                  <a:cxn ang="0">
                    <a:pos x="19" y="2"/>
                  </a:cxn>
                  <a:cxn ang="0">
                    <a:pos x="23" y="2"/>
                  </a:cxn>
                  <a:cxn ang="0">
                    <a:pos x="27" y="0"/>
                  </a:cxn>
                  <a:cxn ang="0">
                    <a:pos x="30" y="0"/>
                  </a:cxn>
                  <a:cxn ang="0">
                    <a:pos x="34" y="0"/>
                  </a:cxn>
                  <a:cxn ang="0">
                    <a:pos x="36" y="2"/>
                  </a:cxn>
                  <a:cxn ang="0">
                    <a:pos x="38" y="4"/>
                  </a:cxn>
                  <a:cxn ang="0">
                    <a:pos x="40" y="6"/>
                  </a:cxn>
                  <a:cxn ang="0">
                    <a:pos x="42" y="9"/>
                  </a:cxn>
                </a:cxnLst>
                <a:rect l="0" t="0" r="r" b="b"/>
                <a:pathLst>
                  <a:path w="42" h="38">
                    <a:moveTo>
                      <a:pt x="42" y="9"/>
                    </a:moveTo>
                    <a:lnTo>
                      <a:pt x="40" y="9"/>
                    </a:lnTo>
                    <a:lnTo>
                      <a:pt x="40" y="11"/>
                    </a:lnTo>
                    <a:lnTo>
                      <a:pt x="38" y="13"/>
                    </a:lnTo>
                    <a:lnTo>
                      <a:pt x="36" y="15"/>
                    </a:lnTo>
                    <a:lnTo>
                      <a:pt x="34" y="15"/>
                    </a:lnTo>
                    <a:lnTo>
                      <a:pt x="34" y="17"/>
                    </a:lnTo>
                    <a:lnTo>
                      <a:pt x="32" y="17"/>
                    </a:lnTo>
                    <a:lnTo>
                      <a:pt x="30" y="19"/>
                    </a:lnTo>
                    <a:lnTo>
                      <a:pt x="28" y="19"/>
                    </a:lnTo>
                    <a:lnTo>
                      <a:pt x="28" y="21"/>
                    </a:lnTo>
                    <a:lnTo>
                      <a:pt x="27" y="21"/>
                    </a:lnTo>
                    <a:lnTo>
                      <a:pt x="25" y="21"/>
                    </a:lnTo>
                    <a:lnTo>
                      <a:pt x="23" y="23"/>
                    </a:lnTo>
                    <a:lnTo>
                      <a:pt x="21" y="23"/>
                    </a:lnTo>
                    <a:lnTo>
                      <a:pt x="21" y="25"/>
                    </a:lnTo>
                    <a:lnTo>
                      <a:pt x="19" y="25"/>
                    </a:lnTo>
                    <a:lnTo>
                      <a:pt x="17" y="25"/>
                    </a:lnTo>
                    <a:lnTo>
                      <a:pt x="17" y="27"/>
                    </a:lnTo>
                    <a:lnTo>
                      <a:pt x="15" y="27"/>
                    </a:lnTo>
                    <a:lnTo>
                      <a:pt x="13" y="29"/>
                    </a:lnTo>
                    <a:lnTo>
                      <a:pt x="11" y="29"/>
                    </a:lnTo>
                    <a:lnTo>
                      <a:pt x="2" y="38"/>
                    </a:lnTo>
                    <a:lnTo>
                      <a:pt x="2" y="36"/>
                    </a:lnTo>
                    <a:lnTo>
                      <a:pt x="0" y="36"/>
                    </a:lnTo>
                    <a:lnTo>
                      <a:pt x="0" y="34"/>
                    </a:lnTo>
                    <a:lnTo>
                      <a:pt x="0" y="32"/>
                    </a:lnTo>
                    <a:lnTo>
                      <a:pt x="0" y="30"/>
                    </a:lnTo>
                    <a:lnTo>
                      <a:pt x="0" y="29"/>
                    </a:lnTo>
                    <a:lnTo>
                      <a:pt x="0" y="27"/>
                    </a:lnTo>
                    <a:lnTo>
                      <a:pt x="0" y="25"/>
                    </a:lnTo>
                    <a:lnTo>
                      <a:pt x="2" y="23"/>
                    </a:lnTo>
                    <a:lnTo>
                      <a:pt x="2" y="21"/>
                    </a:lnTo>
                    <a:lnTo>
                      <a:pt x="2" y="19"/>
                    </a:lnTo>
                    <a:lnTo>
                      <a:pt x="4" y="17"/>
                    </a:lnTo>
                    <a:lnTo>
                      <a:pt x="4" y="15"/>
                    </a:lnTo>
                    <a:lnTo>
                      <a:pt x="5" y="13"/>
                    </a:lnTo>
                    <a:lnTo>
                      <a:pt x="5" y="11"/>
                    </a:lnTo>
                    <a:lnTo>
                      <a:pt x="7" y="11"/>
                    </a:lnTo>
                    <a:lnTo>
                      <a:pt x="7" y="9"/>
                    </a:lnTo>
                    <a:lnTo>
                      <a:pt x="9" y="9"/>
                    </a:lnTo>
                    <a:lnTo>
                      <a:pt x="11" y="7"/>
                    </a:lnTo>
                    <a:lnTo>
                      <a:pt x="13" y="6"/>
                    </a:lnTo>
                    <a:lnTo>
                      <a:pt x="15" y="6"/>
                    </a:lnTo>
                    <a:lnTo>
                      <a:pt x="15" y="4"/>
                    </a:lnTo>
                    <a:lnTo>
                      <a:pt x="17" y="4"/>
                    </a:lnTo>
                    <a:lnTo>
                      <a:pt x="19" y="4"/>
                    </a:lnTo>
                    <a:lnTo>
                      <a:pt x="19" y="2"/>
                    </a:lnTo>
                    <a:lnTo>
                      <a:pt x="21" y="2"/>
                    </a:lnTo>
                    <a:lnTo>
                      <a:pt x="23" y="2"/>
                    </a:lnTo>
                    <a:lnTo>
                      <a:pt x="25" y="0"/>
                    </a:lnTo>
                    <a:lnTo>
                      <a:pt x="27" y="0"/>
                    </a:lnTo>
                    <a:lnTo>
                      <a:pt x="28" y="0"/>
                    </a:lnTo>
                    <a:lnTo>
                      <a:pt x="30" y="0"/>
                    </a:lnTo>
                    <a:lnTo>
                      <a:pt x="32" y="0"/>
                    </a:lnTo>
                    <a:lnTo>
                      <a:pt x="34" y="0"/>
                    </a:lnTo>
                    <a:lnTo>
                      <a:pt x="36" y="0"/>
                    </a:lnTo>
                    <a:lnTo>
                      <a:pt x="36" y="2"/>
                    </a:lnTo>
                    <a:lnTo>
                      <a:pt x="38" y="2"/>
                    </a:lnTo>
                    <a:lnTo>
                      <a:pt x="38" y="4"/>
                    </a:lnTo>
                    <a:lnTo>
                      <a:pt x="40" y="4"/>
                    </a:lnTo>
                    <a:lnTo>
                      <a:pt x="40" y="6"/>
                    </a:lnTo>
                    <a:lnTo>
                      <a:pt x="40" y="7"/>
                    </a:lnTo>
                    <a:lnTo>
                      <a:pt x="42" y="9"/>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24" name="Freeform 60"/>
              <p:cNvSpPr>
                <a:spLocks/>
              </p:cNvSpPr>
              <p:nvPr/>
            </p:nvSpPr>
            <p:spPr bwMode="auto">
              <a:xfrm>
                <a:off x="4346" y="2603"/>
                <a:ext cx="64" cy="200"/>
              </a:xfrm>
              <a:custGeom>
                <a:avLst/>
                <a:gdLst/>
                <a:ahLst/>
                <a:cxnLst>
                  <a:cxn ang="0">
                    <a:pos x="128" y="394"/>
                  </a:cxn>
                  <a:cxn ang="0">
                    <a:pos x="128" y="396"/>
                  </a:cxn>
                  <a:cxn ang="0">
                    <a:pos x="126" y="396"/>
                  </a:cxn>
                  <a:cxn ang="0">
                    <a:pos x="126" y="398"/>
                  </a:cxn>
                  <a:cxn ang="0">
                    <a:pos x="126" y="400"/>
                  </a:cxn>
                  <a:cxn ang="0">
                    <a:pos x="123" y="400"/>
                  </a:cxn>
                  <a:cxn ang="0">
                    <a:pos x="119" y="400"/>
                  </a:cxn>
                  <a:cxn ang="0">
                    <a:pos x="115" y="400"/>
                  </a:cxn>
                  <a:cxn ang="0">
                    <a:pos x="111" y="400"/>
                  </a:cxn>
                  <a:cxn ang="0">
                    <a:pos x="107" y="400"/>
                  </a:cxn>
                  <a:cxn ang="0">
                    <a:pos x="103" y="402"/>
                  </a:cxn>
                  <a:cxn ang="0">
                    <a:pos x="100" y="402"/>
                  </a:cxn>
                  <a:cxn ang="0">
                    <a:pos x="96" y="402"/>
                  </a:cxn>
                  <a:cxn ang="0">
                    <a:pos x="92" y="402"/>
                  </a:cxn>
                  <a:cxn ang="0">
                    <a:pos x="88" y="402"/>
                  </a:cxn>
                  <a:cxn ang="0">
                    <a:pos x="84" y="402"/>
                  </a:cxn>
                  <a:cxn ang="0">
                    <a:pos x="79" y="402"/>
                  </a:cxn>
                  <a:cxn ang="0">
                    <a:pos x="75" y="402"/>
                  </a:cxn>
                  <a:cxn ang="0">
                    <a:pos x="71" y="402"/>
                  </a:cxn>
                  <a:cxn ang="0">
                    <a:pos x="67" y="402"/>
                  </a:cxn>
                  <a:cxn ang="0">
                    <a:pos x="63" y="402"/>
                  </a:cxn>
                  <a:cxn ang="0">
                    <a:pos x="59" y="402"/>
                  </a:cxn>
                  <a:cxn ang="0">
                    <a:pos x="55" y="402"/>
                  </a:cxn>
                  <a:cxn ang="0">
                    <a:pos x="52" y="402"/>
                  </a:cxn>
                  <a:cxn ang="0">
                    <a:pos x="48" y="402"/>
                  </a:cxn>
                  <a:cxn ang="0">
                    <a:pos x="44" y="402"/>
                  </a:cxn>
                  <a:cxn ang="0">
                    <a:pos x="38" y="402"/>
                  </a:cxn>
                  <a:cxn ang="0">
                    <a:pos x="34" y="402"/>
                  </a:cxn>
                  <a:cxn ang="0">
                    <a:pos x="31" y="402"/>
                  </a:cxn>
                  <a:cxn ang="0">
                    <a:pos x="27" y="402"/>
                  </a:cxn>
                  <a:cxn ang="0">
                    <a:pos x="23" y="402"/>
                  </a:cxn>
                  <a:cxn ang="0">
                    <a:pos x="19" y="402"/>
                  </a:cxn>
                  <a:cxn ang="0">
                    <a:pos x="15" y="402"/>
                  </a:cxn>
                  <a:cxn ang="0">
                    <a:pos x="11" y="402"/>
                  </a:cxn>
                  <a:cxn ang="0">
                    <a:pos x="7" y="402"/>
                  </a:cxn>
                  <a:cxn ang="0">
                    <a:pos x="4" y="402"/>
                  </a:cxn>
                  <a:cxn ang="0">
                    <a:pos x="0" y="402"/>
                  </a:cxn>
                  <a:cxn ang="0">
                    <a:pos x="0" y="2"/>
                  </a:cxn>
                  <a:cxn ang="0">
                    <a:pos x="2" y="0"/>
                  </a:cxn>
                  <a:cxn ang="0">
                    <a:pos x="128" y="2"/>
                  </a:cxn>
                  <a:cxn ang="0">
                    <a:pos x="128" y="394"/>
                  </a:cxn>
                </a:cxnLst>
                <a:rect l="0" t="0" r="r" b="b"/>
                <a:pathLst>
                  <a:path w="128" h="402">
                    <a:moveTo>
                      <a:pt x="128" y="394"/>
                    </a:moveTo>
                    <a:lnTo>
                      <a:pt x="128" y="396"/>
                    </a:lnTo>
                    <a:lnTo>
                      <a:pt x="126" y="396"/>
                    </a:lnTo>
                    <a:lnTo>
                      <a:pt x="126" y="398"/>
                    </a:lnTo>
                    <a:lnTo>
                      <a:pt x="126" y="400"/>
                    </a:lnTo>
                    <a:lnTo>
                      <a:pt x="123" y="400"/>
                    </a:lnTo>
                    <a:lnTo>
                      <a:pt x="119" y="400"/>
                    </a:lnTo>
                    <a:lnTo>
                      <a:pt x="115" y="400"/>
                    </a:lnTo>
                    <a:lnTo>
                      <a:pt x="111" y="400"/>
                    </a:lnTo>
                    <a:lnTo>
                      <a:pt x="107" y="400"/>
                    </a:lnTo>
                    <a:lnTo>
                      <a:pt x="103" y="402"/>
                    </a:lnTo>
                    <a:lnTo>
                      <a:pt x="100" y="402"/>
                    </a:lnTo>
                    <a:lnTo>
                      <a:pt x="96" y="402"/>
                    </a:lnTo>
                    <a:lnTo>
                      <a:pt x="92" y="402"/>
                    </a:lnTo>
                    <a:lnTo>
                      <a:pt x="88" y="402"/>
                    </a:lnTo>
                    <a:lnTo>
                      <a:pt x="84" y="402"/>
                    </a:lnTo>
                    <a:lnTo>
                      <a:pt x="79" y="402"/>
                    </a:lnTo>
                    <a:lnTo>
                      <a:pt x="75" y="402"/>
                    </a:lnTo>
                    <a:lnTo>
                      <a:pt x="71" y="402"/>
                    </a:lnTo>
                    <a:lnTo>
                      <a:pt x="67" y="402"/>
                    </a:lnTo>
                    <a:lnTo>
                      <a:pt x="63" y="402"/>
                    </a:lnTo>
                    <a:lnTo>
                      <a:pt x="59" y="402"/>
                    </a:lnTo>
                    <a:lnTo>
                      <a:pt x="55" y="402"/>
                    </a:lnTo>
                    <a:lnTo>
                      <a:pt x="52" y="402"/>
                    </a:lnTo>
                    <a:lnTo>
                      <a:pt x="48" y="402"/>
                    </a:lnTo>
                    <a:lnTo>
                      <a:pt x="44" y="402"/>
                    </a:lnTo>
                    <a:lnTo>
                      <a:pt x="38" y="402"/>
                    </a:lnTo>
                    <a:lnTo>
                      <a:pt x="34" y="402"/>
                    </a:lnTo>
                    <a:lnTo>
                      <a:pt x="31" y="402"/>
                    </a:lnTo>
                    <a:lnTo>
                      <a:pt x="27" y="402"/>
                    </a:lnTo>
                    <a:lnTo>
                      <a:pt x="23" y="402"/>
                    </a:lnTo>
                    <a:lnTo>
                      <a:pt x="19" y="402"/>
                    </a:lnTo>
                    <a:lnTo>
                      <a:pt x="15" y="402"/>
                    </a:lnTo>
                    <a:lnTo>
                      <a:pt x="11" y="402"/>
                    </a:lnTo>
                    <a:lnTo>
                      <a:pt x="7" y="402"/>
                    </a:lnTo>
                    <a:lnTo>
                      <a:pt x="4" y="402"/>
                    </a:lnTo>
                    <a:lnTo>
                      <a:pt x="0" y="402"/>
                    </a:lnTo>
                    <a:lnTo>
                      <a:pt x="0" y="2"/>
                    </a:lnTo>
                    <a:lnTo>
                      <a:pt x="2" y="0"/>
                    </a:lnTo>
                    <a:lnTo>
                      <a:pt x="128" y="2"/>
                    </a:lnTo>
                    <a:lnTo>
                      <a:pt x="128" y="394"/>
                    </a:lnTo>
                    <a:close/>
                  </a:path>
                </a:pathLst>
              </a:custGeom>
              <a:solidFill>
                <a:srgbClr val="00F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25" name="Freeform 61"/>
              <p:cNvSpPr>
                <a:spLocks/>
              </p:cNvSpPr>
              <p:nvPr/>
            </p:nvSpPr>
            <p:spPr bwMode="auto">
              <a:xfrm>
                <a:off x="5086" y="2619"/>
                <a:ext cx="44" cy="35"/>
              </a:xfrm>
              <a:custGeom>
                <a:avLst/>
                <a:gdLst/>
                <a:ahLst/>
                <a:cxnLst>
                  <a:cxn ang="0">
                    <a:pos x="88" y="31"/>
                  </a:cxn>
                  <a:cxn ang="0">
                    <a:pos x="86" y="35"/>
                  </a:cxn>
                  <a:cxn ang="0">
                    <a:pos x="86" y="38"/>
                  </a:cxn>
                  <a:cxn ang="0">
                    <a:pos x="84" y="40"/>
                  </a:cxn>
                  <a:cxn ang="0">
                    <a:pos x="83" y="44"/>
                  </a:cxn>
                  <a:cxn ang="0">
                    <a:pos x="79" y="46"/>
                  </a:cxn>
                  <a:cxn ang="0">
                    <a:pos x="77" y="50"/>
                  </a:cxn>
                  <a:cxn ang="0">
                    <a:pos x="73" y="52"/>
                  </a:cxn>
                  <a:cxn ang="0">
                    <a:pos x="71" y="54"/>
                  </a:cxn>
                  <a:cxn ang="0">
                    <a:pos x="67" y="56"/>
                  </a:cxn>
                  <a:cxn ang="0">
                    <a:pos x="63" y="59"/>
                  </a:cxn>
                  <a:cxn ang="0">
                    <a:pos x="59" y="61"/>
                  </a:cxn>
                  <a:cxn ang="0">
                    <a:pos x="56" y="65"/>
                  </a:cxn>
                  <a:cxn ang="0">
                    <a:pos x="52" y="67"/>
                  </a:cxn>
                  <a:cxn ang="0">
                    <a:pos x="48" y="71"/>
                  </a:cxn>
                  <a:cxn ang="0">
                    <a:pos x="42" y="73"/>
                  </a:cxn>
                  <a:cxn ang="0">
                    <a:pos x="36" y="73"/>
                  </a:cxn>
                  <a:cxn ang="0">
                    <a:pos x="33" y="73"/>
                  </a:cxn>
                  <a:cxn ang="0">
                    <a:pos x="29" y="71"/>
                  </a:cxn>
                  <a:cxn ang="0">
                    <a:pos x="25" y="69"/>
                  </a:cxn>
                  <a:cxn ang="0">
                    <a:pos x="21" y="65"/>
                  </a:cxn>
                  <a:cxn ang="0">
                    <a:pos x="19" y="61"/>
                  </a:cxn>
                  <a:cxn ang="0">
                    <a:pos x="15" y="58"/>
                  </a:cxn>
                  <a:cxn ang="0">
                    <a:pos x="13" y="52"/>
                  </a:cxn>
                  <a:cxn ang="0">
                    <a:pos x="13" y="48"/>
                  </a:cxn>
                  <a:cxn ang="0">
                    <a:pos x="11" y="42"/>
                  </a:cxn>
                  <a:cxn ang="0">
                    <a:pos x="10" y="36"/>
                  </a:cxn>
                  <a:cxn ang="0">
                    <a:pos x="8" y="33"/>
                  </a:cxn>
                  <a:cxn ang="0">
                    <a:pos x="6" y="27"/>
                  </a:cxn>
                  <a:cxn ang="0">
                    <a:pos x="4" y="23"/>
                  </a:cxn>
                  <a:cxn ang="0">
                    <a:pos x="0" y="19"/>
                  </a:cxn>
                  <a:cxn ang="0">
                    <a:pos x="4" y="0"/>
                  </a:cxn>
                  <a:cxn ang="0">
                    <a:pos x="10" y="0"/>
                  </a:cxn>
                  <a:cxn ang="0">
                    <a:pos x="15" y="2"/>
                  </a:cxn>
                  <a:cxn ang="0">
                    <a:pos x="21" y="2"/>
                  </a:cxn>
                  <a:cxn ang="0">
                    <a:pos x="27" y="4"/>
                  </a:cxn>
                  <a:cxn ang="0">
                    <a:pos x="31" y="6"/>
                  </a:cxn>
                  <a:cxn ang="0">
                    <a:pos x="36" y="8"/>
                  </a:cxn>
                  <a:cxn ang="0">
                    <a:pos x="42" y="10"/>
                  </a:cxn>
                  <a:cxn ang="0">
                    <a:pos x="48" y="11"/>
                  </a:cxn>
                  <a:cxn ang="0">
                    <a:pos x="52" y="13"/>
                  </a:cxn>
                  <a:cxn ang="0">
                    <a:pos x="58" y="15"/>
                  </a:cxn>
                  <a:cxn ang="0">
                    <a:pos x="63" y="17"/>
                  </a:cxn>
                  <a:cxn ang="0">
                    <a:pos x="67" y="19"/>
                  </a:cxn>
                  <a:cxn ang="0">
                    <a:pos x="73" y="23"/>
                  </a:cxn>
                  <a:cxn ang="0">
                    <a:pos x="77" y="25"/>
                  </a:cxn>
                  <a:cxn ang="0">
                    <a:pos x="83" y="27"/>
                  </a:cxn>
                  <a:cxn ang="0">
                    <a:pos x="88" y="29"/>
                  </a:cxn>
                </a:cxnLst>
                <a:rect l="0" t="0" r="r" b="b"/>
                <a:pathLst>
                  <a:path w="88" h="73">
                    <a:moveTo>
                      <a:pt x="88" y="29"/>
                    </a:moveTo>
                    <a:lnTo>
                      <a:pt x="88" y="31"/>
                    </a:lnTo>
                    <a:lnTo>
                      <a:pt x="88" y="33"/>
                    </a:lnTo>
                    <a:lnTo>
                      <a:pt x="86" y="35"/>
                    </a:lnTo>
                    <a:lnTo>
                      <a:pt x="86" y="36"/>
                    </a:lnTo>
                    <a:lnTo>
                      <a:pt x="86" y="38"/>
                    </a:lnTo>
                    <a:lnTo>
                      <a:pt x="84" y="38"/>
                    </a:lnTo>
                    <a:lnTo>
                      <a:pt x="84" y="40"/>
                    </a:lnTo>
                    <a:lnTo>
                      <a:pt x="83" y="42"/>
                    </a:lnTo>
                    <a:lnTo>
                      <a:pt x="83" y="44"/>
                    </a:lnTo>
                    <a:lnTo>
                      <a:pt x="81" y="44"/>
                    </a:lnTo>
                    <a:lnTo>
                      <a:pt x="79" y="46"/>
                    </a:lnTo>
                    <a:lnTo>
                      <a:pt x="79" y="48"/>
                    </a:lnTo>
                    <a:lnTo>
                      <a:pt x="77" y="50"/>
                    </a:lnTo>
                    <a:lnTo>
                      <a:pt x="75" y="50"/>
                    </a:lnTo>
                    <a:lnTo>
                      <a:pt x="73" y="52"/>
                    </a:lnTo>
                    <a:lnTo>
                      <a:pt x="73" y="54"/>
                    </a:lnTo>
                    <a:lnTo>
                      <a:pt x="71" y="54"/>
                    </a:lnTo>
                    <a:lnTo>
                      <a:pt x="69" y="56"/>
                    </a:lnTo>
                    <a:lnTo>
                      <a:pt x="67" y="56"/>
                    </a:lnTo>
                    <a:lnTo>
                      <a:pt x="65" y="58"/>
                    </a:lnTo>
                    <a:lnTo>
                      <a:pt x="63" y="59"/>
                    </a:lnTo>
                    <a:lnTo>
                      <a:pt x="61" y="59"/>
                    </a:lnTo>
                    <a:lnTo>
                      <a:pt x="59" y="61"/>
                    </a:lnTo>
                    <a:lnTo>
                      <a:pt x="58" y="63"/>
                    </a:lnTo>
                    <a:lnTo>
                      <a:pt x="56" y="65"/>
                    </a:lnTo>
                    <a:lnTo>
                      <a:pt x="54" y="67"/>
                    </a:lnTo>
                    <a:lnTo>
                      <a:pt x="52" y="67"/>
                    </a:lnTo>
                    <a:lnTo>
                      <a:pt x="50" y="69"/>
                    </a:lnTo>
                    <a:lnTo>
                      <a:pt x="48" y="71"/>
                    </a:lnTo>
                    <a:lnTo>
                      <a:pt x="46" y="73"/>
                    </a:lnTo>
                    <a:lnTo>
                      <a:pt x="42" y="73"/>
                    </a:lnTo>
                    <a:lnTo>
                      <a:pt x="40" y="73"/>
                    </a:lnTo>
                    <a:lnTo>
                      <a:pt x="36" y="73"/>
                    </a:lnTo>
                    <a:lnTo>
                      <a:pt x="35" y="73"/>
                    </a:lnTo>
                    <a:lnTo>
                      <a:pt x="33" y="73"/>
                    </a:lnTo>
                    <a:lnTo>
                      <a:pt x="31" y="73"/>
                    </a:lnTo>
                    <a:lnTo>
                      <a:pt x="29" y="71"/>
                    </a:lnTo>
                    <a:lnTo>
                      <a:pt x="27" y="69"/>
                    </a:lnTo>
                    <a:lnTo>
                      <a:pt x="25" y="69"/>
                    </a:lnTo>
                    <a:lnTo>
                      <a:pt x="23" y="67"/>
                    </a:lnTo>
                    <a:lnTo>
                      <a:pt x="21" y="65"/>
                    </a:lnTo>
                    <a:lnTo>
                      <a:pt x="19" y="63"/>
                    </a:lnTo>
                    <a:lnTo>
                      <a:pt x="19" y="61"/>
                    </a:lnTo>
                    <a:lnTo>
                      <a:pt x="17" y="59"/>
                    </a:lnTo>
                    <a:lnTo>
                      <a:pt x="15" y="58"/>
                    </a:lnTo>
                    <a:lnTo>
                      <a:pt x="15" y="56"/>
                    </a:lnTo>
                    <a:lnTo>
                      <a:pt x="13" y="52"/>
                    </a:lnTo>
                    <a:lnTo>
                      <a:pt x="13" y="50"/>
                    </a:lnTo>
                    <a:lnTo>
                      <a:pt x="13" y="48"/>
                    </a:lnTo>
                    <a:lnTo>
                      <a:pt x="11" y="44"/>
                    </a:lnTo>
                    <a:lnTo>
                      <a:pt x="11" y="42"/>
                    </a:lnTo>
                    <a:lnTo>
                      <a:pt x="10" y="40"/>
                    </a:lnTo>
                    <a:lnTo>
                      <a:pt x="10" y="36"/>
                    </a:lnTo>
                    <a:lnTo>
                      <a:pt x="8" y="35"/>
                    </a:lnTo>
                    <a:lnTo>
                      <a:pt x="8" y="33"/>
                    </a:lnTo>
                    <a:lnTo>
                      <a:pt x="6" y="29"/>
                    </a:lnTo>
                    <a:lnTo>
                      <a:pt x="6" y="27"/>
                    </a:lnTo>
                    <a:lnTo>
                      <a:pt x="4" y="25"/>
                    </a:lnTo>
                    <a:lnTo>
                      <a:pt x="4" y="23"/>
                    </a:lnTo>
                    <a:lnTo>
                      <a:pt x="2" y="21"/>
                    </a:lnTo>
                    <a:lnTo>
                      <a:pt x="0" y="19"/>
                    </a:lnTo>
                    <a:lnTo>
                      <a:pt x="0" y="17"/>
                    </a:lnTo>
                    <a:lnTo>
                      <a:pt x="4" y="0"/>
                    </a:lnTo>
                    <a:lnTo>
                      <a:pt x="6" y="0"/>
                    </a:lnTo>
                    <a:lnTo>
                      <a:pt x="10" y="0"/>
                    </a:lnTo>
                    <a:lnTo>
                      <a:pt x="11" y="0"/>
                    </a:lnTo>
                    <a:lnTo>
                      <a:pt x="15" y="2"/>
                    </a:lnTo>
                    <a:lnTo>
                      <a:pt x="17" y="2"/>
                    </a:lnTo>
                    <a:lnTo>
                      <a:pt x="21" y="2"/>
                    </a:lnTo>
                    <a:lnTo>
                      <a:pt x="23" y="4"/>
                    </a:lnTo>
                    <a:lnTo>
                      <a:pt x="27" y="4"/>
                    </a:lnTo>
                    <a:lnTo>
                      <a:pt x="29" y="4"/>
                    </a:lnTo>
                    <a:lnTo>
                      <a:pt x="31" y="6"/>
                    </a:lnTo>
                    <a:lnTo>
                      <a:pt x="35" y="6"/>
                    </a:lnTo>
                    <a:lnTo>
                      <a:pt x="36" y="8"/>
                    </a:lnTo>
                    <a:lnTo>
                      <a:pt x="40" y="8"/>
                    </a:lnTo>
                    <a:lnTo>
                      <a:pt x="42" y="10"/>
                    </a:lnTo>
                    <a:lnTo>
                      <a:pt x="44" y="10"/>
                    </a:lnTo>
                    <a:lnTo>
                      <a:pt x="48" y="11"/>
                    </a:lnTo>
                    <a:lnTo>
                      <a:pt x="50" y="11"/>
                    </a:lnTo>
                    <a:lnTo>
                      <a:pt x="52" y="13"/>
                    </a:lnTo>
                    <a:lnTo>
                      <a:pt x="56" y="15"/>
                    </a:lnTo>
                    <a:lnTo>
                      <a:pt x="58" y="15"/>
                    </a:lnTo>
                    <a:lnTo>
                      <a:pt x="59" y="17"/>
                    </a:lnTo>
                    <a:lnTo>
                      <a:pt x="63" y="17"/>
                    </a:lnTo>
                    <a:lnTo>
                      <a:pt x="65" y="19"/>
                    </a:lnTo>
                    <a:lnTo>
                      <a:pt x="67" y="19"/>
                    </a:lnTo>
                    <a:lnTo>
                      <a:pt x="71" y="21"/>
                    </a:lnTo>
                    <a:lnTo>
                      <a:pt x="73" y="23"/>
                    </a:lnTo>
                    <a:lnTo>
                      <a:pt x="75" y="23"/>
                    </a:lnTo>
                    <a:lnTo>
                      <a:pt x="77" y="25"/>
                    </a:lnTo>
                    <a:lnTo>
                      <a:pt x="81" y="25"/>
                    </a:lnTo>
                    <a:lnTo>
                      <a:pt x="83" y="27"/>
                    </a:lnTo>
                    <a:lnTo>
                      <a:pt x="84" y="27"/>
                    </a:lnTo>
                    <a:lnTo>
                      <a:pt x="88" y="29"/>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26" name="Freeform 62"/>
              <p:cNvSpPr>
                <a:spLocks/>
              </p:cNvSpPr>
              <p:nvPr/>
            </p:nvSpPr>
            <p:spPr bwMode="auto">
              <a:xfrm>
                <a:off x="5097" y="2631"/>
                <a:ext cx="25" cy="18"/>
              </a:xfrm>
              <a:custGeom>
                <a:avLst/>
                <a:gdLst/>
                <a:ahLst/>
                <a:cxnLst>
                  <a:cxn ang="0">
                    <a:pos x="46" y="11"/>
                  </a:cxn>
                  <a:cxn ang="0">
                    <a:pos x="44" y="13"/>
                  </a:cxn>
                  <a:cxn ang="0">
                    <a:pos x="42" y="15"/>
                  </a:cxn>
                  <a:cxn ang="0">
                    <a:pos x="40" y="17"/>
                  </a:cxn>
                  <a:cxn ang="0">
                    <a:pos x="38" y="19"/>
                  </a:cxn>
                  <a:cxn ang="0">
                    <a:pos x="37" y="21"/>
                  </a:cxn>
                  <a:cxn ang="0">
                    <a:pos x="35" y="23"/>
                  </a:cxn>
                  <a:cxn ang="0">
                    <a:pos x="33" y="25"/>
                  </a:cxn>
                  <a:cxn ang="0">
                    <a:pos x="31" y="27"/>
                  </a:cxn>
                  <a:cxn ang="0">
                    <a:pos x="27" y="31"/>
                  </a:cxn>
                  <a:cxn ang="0">
                    <a:pos x="23" y="33"/>
                  </a:cxn>
                  <a:cxn ang="0">
                    <a:pos x="19" y="33"/>
                  </a:cxn>
                  <a:cxn ang="0">
                    <a:pos x="17" y="34"/>
                  </a:cxn>
                  <a:cxn ang="0">
                    <a:pos x="14" y="34"/>
                  </a:cxn>
                  <a:cxn ang="0">
                    <a:pos x="12" y="31"/>
                  </a:cxn>
                  <a:cxn ang="0">
                    <a:pos x="10" y="29"/>
                  </a:cxn>
                  <a:cxn ang="0">
                    <a:pos x="8" y="27"/>
                  </a:cxn>
                  <a:cxn ang="0">
                    <a:pos x="6" y="23"/>
                  </a:cxn>
                  <a:cxn ang="0">
                    <a:pos x="4" y="19"/>
                  </a:cxn>
                  <a:cxn ang="0">
                    <a:pos x="4" y="15"/>
                  </a:cxn>
                  <a:cxn ang="0">
                    <a:pos x="2" y="13"/>
                  </a:cxn>
                  <a:cxn ang="0">
                    <a:pos x="0" y="10"/>
                  </a:cxn>
                  <a:cxn ang="0">
                    <a:pos x="2" y="6"/>
                  </a:cxn>
                  <a:cxn ang="0">
                    <a:pos x="6" y="4"/>
                  </a:cxn>
                  <a:cxn ang="0">
                    <a:pos x="10" y="0"/>
                  </a:cxn>
                  <a:cxn ang="0">
                    <a:pos x="14" y="0"/>
                  </a:cxn>
                  <a:cxn ang="0">
                    <a:pos x="17" y="0"/>
                  </a:cxn>
                  <a:cxn ang="0">
                    <a:pos x="21" y="0"/>
                  </a:cxn>
                  <a:cxn ang="0">
                    <a:pos x="25" y="0"/>
                  </a:cxn>
                  <a:cxn ang="0">
                    <a:pos x="29" y="2"/>
                  </a:cxn>
                  <a:cxn ang="0">
                    <a:pos x="31" y="4"/>
                  </a:cxn>
                  <a:cxn ang="0">
                    <a:pos x="35" y="4"/>
                  </a:cxn>
                  <a:cxn ang="0">
                    <a:pos x="38" y="8"/>
                  </a:cxn>
                  <a:cxn ang="0">
                    <a:pos x="42" y="8"/>
                  </a:cxn>
                  <a:cxn ang="0">
                    <a:pos x="46" y="11"/>
                  </a:cxn>
                </a:cxnLst>
                <a:rect l="0" t="0" r="r" b="b"/>
                <a:pathLst>
                  <a:path w="48" h="34">
                    <a:moveTo>
                      <a:pt x="48" y="11"/>
                    </a:moveTo>
                    <a:lnTo>
                      <a:pt x="46" y="11"/>
                    </a:lnTo>
                    <a:lnTo>
                      <a:pt x="46" y="13"/>
                    </a:lnTo>
                    <a:lnTo>
                      <a:pt x="44" y="13"/>
                    </a:lnTo>
                    <a:lnTo>
                      <a:pt x="44" y="15"/>
                    </a:lnTo>
                    <a:lnTo>
                      <a:pt x="42" y="15"/>
                    </a:lnTo>
                    <a:lnTo>
                      <a:pt x="42" y="17"/>
                    </a:lnTo>
                    <a:lnTo>
                      <a:pt x="40" y="17"/>
                    </a:lnTo>
                    <a:lnTo>
                      <a:pt x="40" y="19"/>
                    </a:lnTo>
                    <a:lnTo>
                      <a:pt x="38" y="19"/>
                    </a:lnTo>
                    <a:lnTo>
                      <a:pt x="38" y="21"/>
                    </a:lnTo>
                    <a:lnTo>
                      <a:pt x="37" y="21"/>
                    </a:lnTo>
                    <a:lnTo>
                      <a:pt x="37" y="23"/>
                    </a:lnTo>
                    <a:lnTo>
                      <a:pt x="35" y="23"/>
                    </a:lnTo>
                    <a:lnTo>
                      <a:pt x="35" y="25"/>
                    </a:lnTo>
                    <a:lnTo>
                      <a:pt x="33" y="25"/>
                    </a:lnTo>
                    <a:lnTo>
                      <a:pt x="33" y="27"/>
                    </a:lnTo>
                    <a:lnTo>
                      <a:pt x="31" y="27"/>
                    </a:lnTo>
                    <a:lnTo>
                      <a:pt x="29" y="29"/>
                    </a:lnTo>
                    <a:lnTo>
                      <a:pt x="27" y="31"/>
                    </a:lnTo>
                    <a:lnTo>
                      <a:pt x="25" y="31"/>
                    </a:lnTo>
                    <a:lnTo>
                      <a:pt x="23" y="33"/>
                    </a:lnTo>
                    <a:lnTo>
                      <a:pt x="21" y="33"/>
                    </a:lnTo>
                    <a:lnTo>
                      <a:pt x="19" y="33"/>
                    </a:lnTo>
                    <a:lnTo>
                      <a:pt x="19" y="34"/>
                    </a:lnTo>
                    <a:lnTo>
                      <a:pt x="17" y="34"/>
                    </a:lnTo>
                    <a:lnTo>
                      <a:pt x="15" y="34"/>
                    </a:lnTo>
                    <a:lnTo>
                      <a:pt x="14" y="34"/>
                    </a:lnTo>
                    <a:lnTo>
                      <a:pt x="12" y="33"/>
                    </a:lnTo>
                    <a:lnTo>
                      <a:pt x="12" y="31"/>
                    </a:lnTo>
                    <a:lnTo>
                      <a:pt x="10" y="31"/>
                    </a:lnTo>
                    <a:lnTo>
                      <a:pt x="10" y="29"/>
                    </a:lnTo>
                    <a:lnTo>
                      <a:pt x="8" y="29"/>
                    </a:lnTo>
                    <a:lnTo>
                      <a:pt x="8" y="27"/>
                    </a:lnTo>
                    <a:lnTo>
                      <a:pt x="8" y="25"/>
                    </a:lnTo>
                    <a:lnTo>
                      <a:pt x="6" y="23"/>
                    </a:lnTo>
                    <a:lnTo>
                      <a:pt x="6" y="21"/>
                    </a:lnTo>
                    <a:lnTo>
                      <a:pt x="4" y="19"/>
                    </a:lnTo>
                    <a:lnTo>
                      <a:pt x="4" y="17"/>
                    </a:lnTo>
                    <a:lnTo>
                      <a:pt x="4" y="15"/>
                    </a:lnTo>
                    <a:lnTo>
                      <a:pt x="2" y="15"/>
                    </a:lnTo>
                    <a:lnTo>
                      <a:pt x="2" y="13"/>
                    </a:lnTo>
                    <a:lnTo>
                      <a:pt x="2" y="11"/>
                    </a:lnTo>
                    <a:lnTo>
                      <a:pt x="0" y="10"/>
                    </a:lnTo>
                    <a:lnTo>
                      <a:pt x="0" y="8"/>
                    </a:lnTo>
                    <a:lnTo>
                      <a:pt x="2" y="6"/>
                    </a:lnTo>
                    <a:lnTo>
                      <a:pt x="4" y="4"/>
                    </a:lnTo>
                    <a:lnTo>
                      <a:pt x="6" y="4"/>
                    </a:lnTo>
                    <a:lnTo>
                      <a:pt x="8" y="2"/>
                    </a:lnTo>
                    <a:lnTo>
                      <a:pt x="10" y="0"/>
                    </a:lnTo>
                    <a:lnTo>
                      <a:pt x="12" y="0"/>
                    </a:lnTo>
                    <a:lnTo>
                      <a:pt x="14" y="0"/>
                    </a:lnTo>
                    <a:lnTo>
                      <a:pt x="15" y="0"/>
                    </a:lnTo>
                    <a:lnTo>
                      <a:pt x="17" y="0"/>
                    </a:lnTo>
                    <a:lnTo>
                      <a:pt x="19" y="0"/>
                    </a:lnTo>
                    <a:lnTo>
                      <a:pt x="21" y="0"/>
                    </a:lnTo>
                    <a:lnTo>
                      <a:pt x="23" y="0"/>
                    </a:lnTo>
                    <a:lnTo>
                      <a:pt x="25" y="0"/>
                    </a:lnTo>
                    <a:lnTo>
                      <a:pt x="27" y="2"/>
                    </a:lnTo>
                    <a:lnTo>
                      <a:pt x="29" y="2"/>
                    </a:lnTo>
                    <a:lnTo>
                      <a:pt x="31" y="2"/>
                    </a:lnTo>
                    <a:lnTo>
                      <a:pt x="31" y="4"/>
                    </a:lnTo>
                    <a:lnTo>
                      <a:pt x="33" y="4"/>
                    </a:lnTo>
                    <a:lnTo>
                      <a:pt x="35" y="4"/>
                    </a:lnTo>
                    <a:lnTo>
                      <a:pt x="37" y="6"/>
                    </a:lnTo>
                    <a:lnTo>
                      <a:pt x="38" y="8"/>
                    </a:lnTo>
                    <a:lnTo>
                      <a:pt x="40" y="8"/>
                    </a:lnTo>
                    <a:lnTo>
                      <a:pt x="42" y="8"/>
                    </a:lnTo>
                    <a:lnTo>
                      <a:pt x="44" y="10"/>
                    </a:lnTo>
                    <a:lnTo>
                      <a:pt x="46" y="11"/>
                    </a:lnTo>
                    <a:lnTo>
                      <a:pt x="48" y="11"/>
                    </a:lnTo>
                    <a:close/>
                  </a:path>
                </a:pathLst>
              </a:custGeom>
              <a:solidFill>
                <a:srgbClr val="FFB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27" name="Freeform 63"/>
              <p:cNvSpPr>
                <a:spLocks/>
              </p:cNvSpPr>
              <p:nvPr/>
            </p:nvSpPr>
            <p:spPr bwMode="auto">
              <a:xfrm>
                <a:off x="4163" y="2672"/>
                <a:ext cx="30" cy="17"/>
              </a:xfrm>
              <a:custGeom>
                <a:avLst/>
                <a:gdLst/>
                <a:ahLst/>
                <a:cxnLst>
                  <a:cxn ang="0">
                    <a:pos x="62" y="34"/>
                  </a:cxn>
                  <a:cxn ang="0">
                    <a:pos x="2" y="32"/>
                  </a:cxn>
                  <a:cxn ang="0">
                    <a:pos x="2" y="30"/>
                  </a:cxn>
                  <a:cxn ang="0">
                    <a:pos x="2" y="28"/>
                  </a:cxn>
                  <a:cxn ang="0">
                    <a:pos x="2" y="26"/>
                  </a:cxn>
                  <a:cxn ang="0">
                    <a:pos x="0" y="25"/>
                  </a:cxn>
                  <a:cxn ang="0">
                    <a:pos x="0" y="23"/>
                  </a:cxn>
                  <a:cxn ang="0">
                    <a:pos x="0" y="21"/>
                  </a:cxn>
                  <a:cxn ang="0">
                    <a:pos x="0" y="19"/>
                  </a:cxn>
                  <a:cxn ang="0">
                    <a:pos x="0" y="17"/>
                  </a:cxn>
                  <a:cxn ang="0">
                    <a:pos x="0" y="15"/>
                  </a:cxn>
                  <a:cxn ang="0">
                    <a:pos x="0" y="13"/>
                  </a:cxn>
                  <a:cxn ang="0">
                    <a:pos x="0" y="11"/>
                  </a:cxn>
                  <a:cxn ang="0">
                    <a:pos x="0" y="9"/>
                  </a:cxn>
                  <a:cxn ang="0">
                    <a:pos x="0" y="7"/>
                  </a:cxn>
                  <a:cxn ang="0">
                    <a:pos x="0" y="5"/>
                  </a:cxn>
                  <a:cxn ang="0">
                    <a:pos x="0" y="3"/>
                  </a:cxn>
                  <a:cxn ang="0">
                    <a:pos x="2" y="3"/>
                  </a:cxn>
                  <a:cxn ang="0">
                    <a:pos x="4" y="2"/>
                  </a:cxn>
                  <a:cxn ang="0">
                    <a:pos x="6" y="2"/>
                  </a:cxn>
                  <a:cxn ang="0">
                    <a:pos x="8" y="2"/>
                  </a:cxn>
                  <a:cxn ang="0">
                    <a:pos x="10" y="2"/>
                  </a:cxn>
                  <a:cxn ang="0">
                    <a:pos x="12" y="2"/>
                  </a:cxn>
                  <a:cxn ang="0">
                    <a:pos x="14" y="0"/>
                  </a:cxn>
                  <a:cxn ang="0">
                    <a:pos x="15" y="0"/>
                  </a:cxn>
                  <a:cxn ang="0">
                    <a:pos x="17" y="0"/>
                  </a:cxn>
                  <a:cxn ang="0">
                    <a:pos x="19" y="0"/>
                  </a:cxn>
                  <a:cxn ang="0">
                    <a:pos x="21" y="0"/>
                  </a:cxn>
                  <a:cxn ang="0">
                    <a:pos x="23" y="0"/>
                  </a:cxn>
                  <a:cxn ang="0">
                    <a:pos x="25" y="0"/>
                  </a:cxn>
                  <a:cxn ang="0">
                    <a:pos x="27" y="0"/>
                  </a:cxn>
                  <a:cxn ang="0">
                    <a:pos x="29" y="0"/>
                  </a:cxn>
                  <a:cxn ang="0">
                    <a:pos x="31" y="0"/>
                  </a:cxn>
                  <a:cxn ang="0">
                    <a:pos x="33" y="0"/>
                  </a:cxn>
                  <a:cxn ang="0">
                    <a:pos x="35" y="0"/>
                  </a:cxn>
                  <a:cxn ang="0">
                    <a:pos x="37" y="0"/>
                  </a:cxn>
                  <a:cxn ang="0">
                    <a:pos x="39" y="0"/>
                  </a:cxn>
                  <a:cxn ang="0">
                    <a:pos x="40" y="0"/>
                  </a:cxn>
                  <a:cxn ang="0">
                    <a:pos x="42" y="0"/>
                  </a:cxn>
                  <a:cxn ang="0">
                    <a:pos x="44" y="0"/>
                  </a:cxn>
                  <a:cxn ang="0">
                    <a:pos x="46" y="0"/>
                  </a:cxn>
                  <a:cxn ang="0">
                    <a:pos x="48" y="0"/>
                  </a:cxn>
                  <a:cxn ang="0">
                    <a:pos x="50" y="0"/>
                  </a:cxn>
                  <a:cxn ang="0">
                    <a:pos x="52" y="0"/>
                  </a:cxn>
                  <a:cxn ang="0">
                    <a:pos x="54" y="0"/>
                  </a:cxn>
                  <a:cxn ang="0">
                    <a:pos x="56" y="0"/>
                  </a:cxn>
                  <a:cxn ang="0">
                    <a:pos x="58" y="0"/>
                  </a:cxn>
                  <a:cxn ang="0">
                    <a:pos x="60" y="0"/>
                  </a:cxn>
                  <a:cxn ang="0">
                    <a:pos x="62" y="0"/>
                  </a:cxn>
                  <a:cxn ang="0">
                    <a:pos x="62" y="34"/>
                  </a:cxn>
                </a:cxnLst>
                <a:rect l="0" t="0" r="r" b="b"/>
                <a:pathLst>
                  <a:path w="62" h="34">
                    <a:moveTo>
                      <a:pt x="62" y="34"/>
                    </a:moveTo>
                    <a:lnTo>
                      <a:pt x="2" y="32"/>
                    </a:lnTo>
                    <a:lnTo>
                      <a:pt x="2" y="30"/>
                    </a:lnTo>
                    <a:lnTo>
                      <a:pt x="2" y="28"/>
                    </a:lnTo>
                    <a:lnTo>
                      <a:pt x="2" y="26"/>
                    </a:lnTo>
                    <a:lnTo>
                      <a:pt x="0" y="25"/>
                    </a:lnTo>
                    <a:lnTo>
                      <a:pt x="0" y="23"/>
                    </a:lnTo>
                    <a:lnTo>
                      <a:pt x="0" y="21"/>
                    </a:lnTo>
                    <a:lnTo>
                      <a:pt x="0" y="19"/>
                    </a:lnTo>
                    <a:lnTo>
                      <a:pt x="0" y="17"/>
                    </a:lnTo>
                    <a:lnTo>
                      <a:pt x="0" y="15"/>
                    </a:lnTo>
                    <a:lnTo>
                      <a:pt x="0" y="13"/>
                    </a:lnTo>
                    <a:lnTo>
                      <a:pt x="0" y="11"/>
                    </a:lnTo>
                    <a:lnTo>
                      <a:pt x="0" y="9"/>
                    </a:lnTo>
                    <a:lnTo>
                      <a:pt x="0" y="7"/>
                    </a:lnTo>
                    <a:lnTo>
                      <a:pt x="0" y="5"/>
                    </a:lnTo>
                    <a:lnTo>
                      <a:pt x="0" y="3"/>
                    </a:lnTo>
                    <a:lnTo>
                      <a:pt x="2" y="3"/>
                    </a:lnTo>
                    <a:lnTo>
                      <a:pt x="4" y="2"/>
                    </a:lnTo>
                    <a:lnTo>
                      <a:pt x="6" y="2"/>
                    </a:lnTo>
                    <a:lnTo>
                      <a:pt x="8" y="2"/>
                    </a:lnTo>
                    <a:lnTo>
                      <a:pt x="10" y="2"/>
                    </a:lnTo>
                    <a:lnTo>
                      <a:pt x="12" y="2"/>
                    </a:lnTo>
                    <a:lnTo>
                      <a:pt x="14" y="0"/>
                    </a:lnTo>
                    <a:lnTo>
                      <a:pt x="15" y="0"/>
                    </a:lnTo>
                    <a:lnTo>
                      <a:pt x="17" y="0"/>
                    </a:lnTo>
                    <a:lnTo>
                      <a:pt x="19" y="0"/>
                    </a:lnTo>
                    <a:lnTo>
                      <a:pt x="21" y="0"/>
                    </a:lnTo>
                    <a:lnTo>
                      <a:pt x="23" y="0"/>
                    </a:lnTo>
                    <a:lnTo>
                      <a:pt x="25" y="0"/>
                    </a:lnTo>
                    <a:lnTo>
                      <a:pt x="27" y="0"/>
                    </a:lnTo>
                    <a:lnTo>
                      <a:pt x="29" y="0"/>
                    </a:lnTo>
                    <a:lnTo>
                      <a:pt x="31" y="0"/>
                    </a:lnTo>
                    <a:lnTo>
                      <a:pt x="33" y="0"/>
                    </a:lnTo>
                    <a:lnTo>
                      <a:pt x="35" y="0"/>
                    </a:lnTo>
                    <a:lnTo>
                      <a:pt x="37" y="0"/>
                    </a:lnTo>
                    <a:lnTo>
                      <a:pt x="39" y="0"/>
                    </a:lnTo>
                    <a:lnTo>
                      <a:pt x="40" y="0"/>
                    </a:lnTo>
                    <a:lnTo>
                      <a:pt x="42" y="0"/>
                    </a:lnTo>
                    <a:lnTo>
                      <a:pt x="44" y="0"/>
                    </a:lnTo>
                    <a:lnTo>
                      <a:pt x="46" y="0"/>
                    </a:lnTo>
                    <a:lnTo>
                      <a:pt x="48" y="0"/>
                    </a:lnTo>
                    <a:lnTo>
                      <a:pt x="50" y="0"/>
                    </a:lnTo>
                    <a:lnTo>
                      <a:pt x="52" y="0"/>
                    </a:lnTo>
                    <a:lnTo>
                      <a:pt x="54" y="0"/>
                    </a:lnTo>
                    <a:lnTo>
                      <a:pt x="56" y="0"/>
                    </a:lnTo>
                    <a:lnTo>
                      <a:pt x="58" y="0"/>
                    </a:lnTo>
                    <a:lnTo>
                      <a:pt x="60" y="0"/>
                    </a:lnTo>
                    <a:lnTo>
                      <a:pt x="62" y="0"/>
                    </a:lnTo>
                    <a:lnTo>
                      <a:pt x="62" y="34"/>
                    </a:lnTo>
                    <a:close/>
                  </a:path>
                </a:pathLst>
              </a:custGeom>
              <a:solidFill>
                <a:srgbClr val="7F7F7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28" name="Freeform 64"/>
              <p:cNvSpPr>
                <a:spLocks/>
              </p:cNvSpPr>
              <p:nvPr/>
            </p:nvSpPr>
            <p:spPr bwMode="auto">
              <a:xfrm>
                <a:off x="5140" y="2676"/>
                <a:ext cx="49" cy="130"/>
              </a:xfrm>
              <a:custGeom>
                <a:avLst/>
                <a:gdLst/>
                <a:ahLst/>
                <a:cxnLst>
                  <a:cxn ang="0">
                    <a:pos x="66" y="6"/>
                  </a:cxn>
                  <a:cxn ang="0">
                    <a:pos x="68" y="12"/>
                  </a:cxn>
                  <a:cxn ang="0">
                    <a:pos x="70" y="19"/>
                  </a:cxn>
                  <a:cxn ang="0">
                    <a:pos x="73" y="25"/>
                  </a:cxn>
                  <a:cxn ang="0">
                    <a:pos x="75" y="33"/>
                  </a:cxn>
                  <a:cxn ang="0">
                    <a:pos x="77" y="39"/>
                  </a:cxn>
                  <a:cxn ang="0">
                    <a:pos x="79" y="46"/>
                  </a:cxn>
                  <a:cxn ang="0">
                    <a:pos x="81" y="54"/>
                  </a:cxn>
                  <a:cxn ang="0">
                    <a:pos x="85" y="60"/>
                  </a:cxn>
                  <a:cxn ang="0">
                    <a:pos x="87" y="67"/>
                  </a:cxn>
                  <a:cxn ang="0">
                    <a:pos x="89" y="73"/>
                  </a:cxn>
                  <a:cxn ang="0">
                    <a:pos x="91" y="81"/>
                  </a:cxn>
                  <a:cxn ang="0">
                    <a:pos x="93" y="89"/>
                  </a:cxn>
                  <a:cxn ang="0">
                    <a:pos x="95" y="94"/>
                  </a:cxn>
                  <a:cxn ang="0">
                    <a:pos x="96" y="102"/>
                  </a:cxn>
                  <a:cxn ang="0">
                    <a:pos x="96" y="110"/>
                  </a:cxn>
                  <a:cxn ang="0">
                    <a:pos x="96" y="114"/>
                  </a:cxn>
                  <a:cxn ang="0">
                    <a:pos x="93" y="116"/>
                  </a:cxn>
                  <a:cxn ang="0">
                    <a:pos x="91" y="117"/>
                  </a:cxn>
                  <a:cxn ang="0">
                    <a:pos x="87" y="117"/>
                  </a:cxn>
                  <a:cxn ang="0">
                    <a:pos x="85" y="119"/>
                  </a:cxn>
                  <a:cxn ang="0">
                    <a:pos x="81" y="119"/>
                  </a:cxn>
                  <a:cxn ang="0">
                    <a:pos x="77" y="121"/>
                  </a:cxn>
                  <a:cxn ang="0">
                    <a:pos x="75" y="123"/>
                  </a:cxn>
                  <a:cxn ang="0">
                    <a:pos x="72" y="125"/>
                  </a:cxn>
                  <a:cxn ang="0">
                    <a:pos x="68" y="127"/>
                  </a:cxn>
                  <a:cxn ang="0">
                    <a:pos x="66" y="129"/>
                  </a:cxn>
                  <a:cxn ang="0">
                    <a:pos x="64" y="131"/>
                  </a:cxn>
                  <a:cxn ang="0">
                    <a:pos x="62" y="133"/>
                  </a:cxn>
                  <a:cxn ang="0">
                    <a:pos x="64" y="137"/>
                  </a:cxn>
                  <a:cxn ang="0">
                    <a:pos x="64" y="140"/>
                  </a:cxn>
                  <a:cxn ang="0">
                    <a:pos x="68" y="144"/>
                  </a:cxn>
                  <a:cxn ang="0">
                    <a:pos x="72" y="148"/>
                  </a:cxn>
                  <a:cxn ang="0">
                    <a:pos x="75" y="150"/>
                  </a:cxn>
                  <a:cxn ang="0">
                    <a:pos x="77" y="152"/>
                  </a:cxn>
                  <a:cxn ang="0">
                    <a:pos x="81" y="156"/>
                  </a:cxn>
                  <a:cxn ang="0">
                    <a:pos x="85" y="158"/>
                  </a:cxn>
                  <a:cxn ang="0">
                    <a:pos x="89" y="162"/>
                  </a:cxn>
                  <a:cxn ang="0">
                    <a:pos x="91" y="164"/>
                  </a:cxn>
                  <a:cxn ang="0">
                    <a:pos x="16" y="254"/>
                  </a:cxn>
                  <a:cxn ang="0">
                    <a:pos x="14" y="256"/>
                  </a:cxn>
                  <a:cxn ang="0">
                    <a:pos x="10" y="256"/>
                  </a:cxn>
                  <a:cxn ang="0">
                    <a:pos x="8" y="258"/>
                  </a:cxn>
                  <a:cxn ang="0">
                    <a:pos x="4" y="258"/>
                  </a:cxn>
                  <a:cxn ang="0">
                    <a:pos x="2" y="260"/>
                  </a:cxn>
                  <a:cxn ang="0">
                    <a:pos x="2" y="254"/>
                  </a:cxn>
                  <a:cxn ang="0">
                    <a:pos x="4" y="240"/>
                  </a:cxn>
                  <a:cxn ang="0">
                    <a:pos x="8" y="227"/>
                  </a:cxn>
                  <a:cxn ang="0">
                    <a:pos x="12" y="213"/>
                  </a:cxn>
                  <a:cxn ang="0">
                    <a:pos x="16" y="200"/>
                  </a:cxn>
                  <a:cxn ang="0">
                    <a:pos x="18" y="187"/>
                  </a:cxn>
                  <a:cxn ang="0">
                    <a:pos x="22" y="173"/>
                  </a:cxn>
                  <a:cxn ang="0">
                    <a:pos x="25" y="162"/>
                  </a:cxn>
                  <a:cxn ang="0">
                    <a:pos x="29" y="148"/>
                  </a:cxn>
                  <a:cxn ang="0">
                    <a:pos x="33" y="135"/>
                  </a:cxn>
                  <a:cxn ang="0">
                    <a:pos x="35" y="121"/>
                  </a:cxn>
                  <a:cxn ang="0">
                    <a:pos x="39" y="106"/>
                  </a:cxn>
                  <a:cxn ang="0">
                    <a:pos x="43" y="92"/>
                  </a:cxn>
                  <a:cxn ang="0">
                    <a:pos x="45" y="79"/>
                  </a:cxn>
                  <a:cxn ang="0">
                    <a:pos x="47" y="66"/>
                  </a:cxn>
                  <a:cxn ang="0">
                    <a:pos x="50" y="52"/>
                  </a:cxn>
                  <a:cxn ang="0">
                    <a:pos x="56" y="0"/>
                  </a:cxn>
                </a:cxnLst>
                <a:rect l="0" t="0" r="r" b="b"/>
                <a:pathLst>
                  <a:path w="98" h="261">
                    <a:moveTo>
                      <a:pt x="64" y="2"/>
                    </a:moveTo>
                    <a:lnTo>
                      <a:pt x="66" y="6"/>
                    </a:lnTo>
                    <a:lnTo>
                      <a:pt x="66" y="10"/>
                    </a:lnTo>
                    <a:lnTo>
                      <a:pt x="68" y="12"/>
                    </a:lnTo>
                    <a:lnTo>
                      <a:pt x="70" y="16"/>
                    </a:lnTo>
                    <a:lnTo>
                      <a:pt x="70" y="19"/>
                    </a:lnTo>
                    <a:lnTo>
                      <a:pt x="72" y="23"/>
                    </a:lnTo>
                    <a:lnTo>
                      <a:pt x="73" y="25"/>
                    </a:lnTo>
                    <a:lnTo>
                      <a:pt x="73" y="29"/>
                    </a:lnTo>
                    <a:lnTo>
                      <a:pt x="75" y="33"/>
                    </a:lnTo>
                    <a:lnTo>
                      <a:pt x="75" y="37"/>
                    </a:lnTo>
                    <a:lnTo>
                      <a:pt x="77" y="39"/>
                    </a:lnTo>
                    <a:lnTo>
                      <a:pt x="79" y="43"/>
                    </a:lnTo>
                    <a:lnTo>
                      <a:pt x="79" y="46"/>
                    </a:lnTo>
                    <a:lnTo>
                      <a:pt x="81" y="50"/>
                    </a:lnTo>
                    <a:lnTo>
                      <a:pt x="81" y="54"/>
                    </a:lnTo>
                    <a:lnTo>
                      <a:pt x="83" y="56"/>
                    </a:lnTo>
                    <a:lnTo>
                      <a:pt x="85" y="60"/>
                    </a:lnTo>
                    <a:lnTo>
                      <a:pt x="85" y="64"/>
                    </a:lnTo>
                    <a:lnTo>
                      <a:pt x="87" y="67"/>
                    </a:lnTo>
                    <a:lnTo>
                      <a:pt x="87" y="71"/>
                    </a:lnTo>
                    <a:lnTo>
                      <a:pt x="89" y="73"/>
                    </a:lnTo>
                    <a:lnTo>
                      <a:pt x="89" y="77"/>
                    </a:lnTo>
                    <a:lnTo>
                      <a:pt x="91" y="81"/>
                    </a:lnTo>
                    <a:lnTo>
                      <a:pt x="91" y="85"/>
                    </a:lnTo>
                    <a:lnTo>
                      <a:pt x="93" y="89"/>
                    </a:lnTo>
                    <a:lnTo>
                      <a:pt x="93" y="92"/>
                    </a:lnTo>
                    <a:lnTo>
                      <a:pt x="95" y="94"/>
                    </a:lnTo>
                    <a:lnTo>
                      <a:pt x="95" y="98"/>
                    </a:lnTo>
                    <a:lnTo>
                      <a:pt x="96" y="102"/>
                    </a:lnTo>
                    <a:lnTo>
                      <a:pt x="96" y="106"/>
                    </a:lnTo>
                    <a:lnTo>
                      <a:pt x="96" y="110"/>
                    </a:lnTo>
                    <a:lnTo>
                      <a:pt x="98" y="114"/>
                    </a:lnTo>
                    <a:lnTo>
                      <a:pt x="96" y="114"/>
                    </a:lnTo>
                    <a:lnTo>
                      <a:pt x="95" y="116"/>
                    </a:lnTo>
                    <a:lnTo>
                      <a:pt x="93" y="116"/>
                    </a:lnTo>
                    <a:lnTo>
                      <a:pt x="91" y="116"/>
                    </a:lnTo>
                    <a:lnTo>
                      <a:pt x="91" y="117"/>
                    </a:lnTo>
                    <a:lnTo>
                      <a:pt x="89" y="117"/>
                    </a:lnTo>
                    <a:lnTo>
                      <a:pt x="87" y="117"/>
                    </a:lnTo>
                    <a:lnTo>
                      <a:pt x="85" y="117"/>
                    </a:lnTo>
                    <a:lnTo>
                      <a:pt x="85" y="119"/>
                    </a:lnTo>
                    <a:lnTo>
                      <a:pt x="83" y="119"/>
                    </a:lnTo>
                    <a:lnTo>
                      <a:pt x="81" y="119"/>
                    </a:lnTo>
                    <a:lnTo>
                      <a:pt x="79" y="121"/>
                    </a:lnTo>
                    <a:lnTo>
                      <a:pt x="77" y="121"/>
                    </a:lnTo>
                    <a:lnTo>
                      <a:pt x="75" y="121"/>
                    </a:lnTo>
                    <a:lnTo>
                      <a:pt x="75" y="123"/>
                    </a:lnTo>
                    <a:lnTo>
                      <a:pt x="73" y="123"/>
                    </a:lnTo>
                    <a:lnTo>
                      <a:pt x="72" y="125"/>
                    </a:lnTo>
                    <a:lnTo>
                      <a:pt x="70" y="125"/>
                    </a:lnTo>
                    <a:lnTo>
                      <a:pt x="68" y="127"/>
                    </a:lnTo>
                    <a:lnTo>
                      <a:pt x="66" y="127"/>
                    </a:lnTo>
                    <a:lnTo>
                      <a:pt x="66" y="129"/>
                    </a:lnTo>
                    <a:lnTo>
                      <a:pt x="64" y="129"/>
                    </a:lnTo>
                    <a:lnTo>
                      <a:pt x="64" y="131"/>
                    </a:lnTo>
                    <a:lnTo>
                      <a:pt x="62" y="131"/>
                    </a:lnTo>
                    <a:lnTo>
                      <a:pt x="62" y="133"/>
                    </a:lnTo>
                    <a:lnTo>
                      <a:pt x="62" y="135"/>
                    </a:lnTo>
                    <a:lnTo>
                      <a:pt x="64" y="137"/>
                    </a:lnTo>
                    <a:lnTo>
                      <a:pt x="64" y="139"/>
                    </a:lnTo>
                    <a:lnTo>
                      <a:pt x="64" y="140"/>
                    </a:lnTo>
                    <a:lnTo>
                      <a:pt x="66" y="142"/>
                    </a:lnTo>
                    <a:lnTo>
                      <a:pt x="68" y="144"/>
                    </a:lnTo>
                    <a:lnTo>
                      <a:pt x="70" y="146"/>
                    </a:lnTo>
                    <a:lnTo>
                      <a:pt x="72" y="148"/>
                    </a:lnTo>
                    <a:lnTo>
                      <a:pt x="73" y="150"/>
                    </a:lnTo>
                    <a:lnTo>
                      <a:pt x="75" y="150"/>
                    </a:lnTo>
                    <a:lnTo>
                      <a:pt x="75" y="152"/>
                    </a:lnTo>
                    <a:lnTo>
                      <a:pt x="77" y="152"/>
                    </a:lnTo>
                    <a:lnTo>
                      <a:pt x="79" y="154"/>
                    </a:lnTo>
                    <a:lnTo>
                      <a:pt x="81" y="156"/>
                    </a:lnTo>
                    <a:lnTo>
                      <a:pt x="83" y="156"/>
                    </a:lnTo>
                    <a:lnTo>
                      <a:pt x="85" y="158"/>
                    </a:lnTo>
                    <a:lnTo>
                      <a:pt x="87" y="160"/>
                    </a:lnTo>
                    <a:lnTo>
                      <a:pt x="89" y="162"/>
                    </a:lnTo>
                    <a:lnTo>
                      <a:pt x="91" y="162"/>
                    </a:lnTo>
                    <a:lnTo>
                      <a:pt x="91" y="164"/>
                    </a:lnTo>
                    <a:lnTo>
                      <a:pt x="18" y="254"/>
                    </a:lnTo>
                    <a:lnTo>
                      <a:pt x="16" y="254"/>
                    </a:lnTo>
                    <a:lnTo>
                      <a:pt x="14" y="254"/>
                    </a:lnTo>
                    <a:lnTo>
                      <a:pt x="14" y="256"/>
                    </a:lnTo>
                    <a:lnTo>
                      <a:pt x="12" y="256"/>
                    </a:lnTo>
                    <a:lnTo>
                      <a:pt x="10" y="256"/>
                    </a:lnTo>
                    <a:lnTo>
                      <a:pt x="8" y="256"/>
                    </a:lnTo>
                    <a:lnTo>
                      <a:pt x="8" y="258"/>
                    </a:lnTo>
                    <a:lnTo>
                      <a:pt x="6" y="258"/>
                    </a:lnTo>
                    <a:lnTo>
                      <a:pt x="4" y="258"/>
                    </a:lnTo>
                    <a:lnTo>
                      <a:pt x="4" y="260"/>
                    </a:lnTo>
                    <a:lnTo>
                      <a:pt x="2" y="260"/>
                    </a:lnTo>
                    <a:lnTo>
                      <a:pt x="0" y="261"/>
                    </a:lnTo>
                    <a:lnTo>
                      <a:pt x="2" y="254"/>
                    </a:lnTo>
                    <a:lnTo>
                      <a:pt x="2" y="248"/>
                    </a:lnTo>
                    <a:lnTo>
                      <a:pt x="4" y="240"/>
                    </a:lnTo>
                    <a:lnTo>
                      <a:pt x="6" y="235"/>
                    </a:lnTo>
                    <a:lnTo>
                      <a:pt x="8" y="227"/>
                    </a:lnTo>
                    <a:lnTo>
                      <a:pt x="10" y="221"/>
                    </a:lnTo>
                    <a:lnTo>
                      <a:pt x="12" y="213"/>
                    </a:lnTo>
                    <a:lnTo>
                      <a:pt x="14" y="208"/>
                    </a:lnTo>
                    <a:lnTo>
                      <a:pt x="16" y="200"/>
                    </a:lnTo>
                    <a:lnTo>
                      <a:pt x="18" y="194"/>
                    </a:lnTo>
                    <a:lnTo>
                      <a:pt x="18" y="187"/>
                    </a:lnTo>
                    <a:lnTo>
                      <a:pt x="20" y="181"/>
                    </a:lnTo>
                    <a:lnTo>
                      <a:pt x="22" y="173"/>
                    </a:lnTo>
                    <a:lnTo>
                      <a:pt x="24" y="167"/>
                    </a:lnTo>
                    <a:lnTo>
                      <a:pt x="25" y="162"/>
                    </a:lnTo>
                    <a:lnTo>
                      <a:pt x="27" y="154"/>
                    </a:lnTo>
                    <a:lnTo>
                      <a:pt x="29" y="148"/>
                    </a:lnTo>
                    <a:lnTo>
                      <a:pt x="31" y="140"/>
                    </a:lnTo>
                    <a:lnTo>
                      <a:pt x="33" y="135"/>
                    </a:lnTo>
                    <a:lnTo>
                      <a:pt x="35" y="127"/>
                    </a:lnTo>
                    <a:lnTo>
                      <a:pt x="35" y="121"/>
                    </a:lnTo>
                    <a:lnTo>
                      <a:pt x="37" y="114"/>
                    </a:lnTo>
                    <a:lnTo>
                      <a:pt x="39" y="106"/>
                    </a:lnTo>
                    <a:lnTo>
                      <a:pt x="41" y="100"/>
                    </a:lnTo>
                    <a:lnTo>
                      <a:pt x="43" y="92"/>
                    </a:lnTo>
                    <a:lnTo>
                      <a:pt x="43" y="87"/>
                    </a:lnTo>
                    <a:lnTo>
                      <a:pt x="45" y="79"/>
                    </a:lnTo>
                    <a:lnTo>
                      <a:pt x="47" y="73"/>
                    </a:lnTo>
                    <a:lnTo>
                      <a:pt x="47" y="66"/>
                    </a:lnTo>
                    <a:lnTo>
                      <a:pt x="48" y="58"/>
                    </a:lnTo>
                    <a:lnTo>
                      <a:pt x="50" y="52"/>
                    </a:lnTo>
                    <a:lnTo>
                      <a:pt x="50" y="44"/>
                    </a:lnTo>
                    <a:lnTo>
                      <a:pt x="56" y="0"/>
                    </a:lnTo>
                    <a:lnTo>
                      <a:pt x="64" y="2"/>
                    </a:lnTo>
                    <a:close/>
                  </a:path>
                </a:pathLst>
              </a:custGeom>
              <a:solidFill>
                <a:srgbClr val="BFFFB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29" name="Freeform 65"/>
              <p:cNvSpPr>
                <a:spLocks/>
              </p:cNvSpPr>
              <p:nvPr/>
            </p:nvSpPr>
            <p:spPr bwMode="auto">
              <a:xfrm>
                <a:off x="5162" y="2682"/>
                <a:ext cx="132" cy="227"/>
              </a:xfrm>
              <a:custGeom>
                <a:avLst/>
                <a:gdLst/>
                <a:ahLst/>
                <a:cxnLst>
                  <a:cxn ang="0">
                    <a:pos x="186" y="102"/>
                  </a:cxn>
                  <a:cxn ang="0">
                    <a:pos x="217" y="169"/>
                  </a:cxn>
                  <a:cxn ang="0">
                    <a:pos x="240" y="240"/>
                  </a:cxn>
                  <a:cxn ang="0">
                    <a:pos x="255" y="311"/>
                  </a:cxn>
                  <a:cxn ang="0">
                    <a:pos x="257" y="372"/>
                  </a:cxn>
                  <a:cxn ang="0">
                    <a:pos x="232" y="395"/>
                  </a:cxn>
                  <a:cxn ang="0">
                    <a:pos x="203" y="415"/>
                  </a:cxn>
                  <a:cxn ang="0">
                    <a:pos x="174" y="432"/>
                  </a:cxn>
                  <a:cxn ang="0">
                    <a:pos x="144" y="449"/>
                  </a:cxn>
                  <a:cxn ang="0">
                    <a:pos x="130" y="447"/>
                  </a:cxn>
                  <a:cxn ang="0">
                    <a:pos x="126" y="438"/>
                  </a:cxn>
                  <a:cxn ang="0">
                    <a:pos x="122" y="428"/>
                  </a:cxn>
                  <a:cxn ang="0">
                    <a:pos x="134" y="422"/>
                  </a:cxn>
                  <a:cxn ang="0">
                    <a:pos x="146" y="418"/>
                  </a:cxn>
                  <a:cxn ang="0">
                    <a:pos x="157" y="411"/>
                  </a:cxn>
                  <a:cxn ang="0">
                    <a:pos x="163" y="399"/>
                  </a:cxn>
                  <a:cxn ang="0">
                    <a:pos x="159" y="382"/>
                  </a:cxn>
                  <a:cxn ang="0">
                    <a:pos x="151" y="365"/>
                  </a:cxn>
                  <a:cxn ang="0">
                    <a:pos x="146" y="349"/>
                  </a:cxn>
                  <a:cxn ang="0">
                    <a:pos x="151" y="334"/>
                  </a:cxn>
                  <a:cxn ang="0">
                    <a:pos x="159" y="322"/>
                  </a:cxn>
                  <a:cxn ang="0">
                    <a:pos x="153" y="311"/>
                  </a:cxn>
                  <a:cxn ang="0">
                    <a:pos x="161" y="305"/>
                  </a:cxn>
                  <a:cxn ang="0">
                    <a:pos x="170" y="301"/>
                  </a:cxn>
                  <a:cxn ang="0">
                    <a:pos x="159" y="271"/>
                  </a:cxn>
                  <a:cxn ang="0">
                    <a:pos x="138" y="221"/>
                  </a:cxn>
                  <a:cxn ang="0">
                    <a:pos x="124" y="169"/>
                  </a:cxn>
                  <a:cxn ang="0">
                    <a:pos x="122" y="115"/>
                  </a:cxn>
                  <a:cxn ang="0">
                    <a:pos x="132" y="59"/>
                  </a:cxn>
                  <a:cxn ang="0">
                    <a:pos x="122" y="55"/>
                  </a:cxn>
                  <a:cxn ang="0">
                    <a:pos x="109" y="102"/>
                  </a:cxn>
                  <a:cxn ang="0">
                    <a:pos x="107" y="150"/>
                  </a:cxn>
                  <a:cxn ang="0">
                    <a:pos x="113" y="199"/>
                  </a:cxn>
                  <a:cxn ang="0">
                    <a:pos x="130" y="244"/>
                  </a:cxn>
                  <a:cxn ang="0">
                    <a:pos x="144" y="272"/>
                  </a:cxn>
                  <a:cxn ang="0">
                    <a:pos x="140" y="284"/>
                  </a:cxn>
                  <a:cxn ang="0">
                    <a:pos x="132" y="296"/>
                  </a:cxn>
                  <a:cxn ang="0">
                    <a:pos x="92" y="213"/>
                  </a:cxn>
                  <a:cxn ang="0">
                    <a:pos x="9" y="219"/>
                  </a:cxn>
                  <a:cxn ang="0">
                    <a:pos x="23" y="201"/>
                  </a:cxn>
                  <a:cxn ang="0">
                    <a:pos x="38" y="184"/>
                  </a:cxn>
                  <a:cxn ang="0">
                    <a:pos x="51" y="169"/>
                  </a:cxn>
                  <a:cxn ang="0">
                    <a:pos x="65" y="151"/>
                  </a:cxn>
                  <a:cxn ang="0">
                    <a:pos x="57" y="138"/>
                  </a:cxn>
                  <a:cxn ang="0">
                    <a:pos x="48" y="128"/>
                  </a:cxn>
                  <a:cxn ang="0">
                    <a:pos x="42" y="123"/>
                  </a:cxn>
                  <a:cxn ang="0">
                    <a:pos x="51" y="119"/>
                  </a:cxn>
                  <a:cxn ang="0">
                    <a:pos x="61" y="113"/>
                  </a:cxn>
                  <a:cxn ang="0">
                    <a:pos x="71" y="107"/>
                  </a:cxn>
                  <a:cxn ang="0">
                    <a:pos x="69" y="88"/>
                  </a:cxn>
                  <a:cxn ang="0">
                    <a:pos x="61" y="65"/>
                  </a:cxn>
                  <a:cxn ang="0">
                    <a:pos x="53" y="42"/>
                  </a:cxn>
                  <a:cxn ang="0">
                    <a:pos x="48" y="19"/>
                  </a:cxn>
                  <a:cxn ang="0">
                    <a:pos x="46" y="0"/>
                  </a:cxn>
                  <a:cxn ang="0">
                    <a:pos x="73" y="7"/>
                  </a:cxn>
                  <a:cxn ang="0">
                    <a:pos x="98" y="17"/>
                  </a:cxn>
                  <a:cxn ang="0">
                    <a:pos x="122" y="29"/>
                  </a:cxn>
                  <a:cxn ang="0">
                    <a:pos x="146" y="40"/>
                  </a:cxn>
                </a:cxnLst>
                <a:rect l="0" t="0" r="r" b="b"/>
                <a:pathLst>
                  <a:path w="265" h="453">
                    <a:moveTo>
                      <a:pt x="157" y="46"/>
                    </a:moveTo>
                    <a:lnTo>
                      <a:pt x="161" y="55"/>
                    </a:lnTo>
                    <a:lnTo>
                      <a:pt x="167" y="65"/>
                    </a:lnTo>
                    <a:lnTo>
                      <a:pt x="172" y="73"/>
                    </a:lnTo>
                    <a:lnTo>
                      <a:pt x="176" y="82"/>
                    </a:lnTo>
                    <a:lnTo>
                      <a:pt x="182" y="92"/>
                    </a:lnTo>
                    <a:lnTo>
                      <a:pt x="186" y="102"/>
                    </a:lnTo>
                    <a:lnTo>
                      <a:pt x="192" y="111"/>
                    </a:lnTo>
                    <a:lnTo>
                      <a:pt x="195" y="121"/>
                    </a:lnTo>
                    <a:lnTo>
                      <a:pt x="199" y="130"/>
                    </a:lnTo>
                    <a:lnTo>
                      <a:pt x="203" y="140"/>
                    </a:lnTo>
                    <a:lnTo>
                      <a:pt x="209" y="150"/>
                    </a:lnTo>
                    <a:lnTo>
                      <a:pt x="213" y="159"/>
                    </a:lnTo>
                    <a:lnTo>
                      <a:pt x="217" y="169"/>
                    </a:lnTo>
                    <a:lnTo>
                      <a:pt x="218" y="178"/>
                    </a:lnTo>
                    <a:lnTo>
                      <a:pt x="222" y="188"/>
                    </a:lnTo>
                    <a:lnTo>
                      <a:pt x="226" y="199"/>
                    </a:lnTo>
                    <a:lnTo>
                      <a:pt x="230" y="209"/>
                    </a:lnTo>
                    <a:lnTo>
                      <a:pt x="232" y="219"/>
                    </a:lnTo>
                    <a:lnTo>
                      <a:pt x="236" y="228"/>
                    </a:lnTo>
                    <a:lnTo>
                      <a:pt x="240" y="240"/>
                    </a:lnTo>
                    <a:lnTo>
                      <a:pt x="242" y="249"/>
                    </a:lnTo>
                    <a:lnTo>
                      <a:pt x="243" y="259"/>
                    </a:lnTo>
                    <a:lnTo>
                      <a:pt x="247" y="271"/>
                    </a:lnTo>
                    <a:lnTo>
                      <a:pt x="249" y="280"/>
                    </a:lnTo>
                    <a:lnTo>
                      <a:pt x="251" y="290"/>
                    </a:lnTo>
                    <a:lnTo>
                      <a:pt x="253" y="301"/>
                    </a:lnTo>
                    <a:lnTo>
                      <a:pt x="255" y="311"/>
                    </a:lnTo>
                    <a:lnTo>
                      <a:pt x="257" y="322"/>
                    </a:lnTo>
                    <a:lnTo>
                      <a:pt x="259" y="332"/>
                    </a:lnTo>
                    <a:lnTo>
                      <a:pt x="261" y="344"/>
                    </a:lnTo>
                    <a:lnTo>
                      <a:pt x="263" y="353"/>
                    </a:lnTo>
                    <a:lnTo>
                      <a:pt x="265" y="365"/>
                    </a:lnTo>
                    <a:lnTo>
                      <a:pt x="261" y="369"/>
                    </a:lnTo>
                    <a:lnTo>
                      <a:pt x="257" y="372"/>
                    </a:lnTo>
                    <a:lnTo>
                      <a:pt x="255" y="376"/>
                    </a:lnTo>
                    <a:lnTo>
                      <a:pt x="251" y="380"/>
                    </a:lnTo>
                    <a:lnTo>
                      <a:pt x="247" y="384"/>
                    </a:lnTo>
                    <a:lnTo>
                      <a:pt x="243" y="386"/>
                    </a:lnTo>
                    <a:lnTo>
                      <a:pt x="240" y="390"/>
                    </a:lnTo>
                    <a:lnTo>
                      <a:pt x="236" y="393"/>
                    </a:lnTo>
                    <a:lnTo>
                      <a:pt x="232" y="395"/>
                    </a:lnTo>
                    <a:lnTo>
                      <a:pt x="228" y="399"/>
                    </a:lnTo>
                    <a:lnTo>
                      <a:pt x="224" y="401"/>
                    </a:lnTo>
                    <a:lnTo>
                      <a:pt x="220" y="405"/>
                    </a:lnTo>
                    <a:lnTo>
                      <a:pt x="217" y="407"/>
                    </a:lnTo>
                    <a:lnTo>
                      <a:pt x="213" y="411"/>
                    </a:lnTo>
                    <a:lnTo>
                      <a:pt x="209" y="413"/>
                    </a:lnTo>
                    <a:lnTo>
                      <a:pt x="203" y="415"/>
                    </a:lnTo>
                    <a:lnTo>
                      <a:pt x="199" y="418"/>
                    </a:lnTo>
                    <a:lnTo>
                      <a:pt x="195" y="420"/>
                    </a:lnTo>
                    <a:lnTo>
                      <a:pt x="192" y="422"/>
                    </a:lnTo>
                    <a:lnTo>
                      <a:pt x="186" y="424"/>
                    </a:lnTo>
                    <a:lnTo>
                      <a:pt x="182" y="428"/>
                    </a:lnTo>
                    <a:lnTo>
                      <a:pt x="178" y="430"/>
                    </a:lnTo>
                    <a:lnTo>
                      <a:pt x="174" y="432"/>
                    </a:lnTo>
                    <a:lnTo>
                      <a:pt x="169" y="434"/>
                    </a:lnTo>
                    <a:lnTo>
                      <a:pt x="165" y="436"/>
                    </a:lnTo>
                    <a:lnTo>
                      <a:pt x="161" y="440"/>
                    </a:lnTo>
                    <a:lnTo>
                      <a:pt x="157" y="441"/>
                    </a:lnTo>
                    <a:lnTo>
                      <a:pt x="151" y="443"/>
                    </a:lnTo>
                    <a:lnTo>
                      <a:pt x="147" y="445"/>
                    </a:lnTo>
                    <a:lnTo>
                      <a:pt x="144" y="449"/>
                    </a:lnTo>
                    <a:lnTo>
                      <a:pt x="140" y="451"/>
                    </a:lnTo>
                    <a:lnTo>
                      <a:pt x="136" y="453"/>
                    </a:lnTo>
                    <a:lnTo>
                      <a:pt x="134" y="453"/>
                    </a:lnTo>
                    <a:lnTo>
                      <a:pt x="134" y="451"/>
                    </a:lnTo>
                    <a:lnTo>
                      <a:pt x="132" y="451"/>
                    </a:lnTo>
                    <a:lnTo>
                      <a:pt x="132" y="449"/>
                    </a:lnTo>
                    <a:lnTo>
                      <a:pt x="130" y="447"/>
                    </a:lnTo>
                    <a:lnTo>
                      <a:pt x="130" y="445"/>
                    </a:lnTo>
                    <a:lnTo>
                      <a:pt x="128" y="445"/>
                    </a:lnTo>
                    <a:lnTo>
                      <a:pt x="128" y="443"/>
                    </a:lnTo>
                    <a:lnTo>
                      <a:pt x="128" y="441"/>
                    </a:lnTo>
                    <a:lnTo>
                      <a:pt x="126" y="441"/>
                    </a:lnTo>
                    <a:lnTo>
                      <a:pt x="126" y="440"/>
                    </a:lnTo>
                    <a:lnTo>
                      <a:pt x="126" y="438"/>
                    </a:lnTo>
                    <a:lnTo>
                      <a:pt x="126" y="436"/>
                    </a:lnTo>
                    <a:lnTo>
                      <a:pt x="124" y="436"/>
                    </a:lnTo>
                    <a:lnTo>
                      <a:pt x="124" y="434"/>
                    </a:lnTo>
                    <a:lnTo>
                      <a:pt x="124" y="432"/>
                    </a:lnTo>
                    <a:lnTo>
                      <a:pt x="122" y="432"/>
                    </a:lnTo>
                    <a:lnTo>
                      <a:pt x="122" y="430"/>
                    </a:lnTo>
                    <a:lnTo>
                      <a:pt x="122" y="428"/>
                    </a:lnTo>
                    <a:lnTo>
                      <a:pt x="124" y="426"/>
                    </a:lnTo>
                    <a:lnTo>
                      <a:pt x="126" y="426"/>
                    </a:lnTo>
                    <a:lnTo>
                      <a:pt x="128" y="426"/>
                    </a:lnTo>
                    <a:lnTo>
                      <a:pt x="130" y="424"/>
                    </a:lnTo>
                    <a:lnTo>
                      <a:pt x="132" y="424"/>
                    </a:lnTo>
                    <a:lnTo>
                      <a:pt x="134" y="424"/>
                    </a:lnTo>
                    <a:lnTo>
                      <a:pt x="134" y="422"/>
                    </a:lnTo>
                    <a:lnTo>
                      <a:pt x="136" y="422"/>
                    </a:lnTo>
                    <a:lnTo>
                      <a:pt x="138" y="422"/>
                    </a:lnTo>
                    <a:lnTo>
                      <a:pt x="140" y="422"/>
                    </a:lnTo>
                    <a:lnTo>
                      <a:pt x="140" y="420"/>
                    </a:lnTo>
                    <a:lnTo>
                      <a:pt x="142" y="420"/>
                    </a:lnTo>
                    <a:lnTo>
                      <a:pt x="144" y="420"/>
                    </a:lnTo>
                    <a:lnTo>
                      <a:pt x="146" y="418"/>
                    </a:lnTo>
                    <a:lnTo>
                      <a:pt x="147" y="417"/>
                    </a:lnTo>
                    <a:lnTo>
                      <a:pt x="149" y="417"/>
                    </a:lnTo>
                    <a:lnTo>
                      <a:pt x="151" y="415"/>
                    </a:lnTo>
                    <a:lnTo>
                      <a:pt x="153" y="415"/>
                    </a:lnTo>
                    <a:lnTo>
                      <a:pt x="153" y="413"/>
                    </a:lnTo>
                    <a:lnTo>
                      <a:pt x="155" y="413"/>
                    </a:lnTo>
                    <a:lnTo>
                      <a:pt x="157" y="411"/>
                    </a:lnTo>
                    <a:lnTo>
                      <a:pt x="157" y="409"/>
                    </a:lnTo>
                    <a:lnTo>
                      <a:pt x="159" y="409"/>
                    </a:lnTo>
                    <a:lnTo>
                      <a:pt x="159" y="407"/>
                    </a:lnTo>
                    <a:lnTo>
                      <a:pt x="161" y="405"/>
                    </a:lnTo>
                    <a:lnTo>
                      <a:pt x="163" y="403"/>
                    </a:lnTo>
                    <a:lnTo>
                      <a:pt x="163" y="401"/>
                    </a:lnTo>
                    <a:lnTo>
                      <a:pt x="163" y="399"/>
                    </a:lnTo>
                    <a:lnTo>
                      <a:pt x="163" y="397"/>
                    </a:lnTo>
                    <a:lnTo>
                      <a:pt x="163" y="393"/>
                    </a:lnTo>
                    <a:lnTo>
                      <a:pt x="163" y="392"/>
                    </a:lnTo>
                    <a:lnTo>
                      <a:pt x="161" y="390"/>
                    </a:lnTo>
                    <a:lnTo>
                      <a:pt x="161" y="386"/>
                    </a:lnTo>
                    <a:lnTo>
                      <a:pt x="159" y="384"/>
                    </a:lnTo>
                    <a:lnTo>
                      <a:pt x="159" y="382"/>
                    </a:lnTo>
                    <a:lnTo>
                      <a:pt x="157" y="378"/>
                    </a:lnTo>
                    <a:lnTo>
                      <a:pt x="157" y="376"/>
                    </a:lnTo>
                    <a:lnTo>
                      <a:pt x="155" y="374"/>
                    </a:lnTo>
                    <a:lnTo>
                      <a:pt x="153" y="372"/>
                    </a:lnTo>
                    <a:lnTo>
                      <a:pt x="153" y="369"/>
                    </a:lnTo>
                    <a:lnTo>
                      <a:pt x="151" y="367"/>
                    </a:lnTo>
                    <a:lnTo>
                      <a:pt x="151" y="365"/>
                    </a:lnTo>
                    <a:lnTo>
                      <a:pt x="149" y="363"/>
                    </a:lnTo>
                    <a:lnTo>
                      <a:pt x="149" y="359"/>
                    </a:lnTo>
                    <a:lnTo>
                      <a:pt x="147" y="357"/>
                    </a:lnTo>
                    <a:lnTo>
                      <a:pt x="147" y="355"/>
                    </a:lnTo>
                    <a:lnTo>
                      <a:pt x="146" y="353"/>
                    </a:lnTo>
                    <a:lnTo>
                      <a:pt x="146" y="351"/>
                    </a:lnTo>
                    <a:lnTo>
                      <a:pt x="146" y="349"/>
                    </a:lnTo>
                    <a:lnTo>
                      <a:pt x="146" y="347"/>
                    </a:lnTo>
                    <a:lnTo>
                      <a:pt x="146" y="344"/>
                    </a:lnTo>
                    <a:lnTo>
                      <a:pt x="147" y="342"/>
                    </a:lnTo>
                    <a:lnTo>
                      <a:pt x="147" y="340"/>
                    </a:lnTo>
                    <a:lnTo>
                      <a:pt x="147" y="338"/>
                    </a:lnTo>
                    <a:lnTo>
                      <a:pt x="149" y="336"/>
                    </a:lnTo>
                    <a:lnTo>
                      <a:pt x="151" y="334"/>
                    </a:lnTo>
                    <a:lnTo>
                      <a:pt x="153" y="334"/>
                    </a:lnTo>
                    <a:lnTo>
                      <a:pt x="155" y="332"/>
                    </a:lnTo>
                    <a:lnTo>
                      <a:pt x="159" y="330"/>
                    </a:lnTo>
                    <a:lnTo>
                      <a:pt x="159" y="328"/>
                    </a:lnTo>
                    <a:lnTo>
                      <a:pt x="159" y="326"/>
                    </a:lnTo>
                    <a:lnTo>
                      <a:pt x="159" y="324"/>
                    </a:lnTo>
                    <a:lnTo>
                      <a:pt x="159" y="322"/>
                    </a:lnTo>
                    <a:lnTo>
                      <a:pt x="157" y="322"/>
                    </a:lnTo>
                    <a:lnTo>
                      <a:pt x="157" y="320"/>
                    </a:lnTo>
                    <a:lnTo>
                      <a:pt x="155" y="319"/>
                    </a:lnTo>
                    <a:lnTo>
                      <a:pt x="155" y="317"/>
                    </a:lnTo>
                    <a:lnTo>
                      <a:pt x="153" y="315"/>
                    </a:lnTo>
                    <a:lnTo>
                      <a:pt x="153" y="313"/>
                    </a:lnTo>
                    <a:lnTo>
                      <a:pt x="153" y="311"/>
                    </a:lnTo>
                    <a:lnTo>
                      <a:pt x="153" y="309"/>
                    </a:lnTo>
                    <a:lnTo>
                      <a:pt x="153" y="307"/>
                    </a:lnTo>
                    <a:lnTo>
                      <a:pt x="155" y="307"/>
                    </a:lnTo>
                    <a:lnTo>
                      <a:pt x="155" y="305"/>
                    </a:lnTo>
                    <a:lnTo>
                      <a:pt x="157" y="305"/>
                    </a:lnTo>
                    <a:lnTo>
                      <a:pt x="159" y="305"/>
                    </a:lnTo>
                    <a:lnTo>
                      <a:pt x="161" y="305"/>
                    </a:lnTo>
                    <a:lnTo>
                      <a:pt x="163" y="305"/>
                    </a:lnTo>
                    <a:lnTo>
                      <a:pt x="165" y="305"/>
                    </a:lnTo>
                    <a:lnTo>
                      <a:pt x="167" y="305"/>
                    </a:lnTo>
                    <a:lnTo>
                      <a:pt x="167" y="303"/>
                    </a:lnTo>
                    <a:lnTo>
                      <a:pt x="169" y="303"/>
                    </a:lnTo>
                    <a:lnTo>
                      <a:pt x="170" y="303"/>
                    </a:lnTo>
                    <a:lnTo>
                      <a:pt x="170" y="301"/>
                    </a:lnTo>
                    <a:lnTo>
                      <a:pt x="172" y="301"/>
                    </a:lnTo>
                    <a:lnTo>
                      <a:pt x="172" y="299"/>
                    </a:lnTo>
                    <a:lnTo>
                      <a:pt x="174" y="297"/>
                    </a:lnTo>
                    <a:lnTo>
                      <a:pt x="170" y="290"/>
                    </a:lnTo>
                    <a:lnTo>
                      <a:pt x="167" y="284"/>
                    </a:lnTo>
                    <a:lnTo>
                      <a:pt x="163" y="278"/>
                    </a:lnTo>
                    <a:lnTo>
                      <a:pt x="159" y="271"/>
                    </a:lnTo>
                    <a:lnTo>
                      <a:pt x="155" y="265"/>
                    </a:lnTo>
                    <a:lnTo>
                      <a:pt x="151" y="257"/>
                    </a:lnTo>
                    <a:lnTo>
                      <a:pt x="149" y="249"/>
                    </a:lnTo>
                    <a:lnTo>
                      <a:pt x="146" y="244"/>
                    </a:lnTo>
                    <a:lnTo>
                      <a:pt x="144" y="236"/>
                    </a:lnTo>
                    <a:lnTo>
                      <a:pt x="140" y="228"/>
                    </a:lnTo>
                    <a:lnTo>
                      <a:pt x="138" y="221"/>
                    </a:lnTo>
                    <a:lnTo>
                      <a:pt x="136" y="215"/>
                    </a:lnTo>
                    <a:lnTo>
                      <a:pt x="132" y="207"/>
                    </a:lnTo>
                    <a:lnTo>
                      <a:pt x="130" y="199"/>
                    </a:lnTo>
                    <a:lnTo>
                      <a:pt x="128" y="192"/>
                    </a:lnTo>
                    <a:lnTo>
                      <a:pt x="128" y="184"/>
                    </a:lnTo>
                    <a:lnTo>
                      <a:pt x="126" y="176"/>
                    </a:lnTo>
                    <a:lnTo>
                      <a:pt x="124" y="169"/>
                    </a:lnTo>
                    <a:lnTo>
                      <a:pt x="122" y="161"/>
                    </a:lnTo>
                    <a:lnTo>
                      <a:pt x="122" y="153"/>
                    </a:lnTo>
                    <a:lnTo>
                      <a:pt x="122" y="146"/>
                    </a:lnTo>
                    <a:lnTo>
                      <a:pt x="121" y="138"/>
                    </a:lnTo>
                    <a:lnTo>
                      <a:pt x="121" y="130"/>
                    </a:lnTo>
                    <a:lnTo>
                      <a:pt x="121" y="123"/>
                    </a:lnTo>
                    <a:lnTo>
                      <a:pt x="122" y="115"/>
                    </a:lnTo>
                    <a:lnTo>
                      <a:pt x="122" y="107"/>
                    </a:lnTo>
                    <a:lnTo>
                      <a:pt x="122" y="100"/>
                    </a:lnTo>
                    <a:lnTo>
                      <a:pt x="124" y="92"/>
                    </a:lnTo>
                    <a:lnTo>
                      <a:pt x="126" y="84"/>
                    </a:lnTo>
                    <a:lnTo>
                      <a:pt x="128" y="75"/>
                    </a:lnTo>
                    <a:lnTo>
                      <a:pt x="130" y="67"/>
                    </a:lnTo>
                    <a:lnTo>
                      <a:pt x="132" y="59"/>
                    </a:lnTo>
                    <a:lnTo>
                      <a:pt x="130" y="59"/>
                    </a:lnTo>
                    <a:lnTo>
                      <a:pt x="130" y="57"/>
                    </a:lnTo>
                    <a:lnTo>
                      <a:pt x="128" y="57"/>
                    </a:lnTo>
                    <a:lnTo>
                      <a:pt x="128" y="55"/>
                    </a:lnTo>
                    <a:lnTo>
                      <a:pt x="126" y="55"/>
                    </a:lnTo>
                    <a:lnTo>
                      <a:pt x="124" y="55"/>
                    </a:lnTo>
                    <a:lnTo>
                      <a:pt x="122" y="55"/>
                    </a:lnTo>
                    <a:lnTo>
                      <a:pt x="119" y="61"/>
                    </a:lnTo>
                    <a:lnTo>
                      <a:pt x="117" y="69"/>
                    </a:lnTo>
                    <a:lnTo>
                      <a:pt x="115" y="75"/>
                    </a:lnTo>
                    <a:lnTo>
                      <a:pt x="113" y="80"/>
                    </a:lnTo>
                    <a:lnTo>
                      <a:pt x="111" y="88"/>
                    </a:lnTo>
                    <a:lnTo>
                      <a:pt x="111" y="94"/>
                    </a:lnTo>
                    <a:lnTo>
                      <a:pt x="109" y="102"/>
                    </a:lnTo>
                    <a:lnTo>
                      <a:pt x="109" y="107"/>
                    </a:lnTo>
                    <a:lnTo>
                      <a:pt x="107" y="115"/>
                    </a:lnTo>
                    <a:lnTo>
                      <a:pt x="107" y="123"/>
                    </a:lnTo>
                    <a:lnTo>
                      <a:pt x="107" y="128"/>
                    </a:lnTo>
                    <a:lnTo>
                      <a:pt x="107" y="136"/>
                    </a:lnTo>
                    <a:lnTo>
                      <a:pt x="107" y="144"/>
                    </a:lnTo>
                    <a:lnTo>
                      <a:pt x="107" y="150"/>
                    </a:lnTo>
                    <a:lnTo>
                      <a:pt x="107" y="157"/>
                    </a:lnTo>
                    <a:lnTo>
                      <a:pt x="107" y="165"/>
                    </a:lnTo>
                    <a:lnTo>
                      <a:pt x="109" y="171"/>
                    </a:lnTo>
                    <a:lnTo>
                      <a:pt x="109" y="178"/>
                    </a:lnTo>
                    <a:lnTo>
                      <a:pt x="111" y="184"/>
                    </a:lnTo>
                    <a:lnTo>
                      <a:pt x="113" y="192"/>
                    </a:lnTo>
                    <a:lnTo>
                      <a:pt x="113" y="199"/>
                    </a:lnTo>
                    <a:lnTo>
                      <a:pt x="115" y="205"/>
                    </a:lnTo>
                    <a:lnTo>
                      <a:pt x="117" y="211"/>
                    </a:lnTo>
                    <a:lnTo>
                      <a:pt x="119" y="219"/>
                    </a:lnTo>
                    <a:lnTo>
                      <a:pt x="122" y="224"/>
                    </a:lnTo>
                    <a:lnTo>
                      <a:pt x="124" y="232"/>
                    </a:lnTo>
                    <a:lnTo>
                      <a:pt x="126" y="238"/>
                    </a:lnTo>
                    <a:lnTo>
                      <a:pt x="130" y="244"/>
                    </a:lnTo>
                    <a:lnTo>
                      <a:pt x="132" y="249"/>
                    </a:lnTo>
                    <a:lnTo>
                      <a:pt x="136" y="255"/>
                    </a:lnTo>
                    <a:lnTo>
                      <a:pt x="140" y="261"/>
                    </a:lnTo>
                    <a:lnTo>
                      <a:pt x="144" y="267"/>
                    </a:lnTo>
                    <a:lnTo>
                      <a:pt x="144" y="269"/>
                    </a:lnTo>
                    <a:lnTo>
                      <a:pt x="144" y="271"/>
                    </a:lnTo>
                    <a:lnTo>
                      <a:pt x="144" y="272"/>
                    </a:lnTo>
                    <a:lnTo>
                      <a:pt x="144" y="274"/>
                    </a:lnTo>
                    <a:lnTo>
                      <a:pt x="144" y="276"/>
                    </a:lnTo>
                    <a:lnTo>
                      <a:pt x="142" y="278"/>
                    </a:lnTo>
                    <a:lnTo>
                      <a:pt x="142" y="280"/>
                    </a:lnTo>
                    <a:lnTo>
                      <a:pt x="142" y="282"/>
                    </a:lnTo>
                    <a:lnTo>
                      <a:pt x="140" y="282"/>
                    </a:lnTo>
                    <a:lnTo>
                      <a:pt x="140" y="284"/>
                    </a:lnTo>
                    <a:lnTo>
                      <a:pt x="138" y="286"/>
                    </a:lnTo>
                    <a:lnTo>
                      <a:pt x="138" y="288"/>
                    </a:lnTo>
                    <a:lnTo>
                      <a:pt x="136" y="288"/>
                    </a:lnTo>
                    <a:lnTo>
                      <a:pt x="136" y="290"/>
                    </a:lnTo>
                    <a:lnTo>
                      <a:pt x="134" y="292"/>
                    </a:lnTo>
                    <a:lnTo>
                      <a:pt x="134" y="294"/>
                    </a:lnTo>
                    <a:lnTo>
                      <a:pt x="132" y="296"/>
                    </a:lnTo>
                    <a:lnTo>
                      <a:pt x="132" y="297"/>
                    </a:lnTo>
                    <a:lnTo>
                      <a:pt x="130" y="299"/>
                    </a:lnTo>
                    <a:lnTo>
                      <a:pt x="130" y="301"/>
                    </a:lnTo>
                    <a:lnTo>
                      <a:pt x="130" y="303"/>
                    </a:lnTo>
                    <a:lnTo>
                      <a:pt x="130" y="305"/>
                    </a:lnTo>
                    <a:lnTo>
                      <a:pt x="130" y="307"/>
                    </a:lnTo>
                    <a:lnTo>
                      <a:pt x="92" y="213"/>
                    </a:lnTo>
                    <a:lnTo>
                      <a:pt x="78" y="207"/>
                    </a:lnTo>
                    <a:lnTo>
                      <a:pt x="0" y="232"/>
                    </a:lnTo>
                    <a:lnTo>
                      <a:pt x="2" y="230"/>
                    </a:lnTo>
                    <a:lnTo>
                      <a:pt x="3" y="226"/>
                    </a:lnTo>
                    <a:lnTo>
                      <a:pt x="5" y="224"/>
                    </a:lnTo>
                    <a:lnTo>
                      <a:pt x="7" y="221"/>
                    </a:lnTo>
                    <a:lnTo>
                      <a:pt x="9" y="219"/>
                    </a:lnTo>
                    <a:lnTo>
                      <a:pt x="11" y="217"/>
                    </a:lnTo>
                    <a:lnTo>
                      <a:pt x="13" y="213"/>
                    </a:lnTo>
                    <a:lnTo>
                      <a:pt x="15" y="211"/>
                    </a:lnTo>
                    <a:lnTo>
                      <a:pt x="17" y="209"/>
                    </a:lnTo>
                    <a:lnTo>
                      <a:pt x="19" y="205"/>
                    </a:lnTo>
                    <a:lnTo>
                      <a:pt x="21" y="203"/>
                    </a:lnTo>
                    <a:lnTo>
                      <a:pt x="23" y="201"/>
                    </a:lnTo>
                    <a:lnTo>
                      <a:pt x="25" y="199"/>
                    </a:lnTo>
                    <a:lnTo>
                      <a:pt x="27" y="196"/>
                    </a:lnTo>
                    <a:lnTo>
                      <a:pt x="28" y="194"/>
                    </a:lnTo>
                    <a:lnTo>
                      <a:pt x="30" y="192"/>
                    </a:lnTo>
                    <a:lnTo>
                      <a:pt x="32" y="190"/>
                    </a:lnTo>
                    <a:lnTo>
                      <a:pt x="36" y="188"/>
                    </a:lnTo>
                    <a:lnTo>
                      <a:pt x="38" y="184"/>
                    </a:lnTo>
                    <a:lnTo>
                      <a:pt x="40" y="182"/>
                    </a:lnTo>
                    <a:lnTo>
                      <a:pt x="42" y="180"/>
                    </a:lnTo>
                    <a:lnTo>
                      <a:pt x="44" y="178"/>
                    </a:lnTo>
                    <a:lnTo>
                      <a:pt x="46" y="176"/>
                    </a:lnTo>
                    <a:lnTo>
                      <a:pt x="48" y="173"/>
                    </a:lnTo>
                    <a:lnTo>
                      <a:pt x="50" y="171"/>
                    </a:lnTo>
                    <a:lnTo>
                      <a:pt x="51" y="169"/>
                    </a:lnTo>
                    <a:lnTo>
                      <a:pt x="53" y="165"/>
                    </a:lnTo>
                    <a:lnTo>
                      <a:pt x="57" y="163"/>
                    </a:lnTo>
                    <a:lnTo>
                      <a:pt x="59" y="161"/>
                    </a:lnTo>
                    <a:lnTo>
                      <a:pt x="61" y="159"/>
                    </a:lnTo>
                    <a:lnTo>
                      <a:pt x="63" y="155"/>
                    </a:lnTo>
                    <a:lnTo>
                      <a:pt x="65" y="153"/>
                    </a:lnTo>
                    <a:lnTo>
                      <a:pt x="65" y="151"/>
                    </a:lnTo>
                    <a:lnTo>
                      <a:pt x="63" y="150"/>
                    </a:lnTo>
                    <a:lnTo>
                      <a:pt x="63" y="148"/>
                    </a:lnTo>
                    <a:lnTo>
                      <a:pt x="63" y="146"/>
                    </a:lnTo>
                    <a:lnTo>
                      <a:pt x="61" y="144"/>
                    </a:lnTo>
                    <a:lnTo>
                      <a:pt x="61" y="142"/>
                    </a:lnTo>
                    <a:lnTo>
                      <a:pt x="59" y="140"/>
                    </a:lnTo>
                    <a:lnTo>
                      <a:pt x="57" y="138"/>
                    </a:lnTo>
                    <a:lnTo>
                      <a:pt x="55" y="136"/>
                    </a:lnTo>
                    <a:lnTo>
                      <a:pt x="55" y="134"/>
                    </a:lnTo>
                    <a:lnTo>
                      <a:pt x="53" y="134"/>
                    </a:lnTo>
                    <a:lnTo>
                      <a:pt x="51" y="132"/>
                    </a:lnTo>
                    <a:lnTo>
                      <a:pt x="50" y="130"/>
                    </a:lnTo>
                    <a:lnTo>
                      <a:pt x="48" y="130"/>
                    </a:lnTo>
                    <a:lnTo>
                      <a:pt x="48" y="128"/>
                    </a:lnTo>
                    <a:lnTo>
                      <a:pt x="46" y="128"/>
                    </a:lnTo>
                    <a:lnTo>
                      <a:pt x="46" y="126"/>
                    </a:lnTo>
                    <a:lnTo>
                      <a:pt x="44" y="126"/>
                    </a:lnTo>
                    <a:lnTo>
                      <a:pt x="44" y="125"/>
                    </a:lnTo>
                    <a:lnTo>
                      <a:pt x="42" y="125"/>
                    </a:lnTo>
                    <a:lnTo>
                      <a:pt x="40" y="123"/>
                    </a:lnTo>
                    <a:lnTo>
                      <a:pt x="42" y="123"/>
                    </a:lnTo>
                    <a:lnTo>
                      <a:pt x="42" y="121"/>
                    </a:lnTo>
                    <a:lnTo>
                      <a:pt x="44" y="121"/>
                    </a:lnTo>
                    <a:lnTo>
                      <a:pt x="46" y="121"/>
                    </a:lnTo>
                    <a:lnTo>
                      <a:pt x="48" y="121"/>
                    </a:lnTo>
                    <a:lnTo>
                      <a:pt x="48" y="119"/>
                    </a:lnTo>
                    <a:lnTo>
                      <a:pt x="50" y="119"/>
                    </a:lnTo>
                    <a:lnTo>
                      <a:pt x="51" y="119"/>
                    </a:lnTo>
                    <a:lnTo>
                      <a:pt x="51" y="117"/>
                    </a:lnTo>
                    <a:lnTo>
                      <a:pt x="53" y="117"/>
                    </a:lnTo>
                    <a:lnTo>
                      <a:pt x="55" y="117"/>
                    </a:lnTo>
                    <a:lnTo>
                      <a:pt x="57" y="117"/>
                    </a:lnTo>
                    <a:lnTo>
                      <a:pt x="57" y="115"/>
                    </a:lnTo>
                    <a:lnTo>
                      <a:pt x="59" y="115"/>
                    </a:lnTo>
                    <a:lnTo>
                      <a:pt x="61" y="113"/>
                    </a:lnTo>
                    <a:lnTo>
                      <a:pt x="63" y="113"/>
                    </a:lnTo>
                    <a:lnTo>
                      <a:pt x="63" y="111"/>
                    </a:lnTo>
                    <a:lnTo>
                      <a:pt x="65" y="111"/>
                    </a:lnTo>
                    <a:lnTo>
                      <a:pt x="67" y="109"/>
                    </a:lnTo>
                    <a:lnTo>
                      <a:pt x="69" y="109"/>
                    </a:lnTo>
                    <a:lnTo>
                      <a:pt x="69" y="107"/>
                    </a:lnTo>
                    <a:lnTo>
                      <a:pt x="71" y="107"/>
                    </a:lnTo>
                    <a:lnTo>
                      <a:pt x="71" y="105"/>
                    </a:lnTo>
                    <a:lnTo>
                      <a:pt x="73" y="105"/>
                    </a:lnTo>
                    <a:lnTo>
                      <a:pt x="71" y="102"/>
                    </a:lnTo>
                    <a:lnTo>
                      <a:pt x="71" y="98"/>
                    </a:lnTo>
                    <a:lnTo>
                      <a:pt x="71" y="96"/>
                    </a:lnTo>
                    <a:lnTo>
                      <a:pt x="69" y="92"/>
                    </a:lnTo>
                    <a:lnTo>
                      <a:pt x="69" y="88"/>
                    </a:lnTo>
                    <a:lnTo>
                      <a:pt x="67" y="84"/>
                    </a:lnTo>
                    <a:lnTo>
                      <a:pt x="67" y="82"/>
                    </a:lnTo>
                    <a:lnTo>
                      <a:pt x="65" y="78"/>
                    </a:lnTo>
                    <a:lnTo>
                      <a:pt x="65" y="75"/>
                    </a:lnTo>
                    <a:lnTo>
                      <a:pt x="63" y="73"/>
                    </a:lnTo>
                    <a:lnTo>
                      <a:pt x="63" y="69"/>
                    </a:lnTo>
                    <a:lnTo>
                      <a:pt x="61" y="65"/>
                    </a:lnTo>
                    <a:lnTo>
                      <a:pt x="61" y="61"/>
                    </a:lnTo>
                    <a:lnTo>
                      <a:pt x="59" y="59"/>
                    </a:lnTo>
                    <a:lnTo>
                      <a:pt x="59" y="55"/>
                    </a:lnTo>
                    <a:lnTo>
                      <a:pt x="57" y="52"/>
                    </a:lnTo>
                    <a:lnTo>
                      <a:pt x="55" y="50"/>
                    </a:lnTo>
                    <a:lnTo>
                      <a:pt x="55" y="46"/>
                    </a:lnTo>
                    <a:lnTo>
                      <a:pt x="53" y="42"/>
                    </a:lnTo>
                    <a:lnTo>
                      <a:pt x="53" y="40"/>
                    </a:lnTo>
                    <a:lnTo>
                      <a:pt x="51" y="36"/>
                    </a:lnTo>
                    <a:lnTo>
                      <a:pt x="51" y="32"/>
                    </a:lnTo>
                    <a:lnTo>
                      <a:pt x="50" y="29"/>
                    </a:lnTo>
                    <a:lnTo>
                      <a:pt x="50" y="27"/>
                    </a:lnTo>
                    <a:lnTo>
                      <a:pt x="48" y="23"/>
                    </a:lnTo>
                    <a:lnTo>
                      <a:pt x="48" y="19"/>
                    </a:lnTo>
                    <a:lnTo>
                      <a:pt x="46" y="17"/>
                    </a:lnTo>
                    <a:lnTo>
                      <a:pt x="46" y="13"/>
                    </a:lnTo>
                    <a:lnTo>
                      <a:pt x="44" y="9"/>
                    </a:lnTo>
                    <a:lnTo>
                      <a:pt x="44" y="5"/>
                    </a:lnTo>
                    <a:lnTo>
                      <a:pt x="42" y="4"/>
                    </a:lnTo>
                    <a:lnTo>
                      <a:pt x="42" y="0"/>
                    </a:lnTo>
                    <a:lnTo>
                      <a:pt x="46" y="0"/>
                    </a:lnTo>
                    <a:lnTo>
                      <a:pt x="50" y="2"/>
                    </a:lnTo>
                    <a:lnTo>
                      <a:pt x="53" y="2"/>
                    </a:lnTo>
                    <a:lnTo>
                      <a:pt x="57" y="4"/>
                    </a:lnTo>
                    <a:lnTo>
                      <a:pt x="61" y="4"/>
                    </a:lnTo>
                    <a:lnTo>
                      <a:pt x="65" y="5"/>
                    </a:lnTo>
                    <a:lnTo>
                      <a:pt x="69" y="5"/>
                    </a:lnTo>
                    <a:lnTo>
                      <a:pt x="73" y="7"/>
                    </a:lnTo>
                    <a:lnTo>
                      <a:pt x="75" y="9"/>
                    </a:lnTo>
                    <a:lnTo>
                      <a:pt x="78" y="9"/>
                    </a:lnTo>
                    <a:lnTo>
                      <a:pt x="82" y="11"/>
                    </a:lnTo>
                    <a:lnTo>
                      <a:pt x="86" y="13"/>
                    </a:lnTo>
                    <a:lnTo>
                      <a:pt x="90" y="15"/>
                    </a:lnTo>
                    <a:lnTo>
                      <a:pt x="94" y="15"/>
                    </a:lnTo>
                    <a:lnTo>
                      <a:pt x="98" y="17"/>
                    </a:lnTo>
                    <a:lnTo>
                      <a:pt x="101" y="19"/>
                    </a:lnTo>
                    <a:lnTo>
                      <a:pt x="103" y="21"/>
                    </a:lnTo>
                    <a:lnTo>
                      <a:pt x="107" y="23"/>
                    </a:lnTo>
                    <a:lnTo>
                      <a:pt x="111" y="25"/>
                    </a:lnTo>
                    <a:lnTo>
                      <a:pt x="115" y="25"/>
                    </a:lnTo>
                    <a:lnTo>
                      <a:pt x="119" y="27"/>
                    </a:lnTo>
                    <a:lnTo>
                      <a:pt x="122" y="29"/>
                    </a:lnTo>
                    <a:lnTo>
                      <a:pt x="124" y="30"/>
                    </a:lnTo>
                    <a:lnTo>
                      <a:pt x="128" y="32"/>
                    </a:lnTo>
                    <a:lnTo>
                      <a:pt x="132" y="34"/>
                    </a:lnTo>
                    <a:lnTo>
                      <a:pt x="136" y="36"/>
                    </a:lnTo>
                    <a:lnTo>
                      <a:pt x="140" y="38"/>
                    </a:lnTo>
                    <a:lnTo>
                      <a:pt x="142" y="40"/>
                    </a:lnTo>
                    <a:lnTo>
                      <a:pt x="146" y="40"/>
                    </a:lnTo>
                    <a:lnTo>
                      <a:pt x="149" y="42"/>
                    </a:lnTo>
                    <a:lnTo>
                      <a:pt x="153" y="44"/>
                    </a:lnTo>
                    <a:lnTo>
                      <a:pt x="157" y="46"/>
                    </a:lnTo>
                    <a:close/>
                  </a:path>
                </a:pathLst>
              </a:custGeom>
              <a:solidFill>
                <a:srgbClr val="BFFFB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30" name="Freeform 66"/>
              <p:cNvSpPr>
                <a:spLocks/>
              </p:cNvSpPr>
              <p:nvPr/>
            </p:nvSpPr>
            <p:spPr bwMode="auto">
              <a:xfrm>
                <a:off x="5109" y="2684"/>
                <a:ext cx="47" cy="42"/>
              </a:xfrm>
              <a:custGeom>
                <a:avLst/>
                <a:gdLst/>
                <a:ahLst/>
                <a:cxnLst>
                  <a:cxn ang="0">
                    <a:pos x="83" y="80"/>
                  </a:cxn>
                  <a:cxn ang="0">
                    <a:pos x="79" y="74"/>
                  </a:cxn>
                  <a:cxn ang="0">
                    <a:pos x="73" y="69"/>
                  </a:cxn>
                  <a:cxn ang="0">
                    <a:pos x="69" y="63"/>
                  </a:cxn>
                  <a:cxn ang="0">
                    <a:pos x="65" y="57"/>
                  </a:cxn>
                  <a:cxn ang="0">
                    <a:pos x="61" y="51"/>
                  </a:cxn>
                  <a:cxn ang="0">
                    <a:pos x="56" y="46"/>
                  </a:cxn>
                  <a:cxn ang="0">
                    <a:pos x="52" y="44"/>
                  </a:cxn>
                  <a:cxn ang="0">
                    <a:pos x="46" y="42"/>
                  </a:cxn>
                  <a:cxn ang="0">
                    <a:pos x="40" y="44"/>
                  </a:cxn>
                  <a:cxn ang="0">
                    <a:pos x="4" y="74"/>
                  </a:cxn>
                  <a:cxn ang="0">
                    <a:pos x="2" y="69"/>
                  </a:cxn>
                  <a:cxn ang="0">
                    <a:pos x="0" y="63"/>
                  </a:cxn>
                  <a:cxn ang="0">
                    <a:pos x="0" y="55"/>
                  </a:cxn>
                  <a:cxn ang="0">
                    <a:pos x="0" y="49"/>
                  </a:cxn>
                  <a:cxn ang="0">
                    <a:pos x="0" y="42"/>
                  </a:cxn>
                  <a:cxn ang="0">
                    <a:pos x="2" y="36"/>
                  </a:cxn>
                  <a:cxn ang="0">
                    <a:pos x="4" y="28"/>
                  </a:cxn>
                  <a:cxn ang="0">
                    <a:pos x="6" y="23"/>
                  </a:cxn>
                  <a:cxn ang="0">
                    <a:pos x="8" y="17"/>
                  </a:cxn>
                  <a:cxn ang="0">
                    <a:pos x="12" y="11"/>
                  </a:cxn>
                  <a:cxn ang="0">
                    <a:pos x="13" y="9"/>
                  </a:cxn>
                  <a:cxn ang="0">
                    <a:pos x="17" y="15"/>
                  </a:cxn>
                  <a:cxn ang="0">
                    <a:pos x="19" y="21"/>
                  </a:cxn>
                  <a:cxn ang="0">
                    <a:pos x="23" y="25"/>
                  </a:cxn>
                  <a:cxn ang="0">
                    <a:pos x="27" y="28"/>
                  </a:cxn>
                  <a:cxn ang="0">
                    <a:pos x="35" y="28"/>
                  </a:cxn>
                  <a:cxn ang="0">
                    <a:pos x="40" y="26"/>
                  </a:cxn>
                  <a:cxn ang="0">
                    <a:pos x="46" y="25"/>
                  </a:cxn>
                  <a:cxn ang="0">
                    <a:pos x="54" y="23"/>
                  </a:cxn>
                  <a:cxn ang="0">
                    <a:pos x="60" y="19"/>
                  </a:cxn>
                  <a:cxn ang="0">
                    <a:pos x="65" y="17"/>
                  </a:cxn>
                  <a:cxn ang="0">
                    <a:pos x="71" y="13"/>
                  </a:cxn>
                  <a:cxn ang="0">
                    <a:pos x="79" y="9"/>
                  </a:cxn>
                  <a:cxn ang="0">
                    <a:pos x="85" y="5"/>
                  </a:cxn>
                  <a:cxn ang="0">
                    <a:pos x="90" y="1"/>
                  </a:cxn>
                  <a:cxn ang="0">
                    <a:pos x="96" y="0"/>
                  </a:cxn>
                  <a:cxn ang="0">
                    <a:pos x="96" y="7"/>
                  </a:cxn>
                  <a:cxn ang="0">
                    <a:pos x="96" y="15"/>
                  </a:cxn>
                  <a:cxn ang="0">
                    <a:pos x="96" y="23"/>
                  </a:cxn>
                  <a:cxn ang="0">
                    <a:pos x="96" y="30"/>
                  </a:cxn>
                  <a:cxn ang="0">
                    <a:pos x="94" y="38"/>
                  </a:cxn>
                  <a:cxn ang="0">
                    <a:pos x="94" y="46"/>
                  </a:cxn>
                  <a:cxn ang="0">
                    <a:pos x="92" y="53"/>
                  </a:cxn>
                  <a:cxn ang="0">
                    <a:pos x="90" y="61"/>
                  </a:cxn>
                  <a:cxn ang="0">
                    <a:pos x="90" y="69"/>
                  </a:cxn>
                  <a:cxn ang="0">
                    <a:pos x="88" y="76"/>
                  </a:cxn>
                </a:cxnLst>
                <a:rect l="0" t="0" r="r" b="b"/>
                <a:pathLst>
                  <a:path w="96" h="82">
                    <a:moveTo>
                      <a:pt x="86" y="82"/>
                    </a:moveTo>
                    <a:lnTo>
                      <a:pt x="85" y="80"/>
                    </a:lnTo>
                    <a:lnTo>
                      <a:pt x="83" y="80"/>
                    </a:lnTo>
                    <a:lnTo>
                      <a:pt x="81" y="78"/>
                    </a:lnTo>
                    <a:lnTo>
                      <a:pt x="79" y="76"/>
                    </a:lnTo>
                    <a:lnTo>
                      <a:pt x="79" y="74"/>
                    </a:lnTo>
                    <a:lnTo>
                      <a:pt x="77" y="73"/>
                    </a:lnTo>
                    <a:lnTo>
                      <a:pt x="75" y="71"/>
                    </a:lnTo>
                    <a:lnTo>
                      <a:pt x="73" y="69"/>
                    </a:lnTo>
                    <a:lnTo>
                      <a:pt x="73" y="67"/>
                    </a:lnTo>
                    <a:lnTo>
                      <a:pt x="71" y="65"/>
                    </a:lnTo>
                    <a:lnTo>
                      <a:pt x="69" y="63"/>
                    </a:lnTo>
                    <a:lnTo>
                      <a:pt x="69" y="61"/>
                    </a:lnTo>
                    <a:lnTo>
                      <a:pt x="67" y="59"/>
                    </a:lnTo>
                    <a:lnTo>
                      <a:pt x="65" y="57"/>
                    </a:lnTo>
                    <a:lnTo>
                      <a:pt x="65" y="55"/>
                    </a:lnTo>
                    <a:lnTo>
                      <a:pt x="63" y="53"/>
                    </a:lnTo>
                    <a:lnTo>
                      <a:pt x="61" y="51"/>
                    </a:lnTo>
                    <a:lnTo>
                      <a:pt x="60" y="49"/>
                    </a:lnTo>
                    <a:lnTo>
                      <a:pt x="58" y="48"/>
                    </a:lnTo>
                    <a:lnTo>
                      <a:pt x="56" y="46"/>
                    </a:lnTo>
                    <a:lnTo>
                      <a:pt x="54" y="46"/>
                    </a:lnTo>
                    <a:lnTo>
                      <a:pt x="54" y="44"/>
                    </a:lnTo>
                    <a:lnTo>
                      <a:pt x="52" y="44"/>
                    </a:lnTo>
                    <a:lnTo>
                      <a:pt x="50" y="44"/>
                    </a:lnTo>
                    <a:lnTo>
                      <a:pt x="48" y="44"/>
                    </a:lnTo>
                    <a:lnTo>
                      <a:pt x="46" y="42"/>
                    </a:lnTo>
                    <a:lnTo>
                      <a:pt x="44" y="44"/>
                    </a:lnTo>
                    <a:lnTo>
                      <a:pt x="42" y="44"/>
                    </a:lnTo>
                    <a:lnTo>
                      <a:pt x="40" y="44"/>
                    </a:lnTo>
                    <a:lnTo>
                      <a:pt x="37" y="44"/>
                    </a:lnTo>
                    <a:lnTo>
                      <a:pt x="35" y="46"/>
                    </a:lnTo>
                    <a:lnTo>
                      <a:pt x="4" y="74"/>
                    </a:lnTo>
                    <a:lnTo>
                      <a:pt x="2" y="73"/>
                    </a:lnTo>
                    <a:lnTo>
                      <a:pt x="2" y="71"/>
                    </a:lnTo>
                    <a:lnTo>
                      <a:pt x="2" y="69"/>
                    </a:lnTo>
                    <a:lnTo>
                      <a:pt x="2" y="67"/>
                    </a:lnTo>
                    <a:lnTo>
                      <a:pt x="0" y="65"/>
                    </a:lnTo>
                    <a:lnTo>
                      <a:pt x="0" y="63"/>
                    </a:lnTo>
                    <a:lnTo>
                      <a:pt x="0" y="61"/>
                    </a:lnTo>
                    <a:lnTo>
                      <a:pt x="0" y="57"/>
                    </a:lnTo>
                    <a:lnTo>
                      <a:pt x="0" y="55"/>
                    </a:lnTo>
                    <a:lnTo>
                      <a:pt x="0" y="53"/>
                    </a:lnTo>
                    <a:lnTo>
                      <a:pt x="0" y="51"/>
                    </a:lnTo>
                    <a:lnTo>
                      <a:pt x="0" y="49"/>
                    </a:lnTo>
                    <a:lnTo>
                      <a:pt x="0" y="48"/>
                    </a:lnTo>
                    <a:lnTo>
                      <a:pt x="0" y="44"/>
                    </a:lnTo>
                    <a:lnTo>
                      <a:pt x="0" y="42"/>
                    </a:lnTo>
                    <a:lnTo>
                      <a:pt x="0" y="40"/>
                    </a:lnTo>
                    <a:lnTo>
                      <a:pt x="2" y="38"/>
                    </a:lnTo>
                    <a:lnTo>
                      <a:pt x="2" y="36"/>
                    </a:lnTo>
                    <a:lnTo>
                      <a:pt x="2" y="34"/>
                    </a:lnTo>
                    <a:lnTo>
                      <a:pt x="2" y="30"/>
                    </a:lnTo>
                    <a:lnTo>
                      <a:pt x="4" y="28"/>
                    </a:lnTo>
                    <a:lnTo>
                      <a:pt x="4" y="26"/>
                    </a:lnTo>
                    <a:lnTo>
                      <a:pt x="4" y="25"/>
                    </a:lnTo>
                    <a:lnTo>
                      <a:pt x="6" y="23"/>
                    </a:lnTo>
                    <a:lnTo>
                      <a:pt x="6" y="21"/>
                    </a:lnTo>
                    <a:lnTo>
                      <a:pt x="8" y="19"/>
                    </a:lnTo>
                    <a:lnTo>
                      <a:pt x="8" y="17"/>
                    </a:lnTo>
                    <a:lnTo>
                      <a:pt x="8" y="15"/>
                    </a:lnTo>
                    <a:lnTo>
                      <a:pt x="10" y="13"/>
                    </a:lnTo>
                    <a:lnTo>
                      <a:pt x="12" y="11"/>
                    </a:lnTo>
                    <a:lnTo>
                      <a:pt x="12" y="9"/>
                    </a:lnTo>
                    <a:lnTo>
                      <a:pt x="13" y="7"/>
                    </a:lnTo>
                    <a:lnTo>
                      <a:pt x="13" y="9"/>
                    </a:lnTo>
                    <a:lnTo>
                      <a:pt x="15" y="11"/>
                    </a:lnTo>
                    <a:lnTo>
                      <a:pt x="15" y="13"/>
                    </a:lnTo>
                    <a:lnTo>
                      <a:pt x="17" y="15"/>
                    </a:lnTo>
                    <a:lnTo>
                      <a:pt x="17" y="17"/>
                    </a:lnTo>
                    <a:lnTo>
                      <a:pt x="19" y="19"/>
                    </a:lnTo>
                    <a:lnTo>
                      <a:pt x="19" y="21"/>
                    </a:lnTo>
                    <a:lnTo>
                      <a:pt x="21" y="21"/>
                    </a:lnTo>
                    <a:lnTo>
                      <a:pt x="21" y="23"/>
                    </a:lnTo>
                    <a:lnTo>
                      <a:pt x="23" y="25"/>
                    </a:lnTo>
                    <a:lnTo>
                      <a:pt x="25" y="26"/>
                    </a:lnTo>
                    <a:lnTo>
                      <a:pt x="27" y="26"/>
                    </a:lnTo>
                    <a:lnTo>
                      <a:pt x="27" y="28"/>
                    </a:lnTo>
                    <a:lnTo>
                      <a:pt x="29" y="28"/>
                    </a:lnTo>
                    <a:lnTo>
                      <a:pt x="31" y="28"/>
                    </a:lnTo>
                    <a:lnTo>
                      <a:pt x="35" y="28"/>
                    </a:lnTo>
                    <a:lnTo>
                      <a:pt x="37" y="28"/>
                    </a:lnTo>
                    <a:lnTo>
                      <a:pt x="38" y="26"/>
                    </a:lnTo>
                    <a:lnTo>
                      <a:pt x="40" y="26"/>
                    </a:lnTo>
                    <a:lnTo>
                      <a:pt x="42" y="26"/>
                    </a:lnTo>
                    <a:lnTo>
                      <a:pt x="44" y="25"/>
                    </a:lnTo>
                    <a:lnTo>
                      <a:pt x="46" y="25"/>
                    </a:lnTo>
                    <a:lnTo>
                      <a:pt x="50" y="25"/>
                    </a:lnTo>
                    <a:lnTo>
                      <a:pt x="52" y="23"/>
                    </a:lnTo>
                    <a:lnTo>
                      <a:pt x="54" y="23"/>
                    </a:lnTo>
                    <a:lnTo>
                      <a:pt x="56" y="21"/>
                    </a:lnTo>
                    <a:lnTo>
                      <a:pt x="58" y="21"/>
                    </a:lnTo>
                    <a:lnTo>
                      <a:pt x="60" y="19"/>
                    </a:lnTo>
                    <a:lnTo>
                      <a:pt x="61" y="19"/>
                    </a:lnTo>
                    <a:lnTo>
                      <a:pt x="63" y="17"/>
                    </a:lnTo>
                    <a:lnTo>
                      <a:pt x="65" y="17"/>
                    </a:lnTo>
                    <a:lnTo>
                      <a:pt x="67" y="15"/>
                    </a:lnTo>
                    <a:lnTo>
                      <a:pt x="69" y="13"/>
                    </a:lnTo>
                    <a:lnTo>
                      <a:pt x="71" y="13"/>
                    </a:lnTo>
                    <a:lnTo>
                      <a:pt x="73" y="11"/>
                    </a:lnTo>
                    <a:lnTo>
                      <a:pt x="77" y="11"/>
                    </a:lnTo>
                    <a:lnTo>
                      <a:pt x="79" y="9"/>
                    </a:lnTo>
                    <a:lnTo>
                      <a:pt x="81" y="7"/>
                    </a:lnTo>
                    <a:lnTo>
                      <a:pt x="83" y="7"/>
                    </a:lnTo>
                    <a:lnTo>
                      <a:pt x="85" y="5"/>
                    </a:lnTo>
                    <a:lnTo>
                      <a:pt x="86" y="5"/>
                    </a:lnTo>
                    <a:lnTo>
                      <a:pt x="88" y="3"/>
                    </a:lnTo>
                    <a:lnTo>
                      <a:pt x="90" y="1"/>
                    </a:lnTo>
                    <a:lnTo>
                      <a:pt x="92" y="1"/>
                    </a:lnTo>
                    <a:lnTo>
                      <a:pt x="94" y="0"/>
                    </a:lnTo>
                    <a:lnTo>
                      <a:pt x="96" y="0"/>
                    </a:lnTo>
                    <a:lnTo>
                      <a:pt x="96" y="1"/>
                    </a:lnTo>
                    <a:lnTo>
                      <a:pt x="96" y="3"/>
                    </a:lnTo>
                    <a:lnTo>
                      <a:pt x="96" y="7"/>
                    </a:lnTo>
                    <a:lnTo>
                      <a:pt x="96" y="9"/>
                    </a:lnTo>
                    <a:lnTo>
                      <a:pt x="96" y="11"/>
                    </a:lnTo>
                    <a:lnTo>
                      <a:pt x="96" y="15"/>
                    </a:lnTo>
                    <a:lnTo>
                      <a:pt x="96" y="17"/>
                    </a:lnTo>
                    <a:lnTo>
                      <a:pt x="96" y="19"/>
                    </a:lnTo>
                    <a:lnTo>
                      <a:pt x="96" y="23"/>
                    </a:lnTo>
                    <a:lnTo>
                      <a:pt x="96" y="25"/>
                    </a:lnTo>
                    <a:lnTo>
                      <a:pt x="96" y="26"/>
                    </a:lnTo>
                    <a:lnTo>
                      <a:pt x="96" y="30"/>
                    </a:lnTo>
                    <a:lnTo>
                      <a:pt x="96" y="32"/>
                    </a:lnTo>
                    <a:lnTo>
                      <a:pt x="96" y="34"/>
                    </a:lnTo>
                    <a:lnTo>
                      <a:pt x="94" y="38"/>
                    </a:lnTo>
                    <a:lnTo>
                      <a:pt x="94" y="40"/>
                    </a:lnTo>
                    <a:lnTo>
                      <a:pt x="94" y="44"/>
                    </a:lnTo>
                    <a:lnTo>
                      <a:pt x="94" y="46"/>
                    </a:lnTo>
                    <a:lnTo>
                      <a:pt x="94" y="48"/>
                    </a:lnTo>
                    <a:lnTo>
                      <a:pt x="92" y="51"/>
                    </a:lnTo>
                    <a:lnTo>
                      <a:pt x="92" y="53"/>
                    </a:lnTo>
                    <a:lnTo>
                      <a:pt x="92" y="57"/>
                    </a:lnTo>
                    <a:lnTo>
                      <a:pt x="92" y="59"/>
                    </a:lnTo>
                    <a:lnTo>
                      <a:pt x="90" y="61"/>
                    </a:lnTo>
                    <a:lnTo>
                      <a:pt x="90" y="65"/>
                    </a:lnTo>
                    <a:lnTo>
                      <a:pt x="90" y="67"/>
                    </a:lnTo>
                    <a:lnTo>
                      <a:pt x="90" y="69"/>
                    </a:lnTo>
                    <a:lnTo>
                      <a:pt x="88" y="73"/>
                    </a:lnTo>
                    <a:lnTo>
                      <a:pt x="88" y="74"/>
                    </a:lnTo>
                    <a:lnTo>
                      <a:pt x="88" y="76"/>
                    </a:lnTo>
                    <a:lnTo>
                      <a:pt x="86" y="80"/>
                    </a:lnTo>
                    <a:lnTo>
                      <a:pt x="86" y="82"/>
                    </a:lnTo>
                    <a:close/>
                  </a:path>
                </a:pathLst>
              </a:custGeom>
              <a:solidFill>
                <a:srgbClr val="FFF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31" name="Freeform 67"/>
              <p:cNvSpPr>
                <a:spLocks/>
              </p:cNvSpPr>
              <p:nvPr/>
            </p:nvSpPr>
            <p:spPr bwMode="auto">
              <a:xfrm>
                <a:off x="5082" y="2686"/>
                <a:ext cx="35" cy="130"/>
              </a:xfrm>
              <a:custGeom>
                <a:avLst/>
                <a:gdLst/>
                <a:ahLst/>
                <a:cxnLst>
                  <a:cxn ang="0">
                    <a:pos x="44" y="16"/>
                  </a:cxn>
                  <a:cxn ang="0">
                    <a:pos x="41" y="41"/>
                  </a:cxn>
                  <a:cxn ang="0">
                    <a:pos x="39" y="64"/>
                  </a:cxn>
                  <a:cxn ang="0">
                    <a:pos x="39" y="89"/>
                  </a:cxn>
                  <a:cxn ang="0">
                    <a:pos x="43" y="114"/>
                  </a:cxn>
                  <a:cxn ang="0">
                    <a:pos x="46" y="139"/>
                  </a:cxn>
                  <a:cxn ang="0">
                    <a:pos x="52" y="164"/>
                  </a:cxn>
                  <a:cxn ang="0">
                    <a:pos x="58" y="187"/>
                  </a:cxn>
                  <a:cxn ang="0">
                    <a:pos x="62" y="212"/>
                  </a:cxn>
                  <a:cxn ang="0">
                    <a:pos x="66" y="237"/>
                  </a:cxn>
                  <a:cxn ang="0">
                    <a:pos x="69" y="260"/>
                  </a:cxn>
                  <a:cxn ang="0">
                    <a:pos x="62" y="250"/>
                  </a:cxn>
                  <a:cxn ang="0">
                    <a:pos x="56" y="239"/>
                  </a:cxn>
                  <a:cxn ang="0">
                    <a:pos x="48" y="229"/>
                  </a:cxn>
                  <a:cxn ang="0">
                    <a:pos x="43" y="219"/>
                  </a:cxn>
                  <a:cxn ang="0">
                    <a:pos x="37" y="208"/>
                  </a:cxn>
                  <a:cxn ang="0">
                    <a:pos x="31" y="198"/>
                  </a:cxn>
                  <a:cxn ang="0">
                    <a:pos x="25" y="187"/>
                  </a:cxn>
                  <a:cxn ang="0">
                    <a:pos x="19" y="177"/>
                  </a:cxn>
                  <a:cxn ang="0">
                    <a:pos x="16" y="166"/>
                  </a:cxn>
                  <a:cxn ang="0">
                    <a:pos x="10" y="154"/>
                  </a:cxn>
                  <a:cxn ang="0">
                    <a:pos x="8" y="144"/>
                  </a:cxn>
                  <a:cxn ang="0">
                    <a:pos x="10" y="139"/>
                  </a:cxn>
                  <a:cxn ang="0">
                    <a:pos x="16" y="133"/>
                  </a:cxn>
                  <a:cxn ang="0">
                    <a:pos x="19" y="129"/>
                  </a:cxn>
                  <a:cxn ang="0">
                    <a:pos x="21" y="125"/>
                  </a:cxn>
                  <a:cxn ang="0">
                    <a:pos x="25" y="123"/>
                  </a:cxn>
                  <a:cxn ang="0">
                    <a:pos x="27" y="119"/>
                  </a:cxn>
                  <a:cxn ang="0">
                    <a:pos x="29" y="116"/>
                  </a:cxn>
                  <a:cxn ang="0">
                    <a:pos x="29" y="110"/>
                  </a:cxn>
                  <a:cxn ang="0">
                    <a:pos x="27" y="106"/>
                  </a:cxn>
                  <a:cxn ang="0">
                    <a:pos x="21" y="104"/>
                  </a:cxn>
                  <a:cxn ang="0">
                    <a:pos x="16" y="100"/>
                  </a:cxn>
                  <a:cxn ang="0">
                    <a:pos x="10" y="98"/>
                  </a:cxn>
                  <a:cxn ang="0">
                    <a:pos x="4" y="98"/>
                  </a:cxn>
                  <a:cxn ang="0">
                    <a:pos x="0" y="95"/>
                  </a:cxn>
                  <a:cxn ang="0">
                    <a:pos x="4" y="85"/>
                  </a:cxn>
                  <a:cxn ang="0">
                    <a:pos x="8" y="75"/>
                  </a:cxn>
                  <a:cxn ang="0">
                    <a:pos x="12" y="66"/>
                  </a:cxn>
                  <a:cxn ang="0">
                    <a:pos x="18" y="56"/>
                  </a:cxn>
                  <a:cxn ang="0">
                    <a:pos x="21" y="46"/>
                  </a:cxn>
                  <a:cxn ang="0">
                    <a:pos x="27" y="39"/>
                  </a:cxn>
                  <a:cxn ang="0">
                    <a:pos x="31" y="29"/>
                  </a:cxn>
                  <a:cxn ang="0">
                    <a:pos x="37" y="20"/>
                  </a:cxn>
                  <a:cxn ang="0">
                    <a:pos x="43" y="12"/>
                  </a:cxn>
                  <a:cxn ang="0">
                    <a:pos x="48" y="2"/>
                  </a:cxn>
                </a:cxnLst>
                <a:rect l="0" t="0" r="r" b="b"/>
                <a:pathLst>
                  <a:path w="69" h="260">
                    <a:moveTo>
                      <a:pt x="50" y="0"/>
                    </a:moveTo>
                    <a:lnTo>
                      <a:pt x="48" y="8"/>
                    </a:lnTo>
                    <a:lnTo>
                      <a:pt x="44" y="16"/>
                    </a:lnTo>
                    <a:lnTo>
                      <a:pt x="43" y="23"/>
                    </a:lnTo>
                    <a:lnTo>
                      <a:pt x="41" y="31"/>
                    </a:lnTo>
                    <a:lnTo>
                      <a:pt x="41" y="41"/>
                    </a:lnTo>
                    <a:lnTo>
                      <a:pt x="39" y="48"/>
                    </a:lnTo>
                    <a:lnTo>
                      <a:pt x="39" y="56"/>
                    </a:lnTo>
                    <a:lnTo>
                      <a:pt x="39" y="64"/>
                    </a:lnTo>
                    <a:lnTo>
                      <a:pt x="39" y="71"/>
                    </a:lnTo>
                    <a:lnTo>
                      <a:pt x="39" y="81"/>
                    </a:lnTo>
                    <a:lnTo>
                      <a:pt x="39" y="89"/>
                    </a:lnTo>
                    <a:lnTo>
                      <a:pt x="41" y="96"/>
                    </a:lnTo>
                    <a:lnTo>
                      <a:pt x="41" y="106"/>
                    </a:lnTo>
                    <a:lnTo>
                      <a:pt x="43" y="114"/>
                    </a:lnTo>
                    <a:lnTo>
                      <a:pt x="44" y="121"/>
                    </a:lnTo>
                    <a:lnTo>
                      <a:pt x="44" y="129"/>
                    </a:lnTo>
                    <a:lnTo>
                      <a:pt x="46" y="139"/>
                    </a:lnTo>
                    <a:lnTo>
                      <a:pt x="48" y="146"/>
                    </a:lnTo>
                    <a:lnTo>
                      <a:pt x="50" y="154"/>
                    </a:lnTo>
                    <a:lnTo>
                      <a:pt x="52" y="164"/>
                    </a:lnTo>
                    <a:lnTo>
                      <a:pt x="54" y="171"/>
                    </a:lnTo>
                    <a:lnTo>
                      <a:pt x="56" y="179"/>
                    </a:lnTo>
                    <a:lnTo>
                      <a:pt x="58" y="187"/>
                    </a:lnTo>
                    <a:lnTo>
                      <a:pt x="58" y="196"/>
                    </a:lnTo>
                    <a:lnTo>
                      <a:pt x="60" y="204"/>
                    </a:lnTo>
                    <a:lnTo>
                      <a:pt x="62" y="212"/>
                    </a:lnTo>
                    <a:lnTo>
                      <a:pt x="64" y="219"/>
                    </a:lnTo>
                    <a:lnTo>
                      <a:pt x="66" y="227"/>
                    </a:lnTo>
                    <a:lnTo>
                      <a:pt x="66" y="237"/>
                    </a:lnTo>
                    <a:lnTo>
                      <a:pt x="67" y="244"/>
                    </a:lnTo>
                    <a:lnTo>
                      <a:pt x="67" y="252"/>
                    </a:lnTo>
                    <a:lnTo>
                      <a:pt x="69" y="260"/>
                    </a:lnTo>
                    <a:lnTo>
                      <a:pt x="67" y="256"/>
                    </a:lnTo>
                    <a:lnTo>
                      <a:pt x="64" y="252"/>
                    </a:lnTo>
                    <a:lnTo>
                      <a:pt x="62" y="250"/>
                    </a:lnTo>
                    <a:lnTo>
                      <a:pt x="60" y="246"/>
                    </a:lnTo>
                    <a:lnTo>
                      <a:pt x="58" y="242"/>
                    </a:lnTo>
                    <a:lnTo>
                      <a:pt x="56" y="239"/>
                    </a:lnTo>
                    <a:lnTo>
                      <a:pt x="52" y="237"/>
                    </a:lnTo>
                    <a:lnTo>
                      <a:pt x="50" y="233"/>
                    </a:lnTo>
                    <a:lnTo>
                      <a:pt x="48" y="229"/>
                    </a:lnTo>
                    <a:lnTo>
                      <a:pt x="46" y="225"/>
                    </a:lnTo>
                    <a:lnTo>
                      <a:pt x="44" y="223"/>
                    </a:lnTo>
                    <a:lnTo>
                      <a:pt x="43" y="219"/>
                    </a:lnTo>
                    <a:lnTo>
                      <a:pt x="41" y="216"/>
                    </a:lnTo>
                    <a:lnTo>
                      <a:pt x="39" y="212"/>
                    </a:lnTo>
                    <a:lnTo>
                      <a:pt x="37" y="208"/>
                    </a:lnTo>
                    <a:lnTo>
                      <a:pt x="35" y="206"/>
                    </a:lnTo>
                    <a:lnTo>
                      <a:pt x="33" y="202"/>
                    </a:lnTo>
                    <a:lnTo>
                      <a:pt x="31" y="198"/>
                    </a:lnTo>
                    <a:lnTo>
                      <a:pt x="29" y="194"/>
                    </a:lnTo>
                    <a:lnTo>
                      <a:pt x="27" y="191"/>
                    </a:lnTo>
                    <a:lnTo>
                      <a:pt x="25" y="187"/>
                    </a:lnTo>
                    <a:lnTo>
                      <a:pt x="23" y="183"/>
                    </a:lnTo>
                    <a:lnTo>
                      <a:pt x="21" y="179"/>
                    </a:lnTo>
                    <a:lnTo>
                      <a:pt x="19" y="177"/>
                    </a:lnTo>
                    <a:lnTo>
                      <a:pt x="18" y="173"/>
                    </a:lnTo>
                    <a:lnTo>
                      <a:pt x="18" y="169"/>
                    </a:lnTo>
                    <a:lnTo>
                      <a:pt x="16" y="166"/>
                    </a:lnTo>
                    <a:lnTo>
                      <a:pt x="14" y="162"/>
                    </a:lnTo>
                    <a:lnTo>
                      <a:pt x="12" y="158"/>
                    </a:lnTo>
                    <a:lnTo>
                      <a:pt x="10" y="154"/>
                    </a:lnTo>
                    <a:lnTo>
                      <a:pt x="10" y="150"/>
                    </a:lnTo>
                    <a:lnTo>
                      <a:pt x="8" y="146"/>
                    </a:lnTo>
                    <a:lnTo>
                      <a:pt x="8" y="144"/>
                    </a:lnTo>
                    <a:lnTo>
                      <a:pt x="8" y="143"/>
                    </a:lnTo>
                    <a:lnTo>
                      <a:pt x="10" y="141"/>
                    </a:lnTo>
                    <a:lnTo>
                      <a:pt x="10" y="139"/>
                    </a:lnTo>
                    <a:lnTo>
                      <a:pt x="12" y="137"/>
                    </a:lnTo>
                    <a:lnTo>
                      <a:pt x="14" y="135"/>
                    </a:lnTo>
                    <a:lnTo>
                      <a:pt x="16" y="133"/>
                    </a:lnTo>
                    <a:lnTo>
                      <a:pt x="18" y="131"/>
                    </a:lnTo>
                    <a:lnTo>
                      <a:pt x="18" y="129"/>
                    </a:lnTo>
                    <a:lnTo>
                      <a:pt x="19" y="129"/>
                    </a:lnTo>
                    <a:lnTo>
                      <a:pt x="19" y="127"/>
                    </a:lnTo>
                    <a:lnTo>
                      <a:pt x="21" y="127"/>
                    </a:lnTo>
                    <a:lnTo>
                      <a:pt x="21" y="125"/>
                    </a:lnTo>
                    <a:lnTo>
                      <a:pt x="23" y="125"/>
                    </a:lnTo>
                    <a:lnTo>
                      <a:pt x="23" y="123"/>
                    </a:lnTo>
                    <a:lnTo>
                      <a:pt x="25" y="123"/>
                    </a:lnTo>
                    <a:lnTo>
                      <a:pt x="25" y="121"/>
                    </a:lnTo>
                    <a:lnTo>
                      <a:pt x="25" y="119"/>
                    </a:lnTo>
                    <a:lnTo>
                      <a:pt x="27" y="119"/>
                    </a:lnTo>
                    <a:lnTo>
                      <a:pt x="27" y="118"/>
                    </a:lnTo>
                    <a:lnTo>
                      <a:pt x="27" y="116"/>
                    </a:lnTo>
                    <a:lnTo>
                      <a:pt x="29" y="116"/>
                    </a:lnTo>
                    <a:lnTo>
                      <a:pt x="29" y="114"/>
                    </a:lnTo>
                    <a:lnTo>
                      <a:pt x="29" y="112"/>
                    </a:lnTo>
                    <a:lnTo>
                      <a:pt x="29" y="110"/>
                    </a:lnTo>
                    <a:lnTo>
                      <a:pt x="29" y="108"/>
                    </a:lnTo>
                    <a:lnTo>
                      <a:pt x="27" y="108"/>
                    </a:lnTo>
                    <a:lnTo>
                      <a:pt x="27" y="106"/>
                    </a:lnTo>
                    <a:lnTo>
                      <a:pt x="25" y="106"/>
                    </a:lnTo>
                    <a:lnTo>
                      <a:pt x="23" y="104"/>
                    </a:lnTo>
                    <a:lnTo>
                      <a:pt x="21" y="104"/>
                    </a:lnTo>
                    <a:lnTo>
                      <a:pt x="19" y="102"/>
                    </a:lnTo>
                    <a:lnTo>
                      <a:pt x="18" y="102"/>
                    </a:lnTo>
                    <a:lnTo>
                      <a:pt x="16" y="100"/>
                    </a:lnTo>
                    <a:lnTo>
                      <a:pt x="14" y="100"/>
                    </a:lnTo>
                    <a:lnTo>
                      <a:pt x="12" y="100"/>
                    </a:lnTo>
                    <a:lnTo>
                      <a:pt x="10" y="98"/>
                    </a:lnTo>
                    <a:lnTo>
                      <a:pt x="8" y="98"/>
                    </a:lnTo>
                    <a:lnTo>
                      <a:pt x="6" y="98"/>
                    </a:lnTo>
                    <a:lnTo>
                      <a:pt x="4" y="98"/>
                    </a:lnTo>
                    <a:lnTo>
                      <a:pt x="2" y="98"/>
                    </a:lnTo>
                    <a:lnTo>
                      <a:pt x="0" y="98"/>
                    </a:lnTo>
                    <a:lnTo>
                      <a:pt x="0" y="95"/>
                    </a:lnTo>
                    <a:lnTo>
                      <a:pt x="2" y="91"/>
                    </a:lnTo>
                    <a:lnTo>
                      <a:pt x="4" y="89"/>
                    </a:lnTo>
                    <a:lnTo>
                      <a:pt x="4" y="85"/>
                    </a:lnTo>
                    <a:lnTo>
                      <a:pt x="6" y="81"/>
                    </a:lnTo>
                    <a:lnTo>
                      <a:pt x="6" y="79"/>
                    </a:lnTo>
                    <a:lnTo>
                      <a:pt x="8" y="75"/>
                    </a:lnTo>
                    <a:lnTo>
                      <a:pt x="10" y="71"/>
                    </a:lnTo>
                    <a:lnTo>
                      <a:pt x="12" y="70"/>
                    </a:lnTo>
                    <a:lnTo>
                      <a:pt x="12" y="66"/>
                    </a:lnTo>
                    <a:lnTo>
                      <a:pt x="14" y="62"/>
                    </a:lnTo>
                    <a:lnTo>
                      <a:pt x="16" y="60"/>
                    </a:lnTo>
                    <a:lnTo>
                      <a:pt x="18" y="56"/>
                    </a:lnTo>
                    <a:lnTo>
                      <a:pt x="18" y="54"/>
                    </a:lnTo>
                    <a:lnTo>
                      <a:pt x="19" y="50"/>
                    </a:lnTo>
                    <a:lnTo>
                      <a:pt x="21" y="46"/>
                    </a:lnTo>
                    <a:lnTo>
                      <a:pt x="23" y="45"/>
                    </a:lnTo>
                    <a:lnTo>
                      <a:pt x="25" y="41"/>
                    </a:lnTo>
                    <a:lnTo>
                      <a:pt x="27" y="39"/>
                    </a:lnTo>
                    <a:lnTo>
                      <a:pt x="29" y="35"/>
                    </a:lnTo>
                    <a:lnTo>
                      <a:pt x="29" y="31"/>
                    </a:lnTo>
                    <a:lnTo>
                      <a:pt x="31" y="29"/>
                    </a:lnTo>
                    <a:lnTo>
                      <a:pt x="33" y="25"/>
                    </a:lnTo>
                    <a:lnTo>
                      <a:pt x="35" y="23"/>
                    </a:lnTo>
                    <a:lnTo>
                      <a:pt x="37" y="20"/>
                    </a:lnTo>
                    <a:lnTo>
                      <a:pt x="39" y="18"/>
                    </a:lnTo>
                    <a:lnTo>
                      <a:pt x="41" y="14"/>
                    </a:lnTo>
                    <a:lnTo>
                      <a:pt x="43" y="12"/>
                    </a:lnTo>
                    <a:lnTo>
                      <a:pt x="44" y="8"/>
                    </a:lnTo>
                    <a:lnTo>
                      <a:pt x="46" y="6"/>
                    </a:lnTo>
                    <a:lnTo>
                      <a:pt x="48" y="2"/>
                    </a:lnTo>
                    <a:lnTo>
                      <a:pt x="50" y="0"/>
                    </a:lnTo>
                    <a:close/>
                  </a:path>
                </a:pathLst>
              </a:custGeom>
              <a:solidFill>
                <a:srgbClr val="BFFFB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32" name="Freeform 68"/>
              <p:cNvSpPr>
                <a:spLocks/>
              </p:cNvSpPr>
              <p:nvPr/>
            </p:nvSpPr>
            <p:spPr bwMode="auto">
              <a:xfrm>
                <a:off x="4902" y="2689"/>
                <a:ext cx="329" cy="313"/>
              </a:xfrm>
              <a:custGeom>
                <a:avLst/>
                <a:gdLst/>
                <a:ahLst/>
                <a:cxnLst>
                  <a:cxn ang="0">
                    <a:pos x="352" y="110"/>
                  </a:cxn>
                  <a:cxn ang="0">
                    <a:pos x="363" y="113"/>
                  </a:cxn>
                  <a:cxn ang="0">
                    <a:pos x="350" y="135"/>
                  </a:cxn>
                  <a:cxn ang="0">
                    <a:pos x="359" y="160"/>
                  </a:cxn>
                  <a:cxn ang="0">
                    <a:pos x="369" y="185"/>
                  </a:cxn>
                  <a:cxn ang="0">
                    <a:pos x="379" y="208"/>
                  </a:cxn>
                  <a:cxn ang="0">
                    <a:pos x="392" y="229"/>
                  </a:cxn>
                  <a:cxn ang="0">
                    <a:pos x="407" y="252"/>
                  </a:cxn>
                  <a:cxn ang="0">
                    <a:pos x="413" y="317"/>
                  </a:cxn>
                  <a:cxn ang="0">
                    <a:pos x="434" y="375"/>
                  </a:cxn>
                  <a:cxn ang="0">
                    <a:pos x="461" y="432"/>
                  </a:cxn>
                  <a:cxn ang="0">
                    <a:pos x="484" y="475"/>
                  </a:cxn>
                  <a:cxn ang="0">
                    <a:pos x="501" y="478"/>
                  </a:cxn>
                  <a:cxn ang="0">
                    <a:pos x="521" y="469"/>
                  </a:cxn>
                  <a:cxn ang="0">
                    <a:pos x="540" y="475"/>
                  </a:cxn>
                  <a:cxn ang="0">
                    <a:pos x="563" y="488"/>
                  </a:cxn>
                  <a:cxn ang="0">
                    <a:pos x="590" y="488"/>
                  </a:cxn>
                  <a:cxn ang="0">
                    <a:pos x="615" y="480"/>
                  </a:cxn>
                  <a:cxn ang="0">
                    <a:pos x="630" y="473"/>
                  </a:cxn>
                  <a:cxn ang="0">
                    <a:pos x="643" y="467"/>
                  </a:cxn>
                  <a:cxn ang="0">
                    <a:pos x="655" y="465"/>
                  </a:cxn>
                  <a:cxn ang="0">
                    <a:pos x="659" y="517"/>
                  </a:cxn>
                  <a:cxn ang="0">
                    <a:pos x="659" y="571"/>
                  </a:cxn>
                  <a:cxn ang="0">
                    <a:pos x="651" y="621"/>
                  </a:cxn>
                  <a:cxn ang="0">
                    <a:pos x="594" y="624"/>
                  </a:cxn>
                  <a:cxn ang="0">
                    <a:pos x="532" y="607"/>
                  </a:cxn>
                  <a:cxn ang="0">
                    <a:pos x="482" y="573"/>
                  </a:cxn>
                  <a:cxn ang="0">
                    <a:pos x="461" y="561"/>
                  </a:cxn>
                  <a:cxn ang="0">
                    <a:pos x="436" y="580"/>
                  </a:cxn>
                  <a:cxn ang="0">
                    <a:pos x="388" y="601"/>
                  </a:cxn>
                  <a:cxn ang="0">
                    <a:pos x="338" y="615"/>
                  </a:cxn>
                  <a:cxn ang="0">
                    <a:pos x="302" y="576"/>
                  </a:cxn>
                  <a:cxn ang="0">
                    <a:pos x="302" y="436"/>
                  </a:cxn>
                  <a:cxn ang="0">
                    <a:pos x="308" y="294"/>
                  </a:cxn>
                  <a:cxn ang="0">
                    <a:pos x="317" y="165"/>
                  </a:cxn>
                  <a:cxn ang="0">
                    <a:pos x="325" y="137"/>
                  </a:cxn>
                  <a:cxn ang="0">
                    <a:pos x="331" y="108"/>
                  </a:cxn>
                  <a:cxn ang="0">
                    <a:pos x="334" y="79"/>
                  </a:cxn>
                  <a:cxn ang="0">
                    <a:pos x="319" y="83"/>
                  </a:cxn>
                  <a:cxn ang="0">
                    <a:pos x="309" y="135"/>
                  </a:cxn>
                  <a:cxn ang="0">
                    <a:pos x="300" y="188"/>
                  </a:cxn>
                  <a:cxn ang="0">
                    <a:pos x="296" y="242"/>
                  </a:cxn>
                  <a:cxn ang="0">
                    <a:pos x="256" y="269"/>
                  </a:cxn>
                  <a:cxn ang="0">
                    <a:pos x="206" y="281"/>
                  </a:cxn>
                  <a:cxn ang="0">
                    <a:pos x="156" y="279"/>
                  </a:cxn>
                  <a:cxn ang="0">
                    <a:pos x="108" y="258"/>
                  </a:cxn>
                  <a:cxn ang="0">
                    <a:pos x="64" y="227"/>
                  </a:cxn>
                  <a:cxn ang="0">
                    <a:pos x="21" y="192"/>
                  </a:cxn>
                  <a:cxn ang="0">
                    <a:pos x="60" y="121"/>
                  </a:cxn>
                  <a:cxn ang="0">
                    <a:pos x="104" y="142"/>
                  </a:cxn>
                  <a:cxn ang="0">
                    <a:pos x="146" y="165"/>
                  </a:cxn>
                  <a:cxn ang="0">
                    <a:pos x="185" y="177"/>
                  </a:cxn>
                  <a:cxn ang="0">
                    <a:pos x="194" y="162"/>
                  </a:cxn>
                  <a:cxn ang="0">
                    <a:pos x="210" y="158"/>
                  </a:cxn>
                  <a:cxn ang="0">
                    <a:pos x="227" y="162"/>
                  </a:cxn>
                  <a:cxn ang="0">
                    <a:pos x="258" y="119"/>
                  </a:cxn>
                  <a:cxn ang="0">
                    <a:pos x="292" y="75"/>
                  </a:cxn>
                  <a:cxn ang="0">
                    <a:pos x="329" y="31"/>
                  </a:cxn>
                  <a:cxn ang="0">
                    <a:pos x="379" y="17"/>
                  </a:cxn>
                  <a:cxn ang="0">
                    <a:pos x="363" y="50"/>
                  </a:cxn>
                  <a:cxn ang="0">
                    <a:pos x="348" y="81"/>
                  </a:cxn>
                </a:cxnLst>
                <a:rect l="0" t="0" r="r" b="b"/>
                <a:pathLst>
                  <a:path w="659" h="626">
                    <a:moveTo>
                      <a:pt x="342" y="102"/>
                    </a:moveTo>
                    <a:lnTo>
                      <a:pt x="342" y="104"/>
                    </a:lnTo>
                    <a:lnTo>
                      <a:pt x="344" y="104"/>
                    </a:lnTo>
                    <a:lnTo>
                      <a:pt x="344" y="106"/>
                    </a:lnTo>
                    <a:lnTo>
                      <a:pt x="346" y="106"/>
                    </a:lnTo>
                    <a:lnTo>
                      <a:pt x="346" y="108"/>
                    </a:lnTo>
                    <a:lnTo>
                      <a:pt x="348" y="108"/>
                    </a:lnTo>
                    <a:lnTo>
                      <a:pt x="350" y="108"/>
                    </a:lnTo>
                    <a:lnTo>
                      <a:pt x="352" y="108"/>
                    </a:lnTo>
                    <a:lnTo>
                      <a:pt x="352" y="110"/>
                    </a:lnTo>
                    <a:lnTo>
                      <a:pt x="354" y="110"/>
                    </a:lnTo>
                    <a:lnTo>
                      <a:pt x="356" y="110"/>
                    </a:lnTo>
                    <a:lnTo>
                      <a:pt x="357" y="110"/>
                    </a:lnTo>
                    <a:lnTo>
                      <a:pt x="359" y="110"/>
                    </a:lnTo>
                    <a:lnTo>
                      <a:pt x="361" y="110"/>
                    </a:lnTo>
                    <a:lnTo>
                      <a:pt x="363" y="110"/>
                    </a:lnTo>
                    <a:lnTo>
                      <a:pt x="365" y="110"/>
                    </a:lnTo>
                    <a:lnTo>
                      <a:pt x="365" y="112"/>
                    </a:lnTo>
                    <a:lnTo>
                      <a:pt x="367" y="112"/>
                    </a:lnTo>
                    <a:lnTo>
                      <a:pt x="363" y="113"/>
                    </a:lnTo>
                    <a:lnTo>
                      <a:pt x="361" y="115"/>
                    </a:lnTo>
                    <a:lnTo>
                      <a:pt x="357" y="117"/>
                    </a:lnTo>
                    <a:lnTo>
                      <a:pt x="356" y="119"/>
                    </a:lnTo>
                    <a:lnTo>
                      <a:pt x="354" y="121"/>
                    </a:lnTo>
                    <a:lnTo>
                      <a:pt x="354" y="123"/>
                    </a:lnTo>
                    <a:lnTo>
                      <a:pt x="352" y="127"/>
                    </a:lnTo>
                    <a:lnTo>
                      <a:pt x="350" y="129"/>
                    </a:lnTo>
                    <a:lnTo>
                      <a:pt x="350" y="131"/>
                    </a:lnTo>
                    <a:lnTo>
                      <a:pt x="350" y="133"/>
                    </a:lnTo>
                    <a:lnTo>
                      <a:pt x="350" y="135"/>
                    </a:lnTo>
                    <a:lnTo>
                      <a:pt x="350" y="138"/>
                    </a:lnTo>
                    <a:lnTo>
                      <a:pt x="350" y="140"/>
                    </a:lnTo>
                    <a:lnTo>
                      <a:pt x="352" y="142"/>
                    </a:lnTo>
                    <a:lnTo>
                      <a:pt x="352" y="144"/>
                    </a:lnTo>
                    <a:lnTo>
                      <a:pt x="352" y="148"/>
                    </a:lnTo>
                    <a:lnTo>
                      <a:pt x="354" y="150"/>
                    </a:lnTo>
                    <a:lnTo>
                      <a:pt x="356" y="152"/>
                    </a:lnTo>
                    <a:lnTo>
                      <a:pt x="356" y="154"/>
                    </a:lnTo>
                    <a:lnTo>
                      <a:pt x="357" y="158"/>
                    </a:lnTo>
                    <a:lnTo>
                      <a:pt x="359" y="160"/>
                    </a:lnTo>
                    <a:lnTo>
                      <a:pt x="359" y="162"/>
                    </a:lnTo>
                    <a:lnTo>
                      <a:pt x="361" y="163"/>
                    </a:lnTo>
                    <a:lnTo>
                      <a:pt x="363" y="167"/>
                    </a:lnTo>
                    <a:lnTo>
                      <a:pt x="363" y="169"/>
                    </a:lnTo>
                    <a:lnTo>
                      <a:pt x="365" y="171"/>
                    </a:lnTo>
                    <a:lnTo>
                      <a:pt x="367" y="175"/>
                    </a:lnTo>
                    <a:lnTo>
                      <a:pt x="367" y="177"/>
                    </a:lnTo>
                    <a:lnTo>
                      <a:pt x="369" y="179"/>
                    </a:lnTo>
                    <a:lnTo>
                      <a:pt x="369" y="181"/>
                    </a:lnTo>
                    <a:lnTo>
                      <a:pt x="369" y="185"/>
                    </a:lnTo>
                    <a:lnTo>
                      <a:pt x="371" y="186"/>
                    </a:lnTo>
                    <a:lnTo>
                      <a:pt x="371" y="188"/>
                    </a:lnTo>
                    <a:lnTo>
                      <a:pt x="371" y="192"/>
                    </a:lnTo>
                    <a:lnTo>
                      <a:pt x="373" y="194"/>
                    </a:lnTo>
                    <a:lnTo>
                      <a:pt x="373" y="196"/>
                    </a:lnTo>
                    <a:lnTo>
                      <a:pt x="375" y="198"/>
                    </a:lnTo>
                    <a:lnTo>
                      <a:pt x="375" y="202"/>
                    </a:lnTo>
                    <a:lnTo>
                      <a:pt x="377" y="204"/>
                    </a:lnTo>
                    <a:lnTo>
                      <a:pt x="377" y="206"/>
                    </a:lnTo>
                    <a:lnTo>
                      <a:pt x="379" y="208"/>
                    </a:lnTo>
                    <a:lnTo>
                      <a:pt x="379" y="210"/>
                    </a:lnTo>
                    <a:lnTo>
                      <a:pt x="380" y="211"/>
                    </a:lnTo>
                    <a:lnTo>
                      <a:pt x="382" y="215"/>
                    </a:lnTo>
                    <a:lnTo>
                      <a:pt x="384" y="217"/>
                    </a:lnTo>
                    <a:lnTo>
                      <a:pt x="384" y="219"/>
                    </a:lnTo>
                    <a:lnTo>
                      <a:pt x="386" y="221"/>
                    </a:lnTo>
                    <a:lnTo>
                      <a:pt x="388" y="223"/>
                    </a:lnTo>
                    <a:lnTo>
                      <a:pt x="388" y="225"/>
                    </a:lnTo>
                    <a:lnTo>
                      <a:pt x="390" y="227"/>
                    </a:lnTo>
                    <a:lnTo>
                      <a:pt x="392" y="229"/>
                    </a:lnTo>
                    <a:lnTo>
                      <a:pt x="394" y="233"/>
                    </a:lnTo>
                    <a:lnTo>
                      <a:pt x="396" y="234"/>
                    </a:lnTo>
                    <a:lnTo>
                      <a:pt x="396" y="236"/>
                    </a:lnTo>
                    <a:lnTo>
                      <a:pt x="398" y="238"/>
                    </a:lnTo>
                    <a:lnTo>
                      <a:pt x="400" y="240"/>
                    </a:lnTo>
                    <a:lnTo>
                      <a:pt x="402" y="242"/>
                    </a:lnTo>
                    <a:lnTo>
                      <a:pt x="404" y="244"/>
                    </a:lnTo>
                    <a:lnTo>
                      <a:pt x="404" y="246"/>
                    </a:lnTo>
                    <a:lnTo>
                      <a:pt x="405" y="248"/>
                    </a:lnTo>
                    <a:lnTo>
                      <a:pt x="407" y="252"/>
                    </a:lnTo>
                    <a:lnTo>
                      <a:pt x="409" y="254"/>
                    </a:lnTo>
                    <a:lnTo>
                      <a:pt x="409" y="256"/>
                    </a:lnTo>
                    <a:lnTo>
                      <a:pt x="411" y="258"/>
                    </a:lnTo>
                    <a:lnTo>
                      <a:pt x="402" y="281"/>
                    </a:lnTo>
                    <a:lnTo>
                      <a:pt x="404" y="286"/>
                    </a:lnTo>
                    <a:lnTo>
                      <a:pt x="405" y="292"/>
                    </a:lnTo>
                    <a:lnTo>
                      <a:pt x="407" y="298"/>
                    </a:lnTo>
                    <a:lnTo>
                      <a:pt x="409" y="304"/>
                    </a:lnTo>
                    <a:lnTo>
                      <a:pt x="411" y="311"/>
                    </a:lnTo>
                    <a:lnTo>
                      <a:pt x="413" y="317"/>
                    </a:lnTo>
                    <a:lnTo>
                      <a:pt x="415" y="323"/>
                    </a:lnTo>
                    <a:lnTo>
                      <a:pt x="417" y="329"/>
                    </a:lnTo>
                    <a:lnTo>
                      <a:pt x="419" y="334"/>
                    </a:lnTo>
                    <a:lnTo>
                      <a:pt x="421" y="340"/>
                    </a:lnTo>
                    <a:lnTo>
                      <a:pt x="423" y="346"/>
                    </a:lnTo>
                    <a:lnTo>
                      <a:pt x="427" y="352"/>
                    </a:lnTo>
                    <a:lnTo>
                      <a:pt x="428" y="357"/>
                    </a:lnTo>
                    <a:lnTo>
                      <a:pt x="430" y="363"/>
                    </a:lnTo>
                    <a:lnTo>
                      <a:pt x="432" y="369"/>
                    </a:lnTo>
                    <a:lnTo>
                      <a:pt x="434" y="375"/>
                    </a:lnTo>
                    <a:lnTo>
                      <a:pt x="438" y="380"/>
                    </a:lnTo>
                    <a:lnTo>
                      <a:pt x="440" y="386"/>
                    </a:lnTo>
                    <a:lnTo>
                      <a:pt x="442" y="392"/>
                    </a:lnTo>
                    <a:lnTo>
                      <a:pt x="446" y="398"/>
                    </a:lnTo>
                    <a:lnTo>
                      <a:pt x="448" y="404"/>
                    </a:lnTo>
                    <a:lnTo>
                      <a:pt x="452" y="409"/>
                    </a:lnTo>
                    <a:lnTo>
                      <a:pt x="453" y="415"/>
                    </a:lnTo>
                    <a:lnTo>
                      <a:pt x="455" y="421"/>
                    </a:lnTo>
                    <a:lnTo>
                      <a:pt x="459" y="427"/>
                    </a:lnTo>
                    <a:lnTo>
                      <a:pt x="461" y="432"/>
                    </a:lnTo>
                    <a:lnTo>
                      <a:pt x="465" y="438"/>
                    </a:lnTo>
                    <a:lnTo>
                      <a:pt x="467" y="444"/>
                    </a:lnTo>
                    <a:lnTo>
                      <a:pt x="471" y="450"/>
                    </a:lnTo>
                    <a:lnTo>
                      <a:pt x="473" y="455"/>
                    </a:lnTo>
                    <a:lnTo>
                      <a:pt x="476" y="461"/>
                    </a:lnTo>
                    <a:lnTo>
                      <a:pt x="478" y="467"/>
                    </a:lnTo>
                    <a:lnTo>
                      <a:pt x="480" y="469"/>
                    </a:lnTo>
                    <a:lnTo>
                      <a:pt x="482" y="471"/>
                    </a:lnTo>
                    <a:lnTo>
                      <a:pt x="482" y="473"/>
                    </a:lnTo>
                    <a:lnTo>
                      <a:pt x="484" y="475"/>
                    </a:lnTo>
                    <a:lnTo>
                      <a:pt x="486" y="475"/>
                    </a:lnTo>
                    <a:lnTo>
                      <a:pt x="488" y="477"/>
                    </a:lnTo>
                    <a:lnTo>
                      <a:pt x="490" y="477"/>
                    </a:lnTo>
                    <a:lnTo>
                      <a:pt x="490" y="478"/>
                    </a:lnTo>
                    <a:lnTo>
                      <a:pt x="492" y="478"/>
                    </a:lnTo>
                    <a:lnTo>
                      <a:pt x="494" y="478"/>
                    </a:lnTo>
                    <a:lnTo>
                      <a:pt x="496" y="478"/>
                    </a:lnTo>
                    <a:lnTo>
                      <a:pt x="498" y="478"/>
                    </a:lnTo>
                    <a:lnTo>
                      <a:pt x="500" y="478"/>
                    </a:lnTo>
                    <a:lnTo>
                      <a:pt x="501" y="478"/>
                    </a:lnTo>
                    <a:lnTo>
                      <a:pt x="503" y="477"/>
                    </a:lnTo>
                    <a:lnTo>
                      <a:pt x="505" y="477"/>
                    </a:lnTo>
                    <a:lnTo>
                      <a:pt x="507" y="477"/>
                    </a:lnTo>
                    <a:lnTo>
                      <a:pt x="509" y="475"/>
                    </a:lnTo>
                    <a:lnTo>
                      <a:pt x="511" y="475"/>
                    </a:lnTo>
                    <a:lnTo>
                      <a:pt x="513" y="475"/>
                    </a:lnTo>
                    <a:lnTo>
                      <a:pt x="515" y="473"/>
                    </a:lnTo>
                    <a:lnTo>
                      <a:pt x="517" y="471"/>
                    </a:lnTo>
                    <a:lnTo>
                      <a:pt x="519" y="471"/>
                    </a:lnTo>
                    <a:lnTo>
                      <a:pt x="521" y="469"/>
                    </a:lnTo>
                    <a:lnTo>
                      <a:pt x="523" y="469"/>
                    </a:lnTo>
                    <a:lnTo>
                      <a:pt x="524" y="469"/>
                    </a:lnTo>
                    <a:lnTo>
                      <a:pt x="526" y="467"/>
                    </a:lnTo>
                    <a:lnTo>
                      <a:pt x="528" y="467"/>
                    </a:lnTo>
                    <a:lnTo>
                      <a:pt x="530" y="467"/>
                    </a:lnTo>
                    <a:lnTo>
                      <a:pt x="532" y="467"/>
                    </a:lnTo>
                    <a:lnTo>
                      <a:pt x="534" y="467"/>
                    </a:lnTo>
                    <a:lnTo>
                      <a:pt x="536" y="469"/>
                    </a:lnTo>
                    <a:lnTo>
                      <a:pt x="538" y="473"/>
                    </a:lnTo>
                    <a:lnTo>
                      <a:pt x="540" y="475"/>
                    </a:lnTo>
                    <a:lnTo>
                      <a:pt x="542" y="477"/>
                    </a:lnTo>
                    <a:lnTo>
                      <a:pt x="544" y="478"/>
                    </a:lnTo>
                    <a:lnTo>
                      <a:pt x="546" y="480"/>
                    </a:lnTo>
                    <a:lnTo>
                      <a:pt x="548" y="482"/>
                    </a:lnTo>
                    <a:lnTo>
                      <a:pt x="549" y="482"/>
                    </a:lnTo>
                    <a:lnTo>
                      <a:pt x="553" y="484"/>
                    </a:lnTo>
                    <a:lnTo>
                      <a:pt x="555" y="486"/>
                    </a:lnTo>
                    <a:lnTo>
                      <a:pt x="557" y="486"/>
                    </a:lnTo>
                    <a:lnTo>
                      <a:pt x="561" y="486"/>
                    </a:lnTo>
                    <a:lnTo>
                      <a:pt x="563" y="488"/>
                    </a:lnTo>
                    <a:lnTo>
                      <a:pt x="565" y="488"/>
                    </a:lnTo>
                    <a:lnTo>
                      <a:pt x="567" y="488"/>
                    </a:lnTo>
                    <a:lnTo>
                      <a:pt x="571" y="488"/>
                    </a:lnTo>
                    <a:lnTo>
                      <a:pt x="572" y="488"/>
                    </a:lnTo>
                    <a:lnTo>
                      <a:pt x="576" y="488"/>
                    </a:lnTo>
                    <a:lnTo>
                      <a:pt x="578" y="488"/>
                    </a:lnTo>
                    <a:lnTo>
                      <a:pt x="580" y="488"/>
                    </a:lnTo>
                    <a:lnTo>
                      <a:pt x="584" y="488"/>
                    </a:lnTo>
                    <a:lnTo>
                      <a:pt x="586" y="488"/>
                    </a:lnTo>
                    <a:lnTo>
                      <a:pt x="590" y="488"/>
                    </a:lnTo>
                    <a:lnTo>
                      <a:pt x="592" y="486"/>
                    </a:lnTo>
                    <a:lnTo>
                      <a:pt x="596" y="486"/>
                    </a:lnTo>
                    <a:lnTo>
                      <a:pt x="597" y="486"/>
                    </a:lnTo>
                    <a:lnTo>
                      <a:pt x="599" y="484"/>
                    </a:lnTo>
                    <a:lnTo>
                      <a:pt x="603" y="484"/>
                    </a:lnTo>
                    <a:lnTo>
                      <a:pt x="605" y="484"/>
                    </a:lnTo>
                    <a:lnTo>
                      <a:pt x="609" y="482"/>
                    </a:lnTo>
                    <a:lnTo>
                      <a:pt x="611" y="482"/>
                    </a:lnTo>
                    <a:lnTo>
                      <a:pt x="615" y="482"/>
                    </a:lnTo>
                    <a:lnTo>
                      <a:pt x="615" y="480"/>
                    </a:lnTo>
                    <a:lnTo>
                      <a:pt x="617" y="480"/>
                    </a:lnTo>
                    <a:lnTo>
                      <a:pt x="619" y="478"/>
                    </a:lnTo>
                    <a:lnTo>
                      <a:pt x="620" y="478"/>
                    </a:lnTo>
                    <a:lnTo>
                      <a:pt x="620" y="477"/>
                    </a:lnTo>
                    <a:lnTo>
                      <a:pt x="622" y="477"/>
                    </a:lnTo>
                    <a:lnTo>
                      <a:pt x="624" y="477"/>
                    </a:lnTo>
                    <a:lnTo>
                      <a:pt x="624" y="475"/>
                    </a:lnTo>
                    <a:lnTo>
                      <a:pt x="626" y="475"/>
                    </a:lnTo>
                    <a:lnTo>
                      <a:pt x="628" y="475"/>
                    </a:lnTo>
                    <a:lnTo>
                      <a:pt x="630" y="473"/>
                    </a:lnTo>
                    <a:lnTo>
                      <a:pt x="632" y="473"/>
                    </a:lnTo>
                    <a:lnTo>
                      <a:pt x="634" y="473"/>
                    </a:lnTo>
                    <a:lnTo>
                      <a:pt x="634" y="471"/>
                    </a:lnTo>
                    <a:lnTo>
                      <a:pt x="636" y="471"/>
                    </a:lnTo>
                    <a:lnTo>
                      <a:pt x="638" y="471"/>
                    </a:lnTo>
                    <a:lnTo>
                      <a:pt x="638" y="469"/>
                    </a:lnTo>
                    <a:lnTo>
                      <a:pt x="640" y="469"/>
                    </a:lnTo>
                    <a:lnTo>
                      <a:pt x="642" y="469"/>
                    </a:lnTo>
                    <a:lnTo>
                      <a:pt x="642" y="467"/>
                    </a:lnTo>
                    <a:lnTo>
                      <a:pt x="643" y="467"/>
                    </a:lnTo>
                    <a:lnTo>
                      <a:pt x="645" y="467"/>
                    </a:lnTo>
                    <a:lnTo>
                      <a:pt x="645" y="465"/>
                    </a:lnTo>
                    <a:lnTo>
                      <a:pt x="647" y="465"/>
                    </a:lnTo>
                    <a:lnTo>
                      <a:pt x="649" y="465"/>
                    </a:lnTo>
                    <a:lnTo>
                      <a:pt x="649" y="463"/>
                    </a:lnTo>
                    <a:lnTo>
                      <a:pt x="651" y="463"/>
                    </a:lnTo>
                    <a:lnTo>
                      <a:pt x="653" y="463"/>
                    </a:lnTo>
                    <a:lnTo>
                      <a:pt x="653" y="461"/>
                    </a:lnTo>
                    <a:lnTo>
                      <a:pt x="655" y="461"/>
                    </a:lnTo>
                    <a:lnTo>
                      <a:pt x="655" y="465"/>
                    </a:lnTo>
                    <a:lnTo>
                      <a:pt x="655" y="471"/>
                    </a:lnTo>
                    <a:lnTo>
                      <a:pt x="657" y="477"/>
                    </a:lnTo>
                    <a:lnTo>
                      <a:pt x="657" y="480"/>
                    </a:lnTo>
                    <a:lnTo>
                      <a:pt x="657" y="486"/>
                    </a:lnTo>
                    <a:lnTo>
                      <a:pt x="657" y="492"/>
                    </a:lnTo>
                    <a:lnTo>
                      <a:pt x="657" y="496"/>
                    </a:lnTo>
                    <a:lnTo>
                      <a:pt x="657" y="501"/>
                    </a:lnTo>
                    <a:lnTo>
                      <a:pt x="659" y="507"/>
                    </a:lnTo>
                    <a:lnTo>
                      <a:pt x="659" y="511"/>
                    </a:lnTo>
                    <a:lnTo>
                      <a:pt x="659" y="517"/>
                    </a:lnTo>
                    <a:lnTo>
                      <a:pt x="659" y="523"/>
                    </a:lnTo>
                    <a:lnTo>
                      <a:pt x="659" y="528"/>
                    </a:lnTo>
                    <a:lnTo>
                      <a:pt x="659" y="532"/>
                    </a:lnTo>
                    <a:lnTo>
                      <a:pt x="659" y="538"/>
                    </a:lnTo>
                    <a:lnTo>
                      <a:pt x="659" y="544"/>
                    </a:lnTo>
                    <a:lnTo>
                      <a:pt x="659" y="550"/>
                    </a:lnTo>
                    <a:lnTo>
                      <a:pt x="659" y="553"/>
                    </a:lnTo>
                    <a:lnTo>
                      <a:pt x="659" y="559"/>
                    </a:lnTo>
                    <a:lnTo>
                      <a:pt x="659" y="565"/>
                    </a:lnTo>
                    <a:lnTo>
                      <a:pt x="659" y="571"/>
                    </a:lnTo>
                    <a:lnTo>
                      <a:pt x="659" y="574"/>
                    </a:lnTo>
                    <a:lnTo>
                      <a:pt x="657" y="580"/>
                    </a:lnTo>
                    <a:lnTo>
                      <a:pt x="657" y="586"/>
                    </a:lnTo>
                    <a:lnTo>
                      <a:pt x="657" y="590"/>
                    </a:lnTo>
                    <a:lnTo>
                      <a:pt x="657" y="596"/>
                    </a:lnTo>
                    <a:lnTo>
                      <a:pt x="655" y="601"/>
                    </a:lnTo>
                    <a:lnTo>
                      <a:pt x="655" y="605"/>
                    </a:lnTo>
                    <a:lnTo>
                      <a:pt x="653" y="611"/>
                    </a:lnTo>
                    <a:lnTo>
                      <a:pt x="653" y="617"/>
                    </a:lnTo>
                    <a:lnTo>
                      <a:pt x="651" y="621"/>
                    </a:lnTo>
                    <a:lnTo>
                      <a:pt x="651" y="626"/>
                    </a:lnTo>
                    <a:lnTo>
                      <a:pt x="643" y="626"/>
                    </a:lnTo>
                    <a:lnTo>
                      <a:pt x="638" y="626"/>
                    </a:lnTo>
                    <a:lnTo>
                      <a:pt x="632" y="626"/>
                    </a:lnTo>
                    <a:lnTo>
                      <a:pt x="624" y="626"/>
                    </a:lnTo>
                    <a:lnTo>
                      <a:pt x="619" y="626"/>
                    </a:lnTo>
                    <a:lnTo>
                      <a:pt x="613" y="626"/>
                    </a:lnTo>
                    <a:lnTo>
                      <a:pt x="605" y="624"/>
                    </a:lnTo>
                    <a:lnTo>
                      <a:pt x="599" y="624"/>
                    </a:lnTo>
                    <a:lnTo>
                      <a:pt x="594" y="624"/>
                    </a:lnTo>
                    <a:lnTo>
                      <a:pt x="586" y="622"/>
                    </a:lnTo>
                    <a:lnTo>
                      <a:pt x="580" y="622"/>
                    </a:lnTo>
                    <a:lnTo>
                      <a:pt x="574" y="621"/>
                    </a:lnTo>
                    <a:lnTo>
                      <a:pt x="569" y="619"/>
                    </a:lnTo>
                    <a:lnTo>
                      <a:pt x="563" y="619"/>
                    </a:lnTo>
                    <a:lnTo>
                      <a:pt x="555" y="617"/>
                    </a:lnTo>
                    <a:lnTo>
                      <a:pt x="549" y="615"/>
                    </a:lnTo>
                    <a:lnTo>
                      <a:pt x="544" y="613"/>
                    </a:lnTo>
                    <a:lnTo>
                      <a:pt x="538" y="609"/>
                    </a:lnTo>
                    <a:lnTo>
                      <a:pt x="532" y="607"/>
                    </a:lnTo>
                    <a:lnTo>
                      <a:pt x="526" y="605"/>
                    </a:lnTo>
                    <a:lnTo>
                      <a:pt x="523" y="601"/>
                    </a:lnTo>
                    <a:lnTo>
                      <a:pt x="517" y="599"/>
                    </a:lnTo>
                    <a:lnTo>
                      <a:pt x="511" y="596"/>
                    </a:lnTo>
                    <a:lnTo>
                      <a:pt x="505" y="592"/>
                    </a:lnTo>
                    <a:lnTo>
                      <a:pt x="501" y="588"/>
                    </a:lnTo>
                    <a:lnTo>
                      <a:pt x="496" y="584"/>
                    </a:lnTo>
                    <a:lnTo>
                      <a:pt x="492" y="580"/>
                    </a:lnTo>
                    <a:lnTo>
                      <a:pt x="488" y="576"/>
                    </a:lnTo>
                    <a:lnTo>
                      <a:pt x="482" y="573"/>
                    </a:lnTo>
                    <a:lnTo>
                      <a:pt x="478" y="567"/>
                    </a:lnTo>
                    <a:lnTo>
                      <a:pt x="475" y="563"/>
                    </a:lnTo>
                    <a:lnTo>
                      <a:pt x="471" y="557"/>
                    </a:lnTo>
                    <a:lnTo>
                      <a:pt x="469" y="557"/>
                    </a:lnTo>
                    <a:lnTo>
                      <a:pt x="467" y="557"/>
                    </a:lnTo>
                    <a:lnTo>
                      <a:pt x="465" y="557"/>
                    </a:lnTo>
                    <a:lnTo>
                      <a:pt x="463" y="557"/>
                    </a:lnTo>
                    <a:lnTo>
                      <a:pt x="463" y="559"/>
                    </a:lnTo>
                    <a:lnTo>
                      <a:pt x="461" y="559"/>
                    </a:lnTo>
                    <a:lnTo>
                      <a:pt x="461" y="561"/>
                    </a:lnTo>
                    <a:lnTo>
                      <a:pt x="461" y="563"/>
                    </a:lnTo>
                    <a:lnTo>
                      <a:pt x="461" y="565"/>
                    </a:lnTo>
                    <a:lnTo>
                      <a:pt x="459" y="565"/>
                    </a:lnTo>
                    <a:lnTo>
                      <a:pt x="459" y="567"/>
                    </a:lnTo>
                    <a:lnTo>
                      <a:pt x="459" y="569"/>
                    </a:lnTo>
                    <a:lnTo>
                      <a:pt x="455" y="571"/>
                    </a:lnTo>
                    <a:lnTo>
                      <a:pt x="450" y="573"/>
                    </a:lnTo>
                    <a:lnTo>
                      <a:pt x="446" y="576"/>
                    </a:lnTo>
                    <a:lnTo>
                      <a:pt x="440" y="578"/>
                    </a:lnTo>
                    <a:lnTo>
                      <a:pt x="436" y="580"/>
                    </a:lnTo>
                    <a:lnTo>
                      <a:pt x="432" y="584"/>
                    </a:lnTo>
                    <a:lnTo>
                      <a:pt x="427" y="586"/>
                    </a:lnTo>
                    <a:lnTo>
                      <a:pt x="423" y="588"/>
                    </a:lnTo>
                    <a:lnTo>
                      <a:pt x="417" y="590"/>
                    </a:lnTo>
                    <a:lnTo>
                      <a:pt x="413" y="592"/>
                    </a:lnTo>
                    <a:lnTo>
                      <a:pt x="407" y="594"/>
                    </a:lnTo>
                    <a:lnTo>
                      <a:pt x="404" y="596"/>
                    </a:lnTo>
                    <a:lnTo>
                      <a:pt x="398" y="598"/>
                    </a:lnTo>
                    <a:lnTo>
                      <a:pt x="394" y="599"/>
                    </a:lnTo>
                    <a:lnTo>
                      <a:pt x="388" y="601"/>
                    </a:lnTo>
                    <a:lnTo>
                      <a:pt x="384" y="603"/>
                    </a:lnTo>
                    <a:lnTo>
                      <a:pt x="379" y="605"/>
                    </a:lnTo>
                    <a:lnTo>
                      <a:pt x="375" y="607"/>
                    </a:lnTo>
                    <a:lnTo>
                      <a:pt x="369" y="607"/>
                    </a:lnTo>
                    <a:lnTo>
                      <a:pt x="365" y="609"/>
                    </a:lnTo>
                    <a:lnTo>
                      <a:pt x="359" y="611"/>
                    </a:lnTo>
                    <a:lnTo>
                      <a:pt x="354" y="611"/>
                    </a:lnTo>
                    <a:lnTo>
                      <a:pt x="350" y="613"/>
                    </a:lnTo>
                    <a:lnTo>
                      <a:pt x="344" y="615"/>
                    </a:lnTo>
                    <a:lnTo>
                      <a:pt x="338" y="615"/>
                    </a:lnTo>
                    <a:lnTo>
                      <a:pt x="334" y="615"/>
                    </a:lnTo>
                    <a:lnTo>
                      <a:pt x="329" y="617"/>
                    </a:lnTo>
                    <a:lnTo>
                      <a:pt x="323" y="617"/>
                    </a:lnTo>
                    <a:lnTo>
                      <a:pt x="317" y="617"/>
                    </a:lnTo>
                    <a:lnTo>
                      <a:pt x="313" y="619"/>
                    </a:lnTo>
                    <a:lnTo>
                      <a:pt x="308" y="619"/>
                    </a:lnTo>
                    <a:lnTo>
                      <a:pt x="302" y="619"/>
                    </a:lnTo>
                    <a:lnTo>
                      <a:pt x="302" y="605"/>
                    </a:lnTo>
                    <a:lnTo>
                      <a:pt x="302" y="592"/>
                    </a:lnTo>
                    <a:lnTo>
                      <a:pt x="302" y="576"/>
                    </a:lnTo>
                    <a:lnTo>
                      <a:pt x="302" y="563"/>
                    </a:lnTo>
                    <a:lnTo>
                      <a:pt x="302" y="550"/>
                    </a:lnTo>
                    <a:lnTo>
                      <a:pt x="302" y="534"/>
                    </a:lnTo>
                    <a:lnTo>
                      <a:pt x="302" y="521"/>
                    </a:lnTo>
                    <a:lnTo>
                      <a:pt x="302" y="507"/>
                    </a:lnTo>
                    <a:lnTo>
                      <a:pt x="302" y="492"/>
                    </a:lnTo>
                    <a:lnTo>
                      <a:pt x="302" y="478"/>
                    </a:lnTo>
                    <a:lnTo>
                      <a:pt x="302" y="465"/>
                    </a:lnTo>
                    <a:lnTo>
                      <a:pt x="302" y="450"/>
                    </a:lnTo>
                    <a:lnTo>
                      <a:pt x="302" y="436"/>
                    </a:lnTo>
                    <a:lnTo>
                      <a:pt x="302" y="421"/>
                    </a:lnTo>
                    <a:lnTo>
                      <a:pt x="304" y="407"/>
                    </a:lnTo>
                    <a:lnTo>
                      <a:pt x="304" y="394"/>
                    </a:lnTo>
                    <a:lnTo>
                      <a:pt x="304" y="379"/>
                    </a:lnTo>
                    <a:lnTo>
                      <a:pt x="304" y="365"/>
                    </a:lnTo>
                    <a:lnTo>
                      <a:pt x="306" y="350"/>
                    </a:lnTo>
                    <a:lnTo>
                      <a:pt x="306" y="336"/>
                    </a:lnTo>
                    <a:lnTo>
                      <a:pt x="306" y="323"/>
                    </a:lnTo>
                    <a:lnTo>
                      <a:pt x="308" y="307"/>
                    </a:lnTo>
                    <a:lnTo>
                      <a:pt x="308" y="294"/>
                    </a:lnTo>
                    <a:lnTo>
                      <a:pt x="308" y="281"/>
                    </a:lnTo>
                    <a:lnTo>
                      <a:pt x="309" y="265"/>
                    </a:lnTo>
                    <a:lnTo>
                      <a:pt x="309" y="252"/>
                    </a:lnTo>
                    <a:lnTo>
                      <a:pt x="311" y="238"/>
                    </a:lnTo>
                    <a:lnTo>
                      <a:pt x="311" y="225"/>
                    </a:lnTo>
                    <a:lnTo>
                      <a:pt x="313" y="210"/>
                    </a:lnTo>
                    <a:lnTo>
                      <a:pt x="313" y="196"/>
                    </a:lnTo>
                    <a:lnTo>
                      <a:pt x="315" y="183"/>
                    </a:lnTo>
                    <a:lnTo>
                      <a:pt x="317" y="169"/>
                    </a:lnTo>
                    <a:lnTo>
                      <a:pt x="317" y="165"/>
                    </a:lnTo>
                    <a:lnTo>
                      <a:pt x="319" y="163"/>
                    </a:lnTo>
                    <a:lnTo>
                      <a:pt x="319" y="160"/>
                    </a:lnTo>
                    <a:lnTo>
                      <a:pt x="321" y="158"/>
                    </a:lnTo>
                    <a:lnTo>
                      <a:pt x="321" y="154"/>
                    </a:lnTo>
                    <a:lnTo>
                      <a:pt x="321" y="152"/>
                    </a:lnTo>
                    <a:lnTo>
                      <a:pt x="323" y="148"/>
                    </a:lnTo>
                    <a:lnTo>
                      <a:pt x="323" y="146"/>
                    </a:lnTo>
                    <a:lnTo>
                      <a:pt x="323" y="142"/>
                    </a:lnTo>
                    <a:lnTo>
                      <a:pt x="325" y="140"/>
                    </a:lnTo>
                    <a:lnTo>
                      <a:pt x="325" y="137"/>
                    </a:lnTo>
                    <a:lnTo>
                      <a:pt x="325" y="133"/>
                    </a:lnTo>
                    <a:lnTo>
                      <a:pt x="327" y="131"/>
                    </a:lnTo>
                    <a:lnTo>
                      <a:pt x="327" y="127"/>
                    </a:lnTo>
                    <a:lnTo>
                      <a:pt x="327" y="125"/>
                    </a:lnTo>
                    <a:lnTo>
                      <a:pt x="329" y="121"/>
                    </a:lnTo>
                    <a:lnTo>
                      <a:pt x="329" y="119"/>
                    </a:lnTo>
                    <a:lnTo>
                      <a:pt x="329" y="115"/>
                    </a:lnTo>
                    <a:lnTo>
                      <a:pt x="329" y="113"/>
                    </a:lnTo>
                    <a:lnTo>
                      <a:pt x="331" y="110"/>
                    </a:lnTo>
                    <a:lnTo>
                      <a:pt x="331" y="108"/>
                    </a:lnTo>
                    <a:lnTo>
                      <a:pt x="331" y="104"/>
                    </a:lnTo>
                    <a:lnTo>
                      <a:pt x="331" y="102"/>
                    </a:lnTo>
                    <a:lnTo>
                      <a:pt x="331" y="98"/>
                    </a:lnTo>
                    <a:lnTo>
                      <a:pt x="332" y="94"/>
                    </a:lnTo>
                    <a:lnTo>
                      <a:pt x="332" y="92"/>
                    </a:lnTo>
                    <a:lnTo>
                      <a:pt x="332" y="89"/>
                    </a:lnTo>
                    <a:lnTo>
                      <a:pt x="332" y="87"/>
                    </a:lnTo>
                    <a:lnTo>
                      <a:pt x="332" y="85"/>
                    </a:lnTo>
                    <a:lnTo>
                      <a:pt x="334" y="81"/>
                    </a:lnTo>
                    <a:lnTo>
                      <a:pt x="334" y="79"/>
                    </a:lnTo>
                    <a:lnTo>
                      <a:pt x="334" y="75"/>
                    </a:lnTo>
                    <a:lnTo>
                      <a:pt x="332" y="75"/>
                    </a:lnTo>
                    <a:lnTo>
                      <a:pt x="332" y="73"/>
                    </a:lnTo>
                    <a:lnTo>
                      <a:pt x="331" y="73"/>
                    </a:lnTo>
                    <a:lnTo>
                      <a:pt x="331" y="71"/>
                    </a:lnTo>
                    <a:lnTo>
                      <a:pt x="329" y="71"/>
                    </a:lnTo>
                    <a:lnTo>
                      <a:pt x="327" y="71"/>
                    </a:lnTo>
                    <a:lnTo>
                      <a:pt x="325" y="71"/>
                    </a:lnTo>
                    <a:lnTo>
                      <a:pt x="319" y="77"/>
                    </a:lnTo>
                    <a:lnTo>
                      <a:pt x="319" y="83"/>
                    </a:lnTo>
                    <a:lnTo>
                      <a:pt x="317" y="89"/>
                    </a:lnTo>
                    <a:lnTo>
                      <a:pt x="317" y="92"/>
                    </a:lnTo>
                    <a:lnTo>
                      <a:pt x="315" y="98"/>
                    </a:lnTo>
                    <a:lnTo>
                      <a:pt x="315" y="104"/>
                    </a:lnTo>
                    <a:lnTo>
                      <a:pt x="313" y="108"/>
                    </a:lnTo>
                    <a:lnTo>
                      <a:pt x="313" y="113"/>
                    </a:lnTo>
                    <a:lnTo>
                      <a:pt x="311" y="119"/>
                    </a:lnTo>
                    <a:lnTo>
                      <a:pt x="311" y="125"/>
                    </a:lnTo>
                    <a:lnTo>
                      <a:pt x="309" y="129"/>
                    </a:lnTo>
                    <a:lnTo>
                      <a:pt x="309" y="135"/>
                    </a:lnTo>
                    <a:lnTo>
                      <a:pt x="308" y="140"/>
                    </a:lnTo>
                    <a:lnTo>
                      <a:pt x="308" y="146"/>
                    </a:lnTo>
                    <a:lnTo>
                      <a:pt x="306" y="150"/>
                    </a:lnTo>
                    <a:lnTo>
                      <a:pt x="306" y="156"/>
                    </a:lnTo>
                    <a:lnTo>
                      <a:pt x="304" y="162"/>
                    </a:lnTo>
                    <a:lnTo>
                      <a:pt x="304" y="165"/>
                    </a:lnTo>
                    <a:lnTo>
                      <a:pt x="302" y="171"/>
                    </a:lnTo>
                    <a:lnTo>
                      <a:pt x="302" y="177"/>
                    </a:lnTo>
                    <a:lnTo>
                      <a:pt x="302" y="183"/>
                    </a:lnTo>
                    <a:lnTo>
                      <a:pt x="300" y="188"/>
                    </a:lnTo>
                    <a:lnTo>
                      <a:pt x="300" y="192"/>
                    </a:lnTo>
                    <a:lnTo>
                      <a:pt x="298" y="198"/>
                    </a:lnTo>
                    <a:lnTo>
                      <a:pt x="298" y="204"/>
                    </a:lnTo>
                    <a:lnTo>
                      <a:pt x="298" y="210"/>
                    </a:lnTo>
                    <a:lnTo>
                      <a:pt x="298" y="215"/>
                    </a:lnTo>
                    <a:lnTo>
                      <a:pt x="296" y="221"/>
                    </a:lnTo>
                    <a:lnTo>
                      <a:pt x="296" y="225"/>
                    </a:lnTo>
                    <a:lnTo>
                      <a:pt x="296" y="231"/>
                    </a:lnTo>
                    <a:lnTo>
                      <a:pt x="296" y="236"/>
                    </a:lnTo>
                    <a:lnTo>
                      <a:pt x="296" y="242"/>
                    </a:lnTo>
                    <a:lnTo>
                      <a:pt x="296" y="248"/>
                    </a:lnTo>
                    <a:lnTo>
                      <a:pt x="292" y="250"/>
                    </a:lnTo>
                    <a:lnTo>
                      <a:pt x="286" y="254"/>
                    </a:lnTo>
                    <a:lnTo>
                      <a:pt x="283" y="256"/>
                    </a:lnTo>
                    <a:lnTo>
                      <a:pt x="279" y="258"/>
                    </a:lnTo>
                    <a:lnTo>
                      <a:pt x="275" y="259"/>
                    </a:lnTo>
                    <a:lnTo>
                      <a:pt x="269" y="261"/>
                    </a:lnTo>
                    <a:lnTo>
                      <a:pt x="265" y="265"/>
                    </a:lnTo>
                    <a:lnTo>
                      <a:pt x="260" y="267"/>
                    </a:lnTo>
                    <a:lnTo>
                      <a:pt x="256" y="269"/>
                    </a:lnTo>
                    <a:lnTo>
                      <a:pt x="250" y="271"/>
                    </a:lnTo>
                    <a:lnTo>
                      <a:pt x="246" y="271"/>
                    </a:lnTo>
                    <a:lnTo>
                      <a:pt x="240" y="273"/>
                    </a:lnTo>
                    <a:lnTo>
                      <a:pt x="236" y="275"/>
                    </a:lnTo>
                    <a:lnTo>
                      <a:pt x="231" y="277"/>
                    </a:lnTo>
                    <a:lnTo>
                      <a:pt x="227" y="277"/>
                    </a:lnTo>
                    <a:lnTo>
                      <a:pt x="221" y="279"/>
                    </a:lnTo>
                    <a:lnTo>
                      <a:pt x="217" y="281"/>
                    </a:lnTo>
                    <a:lnTo>
                      <a:pt x="212" y="281"/>
                    </a:lnTo>
                    <a:lnTo>
                      <a:pt x="206" y="281"/>
                    </a:lnTo>
                    <a:lnTo>
                      <a:pt x="202" y="283"/>
                    </a:lnTo>
                    <a:lnTo>
                      <a:pt x="196" y="283"/>
                    </a:lnTo>
                    <a:lnTo>
                      <a:pt x="190" y="283"/>
                    </a:lnTo>
                    <a:lnTo>
                      <a:pt x="187" y="283"/>
                    </a:lnTo>
                    <a:lnTo>
                      <a:pt x="181" y="283"/>
                    </a:lnTo>
                    <a:lnTo>
                      <a:pt x="175" y="283"/>
                    </a:lnTo>
                    <a:lnTo>
                      <a:pt x="171" y="283"/>
                    </a:lnTo>
                    <a:lnTo>
                      <a:pt x="165" y="281"/>
                    </a:lnTo>
                    <a:lnTo>
                      <a:pt x="160" y="281"/>
                    </a:lnTo>
                    <a:lnTo>
                      <a:pt x="156" y="279"/>
                    </a:lnTo>
                    <a:lnTo>
                      <a:pt x="150" y="279"/>
                    </a:lnTo>
                    <a:lnTo>
                      <a:pt x="144" y="277"/>
                    </a:lnTo>
                    <a:lnTo>
                      <a:pt x="141" y="275"/>
                    </a:lnTo>
                    <a:lnTo>
                      <a:pt x="135" y="273"/>
                    </a:lnTo>
                    <a:lnTo>
                      <a:pt x="131" y="271"/>
                    </a:lnTo>
                    <a:lnTo>
                      <a:pt x="125" y="267"/>
                    </a:lnTo>
                    <a:lnTo>
                      <a:pt x="121" y="265"/>
                    </a:lnTo>
                    <a:lnTo>
                      <a:pt x="117" y="263"/>
                    </a:lnTo>
                    <a:lnTo>
                      <a:pt x="112" y="259"/>
                    </a:lnTo>
                    <a:lnTo>
                      <a:pt x="108" y="258"/>
                    </a:lnTo>
                    <a:lnTo>
                      <a:pt x="102" y="254"/>
                    </a:lnTo>
                    <a:lnTo>
                      <a:pt x="98" y="252"/>
                    </a:lnTo>
                    <a:lnTo>
                      <a:pt x="94" y="248"/>
                    </a:lnTo>
                    <a:lnTo>
                      <a:pt x="91" y="246"/>
                    </a:lnTo>
                    <a:lnTo>
                      <a:pt x="85" y="242"/>
                    </a:lnTo>
                    <a:lnTo>
                      <a:pt x="81" y="240"/>
                    </a:lnTo>
                    <a:lnTo>
                      <a:pt x="77" y="236"/>
                    </a:lnTo>
                    <a:lnTo>
                      <a:pt x="71" y="233"/>
                    </a:lnTo>
                    <a:lnTo>
                      <a:pt x="68" y="231"/>
                    </a:lnTo>
                    <a:lnTo>
                      <a:pt x="64" y="227"/>
                    </a:lnTo>
                    <a:lnTo>
                      <a:pt x="60" y="223"/>
                    </a:lnTo>
                    <a:lnTo>
                      <a:pt x="54" y="219"/>
                    </a:lnTo>
                    <a:lnTo>
                      <a:pt x="50" y="217"/>
                    </a:lnTo>
                    <a:lnTo>
                      <a:pt x="46" y="213"/>
                    </a:lnTo>
                    <a:lnTo>
                      <a:pt x="43" y="210"/>
                    </a:lnTo>
                    <a:lnTo>
                      <a:pt x="39" y="206"/>
                    </a:lnTo>
                    <a:lnTo>
                      <a:pt x="33" y="202"/>
                    </a:lnTo>
                    <a:lnTo>
                      <a:pt x="29" y="200"/>
                    </a:lnTo>
                    <a:lnTo>
                      <a:pt x="25" y="196"/>
                    </a:lnTo>
                    <a:lnTo>
                      <a:pt x="21" y="192"/>
                    </a:lnTo>
                    <a:lnTo>
                      <a:pt x="16" y="188"/>
                    </a:lnTo>
                    <a:lnTo>
                      <a:pt x="12" y="185"/>
                    </a:lnTo>
                    <a:lnTo>
                      <a:pt x="8" y="181"/>
                    </a:lnTo>
                    <a:lnTo>
                      <a:pt x="4" y="179"/>
                    </a:lnTo>
                    <a:lnTo>
                      <a:pt x="0" y="175"/>
                    </a:lnTo>
                    <a:lnTo>
                      <a:pt x="43" y="115"/>
                    </a:lnTo>
                    <a:lnTo>
                      <a:pt x="46" y="115"/>
                    </a:lnTo>
                    <a:lnTo>
                      <a:pt x="52" y="117"/>
                    </a:lnTo>
                    <a:lnTo>
                      <a:pt x="56" y="119"/>
                    </a:lnTo>
                    <a:lnTo>
                      <a:pt x="60" y="121"/>
                    </a:lnTo>
                    <a:lnTo>
                      <a:pt x="66" y="121"/>
                    </a:lnTo>
                    <a:lnTo>
                      <a:pt x="69" y="123"/>
                    </a:lnTo>
                    <a:lnTo>
                      <a:pt x="73" y="125"/>
                    </a:lnTo>
                    <a:lnTo>
                      <a:pt x="77" y="127"/>
                    </a:lnTo>
                    <a:lnTo>
                      <a:pt x="83" y="129"/>
                    </a:lnTo>
                    <a:lnTo>
                      <a:pt x="87" y="133"/>
                    </a:lnTo>
                    <a:lnTo>
                      <a:pt x="91" y="135"/>
                    </a:lnTo>
                    <a:lnTo>
                      <a:pt x="94" y="137"/>
                    </a:lnTo>
                    <a:lnTo>
                      <a:pt x="100" y="138"/>
                    </a:lnTo>
                    <a:lnTo>
                      <a:pt x="104" y="142"/>
                    </a:lnTo>
                    <a:lnTo>
                      <a:pt x="108" y="144"/>
                    </a:lnTo>
                    <a:lnTo>
                      <a:pt x="112" y="146"/>
                    </a:lnTo>
                    <a:lnTo>
                      <a:pt x="116" y="148"/>
                    </a:lnTo>
                    <a:lnTo>
                      <a:pt x="121" y="152"/>
                    </a:lnTo>
                    <a:lnTo>
                      <a:pt x="125" y="154"/>
                    </a:lnTo>
                    <a:lnTo>
                      <a:pt x="129" y="156"/>
                    </a:lnTo>
                    <a:lnTo>
                      <a:pt x="133" y="160"/>
                    </a:lnTo>
                    <a:lnTo>
                      <a:pt x="139" y="162"/>
                    </a:lnTo>
                    <a:lnTo>
                      <a:pt x="142" y="163"/>
                    </a:lnTo>
                    <a:lnTo>
                      <a:pt x="146" y="165"/>
                    </a:lnTo>
                    <a:lnTo>
                      <a:pt x="150" y="167"/>
                    </a:lnTo>
                    <a:lnTo>
                      <a:pt x="156" y="169"/>
                    </a:lnTo>
                    <a:lnTo>
                      <a:pt x="160" y="173"/>
                    </a:lnTo>
                    <a:lnTo>
                      <a:pt x="164" y="175"/>
                    </a:lnTo>
                    <a:lnTo>
                      <a:pt x="169" y="177"/>
                    </a:lnTo>
                    <a:lnTo>
                      <a:pt x="173" y="177"/>
                    </a:lnTo>
                    <a:lnTo>
                      <a:pt x="177" y="179"/>
                    </a:lnTo>
                    <a:lnTo>
                      <a:pt x="183" y="181"/>
                    </a:lnTo>
                    <a:lnTo>
                      <a:pt x="185" y="179"/>
                    </a:lnTo>
                    <a:lnTo>
                      <a:pt x="185" y="177"/>
                    </a:lnTo>
                    <a:lnTo>
                      <a:pt x="187" y="175"/>
                    </a:lnTo>
                    <a:lnTo>
                      <a:pt x="187" y="173"/>
                    </a:lnTo>
                    <a:lnTo>
                      <a:pt x="189" y="171"/>
                    </a:lnTo>
                    <a:lnTo>
                      <a:pt x="189" y="169"/>
                    </a:lnTo>
                    <a:lnTo>
                      <a:pt x="190" y="169"/>
                    </a:lnTo>
                    <a:lnTo>
                      <a:pt x="190" y="167"/>
                    </a:lnTo>
                    <a:lnTo>
                      <a:pt x="192" y="165"/>
                    </a:lnTo>
                    <a:lnTo>
                      <a:pt x="192" y="163"/>
                    </a:lnTo>
                    <a:lnTo>
                      <a:pt x="194" y="163"/>
                    </a:lnTo>
                    <a:lnTo>
                      <a:pt x="194" y="162"/>
                    </a:lnTo>
                    <a:lnTo>
                      <a:pt x="196" y="162"/>
                    </a:lnTo>
                    <a:lnTo>
                      <a:pt x="196" y="160"/>
                    </a:lnTo>
                    <a:lnTo>
                      <a:pt x="198" y="160"/>
                    </a:lnTo>
                    <a:lnTo>
                      <a:pt x="198" y="158"/>
                    </a:lnTo>
                    <a:lnTo>
                      <a:pt x="200" y="158"/>
                    </a:lnTo>
                    <a:lnTo>
                      <a:pt x="202" y="158"/>
                    </a:lnTo>
                    <a:lnTo>
                      <a:pt x="204" y="158"/>
                    </a:lnTo>
                    <a:lnTo>
                      <a:pt x="206" y="158"/>
                    </a:lnTo>
                    <a:lnTo>
                      <a:pt x="208" y="158"/>
                    </a:lnTo>
                    <a:lnTo>
                      <a:pt x="210" y="158"/>
                    </a:lnTo>
                    <a:lnTo>
                      <a:pt x="212" y="160"/>
                    </a:lnTo>
                    <a:lnTo>
                      <a:pt x="213" y="160"/>
                    </a:lnTo>
                    <a:lnTo>
                      <a:pt x="215" y="160"/>
                    </a:lnTo>
                    <a:lnTo>
                      <a:pt x="217" y="160"/>
                    </a:lnTo>
                    <a:lnTo>
                      <a:pt x="217" y="162"/>
                    </a:lnTo>
                    <a:lnTo>
                      <a:pt x="219" y="162"/>
                    </a:lnTo>
                    <a:lnTo>
                      <a:pt x="221" y="163"/>
                    </a:lnTo>
                    <a:lnTo>
                      <a:pt x="223" y="163"/>
                    </a:lnTo>
                    <a:lnTo>
                      <a:pt x="225" y="163"/>
                    </a:lnTo>
                    <a:lnTo>
                      <a:pt x="227" y="162"/>
                    </a:lnTo>
                    <a:lnTo>
                      <a:pt x="229" y="160"/>
                    </a:lnTo>
                    <a:lnTo>
                      <a:pt x="231" y="156"/>
                    </a:lnTo>
                    <a:lnTo>
                      <a:pt x="235" y="150"/>
                    </a:lnTo>
                    <a:lnTo>
                      <a:pt x="238" y="146"/>
                    </a:lnTo>
                    <a:lnTo>
                      <a:pt x="240" y="140"/>
                    </a:lnTo>
                    <a:lnTo>
                      <a:pt x="244" y="137"/>
                    </a:lnTo>
                    <a:lnTo>
                      <a:pt x="248" y="133"/>
                    </a:lnTo>
                    <a:lnTo>
                      <a:pt x="252" y="127"/>
                    </a:lnTo>
                    <a:lnTo>
                      <a:pt x="254" y="123"/>
                    </a:lnTo>
                    <a:lnTo>
                      <a:pt x="258" y="119"/>
                    </a:lnTo>
                    <a:lnTo>
                      <a:pt x="261" y="113"/>
                    </a:lnTo>
                    <a:lnTo>
                      <a:pt x="265" y="110"/>
                    </a:lnTo>
                    <a:lnTo>
                      <a:pt x="267" y="106"/>
                    </a:lnTo>
                    <a:lnTo>
                      <a:pt x="271" y="100"/>
                    </a:lnTo>
                    <a:lnTo>
                      <a:pt x="275" y="96"/>
                    </a:lnTo>
                    <a:lnTo>
                      <a:pt x="279" y="92"/>
                    </a:lnTo>
                    <a:lnTo>
                      <a:pt x="283" y="87"/>
                    </a:lnTo>
                    <a:lnTo>
                      <a:pt x="286" y="83"/>
                    </a:lnTo>
                    <a:lnTo>
                      <a:pt x="288" y="79"/>
                    </a:lnTo>
                    <a:lnTo>
                      <a:pt x="292" y="75"/>
                    </a:lnTo>
                    <a:lnTo>
                      <a:pt x="296" y="69"/>
                    </a:lnTo>
                    <a:lnTo>
                      <a:pt x="300" y="65"/>
                    </a:lnTo>
                    <a:lnTo>
                      <a:pt x="304" y="62"/>
                    </a:lnTo>
                    <a:lnTo>
                      <a:pt x="308" y="56"/>
                    </a:lnTo>
                    <a:lnTo>
                      <a:pt x="311" y="52"/>
                    </a:lnTo>
                    <a:lnTo>
                      <a:pt x="313" y="48"/>
                    </a:lnTo>
                    <a:lnTo>
                      <a:pt x="317" y="44"/>
                    </a:lnTo>
                    <a:lnTo>
                      <a:pt x="321" y="39"/>
                    </a:lnTo>
                    <a:lnTo>
                      <a:pt x="325" y="35"/>
                    </a:lnTo>
                    <a:lnTo>
                      <a:pt x="329" y="31"/>
                    </a:lnTo>
                    <a:lnTo>
                      <a:pt x="332" y="27"/>
                    </a:lnTo>
                    <a:lnTo>
                      <a:pt x="334" y="21"/>
                    </a:lnTo>
                    <a:lnTo>
                      <a:pt x="338" y="17"/>
                    </a:lnTo>
                    <a:lnTo>
                      <a:pt x="384" y="0"/>
                    </a:lnTo>
                    <a:lnTo>
                      <a:pt x="382" y="2"/>
                    </a:lnTo>
                    <a:lnTo>
                      <a:pt x="382" y="6"/>
                    </a:lnTo>
                    <a:lnTo>
                      <a:pt x="380" y="10"/>
                    </a:lnTo>
                    <a:lnTo>
                      <a:pt x="380" y="12"/>
                    </a:lnTo>
                    <a:lnTo>
                      <a:pt x="379" y="16"/>
                    </a:lnTo>
                    <a:lnTo>
                      <a:pt x="379" y="17"/>
                    </a:lnTo>
                    <a:lnTo>
                      <a:pt x="377" y="21"/>
                    </a:lnTo>
                    <a:lnTo>
                      <a:pt x="375" y="25"/>
                    </a:lnTo>
                    <a:lnTo>
                      <a:pt x="373" y="27"/>
                    </a:lnTo>
                    <a:lnTo>
                      <a:pt x="373" y="31"/>
                    </a:lnTo>
                    <a:lnTo>
                      <a:pt x="371" y="33"/>
                    </a:lnTo>
                    <a:lnTo>
                      <a:pt x="369" y="37"/>
                    </a:lnTo>
                    <a:lnTo>
                      <a:pt x="367" y="40"/>
                    </a:lnTo>
                    <a:lnTo>
                      <a:pt x="365" y="42"/>
                    </a:lnTo>
                    <a:lnTo>
                      <a:pt x="365" y="46"/>
                    </a:lnTo>
                    <a:lnTo>
                      <a:pt x="363" y="50"/>
                    </a:lnTo>
                    <a:lnTo>
                      <a:pt x="361" y="52"/>
                    </a:lnTo>
                    <a:lnTo>
                      <a:pt x="359" y="56"/>
                    </a:lnTo>
                    <a:lnTo>
                      <a:pt x="357" y="60"/>
                    </a:lnTo>
                    <a:lnTo>
                      <a:pt x="357" y="62"/>
                    </a:lnTo>
                    <a:lnTo>
                      <a:pt x="356" y="65"/>
                    </a:lnTo>
                    <a:lnTo>
                      <a:pt x="354" y="69"/>
                    </a:lnTo>
                    <a:lnTo>
                      <a:pt x="352" y="71"/>
                    </a:lnTo>
                    <a:lnTo>
                      <a:pt x="350" y="75"/>
                    </a:lnTo>
                    <a:lnTo>
                      <a:pt x="350" y="79"/>
                    </a:lnTo>
                    <a:lnTo>
                      <a:pt x="348" y="81"/>
                    </a:lnTo>
                    <a:lnTo>
                      <a:pt x="346" y="85"/>
                    </a:lnTo>
                    <a:lnTo>
                      <a:pt x="346" y="89"/>
                    </a:lnTo>
                    <a:lnTo>
                      <a:pt x="344" y="92"/>
                    </a:lnTo>
                    <a:lnTo>
                      <a:pt x="344" y="94"/>
                    </a:lnTo>
                    <a:lnTo>
                      <a:pt x="342" y="98"/>
                    </a:lnTo>
                    <a:lnTo>
                      <a:pt x="342" y="102"/>
                    </a:lnTo>
                    <a:close/>
                  </a:path>
                </a:pathLst>
              </a:custGeom>
              <a:solidFill>
                <a:srgbClr val="BFFFB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33" name="Rectangle 69"/>
              <p:cNvSpPr>
                <a:spLocks noChangeArrowheads="1"/>
              </p:cNvSpPr>
              <p:nvPr/>
            </p:nvSpPr>
            <p:spPr bwMode="auto">
              <a:xfrm>
                <a:off x="4138" y="2696"/>
                <a:ext cx="16" cy="29"/>
              </a:xfrm>
              <a:prstGeom prst="rect">
                <a:avLst/>
              </a:prstGeom>
              <a:solidFill>
                <a:srgbClr val="7F7F7F"/>
              </a:solidFill>
              <a:ln w="9525">
                <a:noFill/>
                <a:miter lim="800000"/>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34" name="Freeform 70"/>
              <p:cNvSpPr>
                <a:spLocks/>
              </p:cNvSpPr>
              <p:nvPr/>
            </p:nvSpPr>
            <p:spPr bwMode="auto">
              <a:xfrm>
                <a:off x="4163" y="2696"/>
                <a:ext cx="30" cy="601"/>
              </a:xfrm>
              <a:custGeom>
                <a:avLst/>
                <a:gdLst/>
                <a:ahLst/>
                <a:cxnLst>
                  <a:cxn ang="0">
                    <a:pos x="60" y="1198"/>
                  </a:cxn>
                  <a:cxn ang="0">
                    <a:pos x="6" y="1198"/>
                  </a:cxn>
                  <a:cxn ang="0">
                    <a:pos x="0" y="0"/>
                  </a:cxn>
                  <a:cxn ang="0">
                    <a:pos x="62" y="2"/>
                  </a:cxn>
                  <a:cxn ang="0">
                    <a:pos x="60" y="1198"/>
                  </a:cxn>
                </a:cxnLst>
                <a:rect l="0" t="0" r="r" b="b"/>
                <a:pathLst>
                  <a:path w="62" h="1198">
                    <a:moveTo>
                      <a:pt x="60" y="1198"/>
                    </a:moveTo>
                    <a:lnTo>
                      <a:pt x="6" y="1198"/>
                    </a:lnTo>
                    <a:lnTo>
                      <a:pt x="0" y="0"/>
                    </a:lnTo>
                    <a:lnTo>
                      <a:pt x="62" y="2"/>
                    </a:lnTo>
                    <a:lnTo>
                      <a:pt x="60" y="1198"/>
                    </a:lnTo>
                    <a:close/>
                  </a:path>
                </a:pathLst>
              </a:custGeom>
              <a:solidFill>
                <a:srgbClr val="40404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35" name="Freeform 71"/>
              <p:cNvSpPr>
                <a:spLocks/>
              </p:cNvSpPr>
              <p:nvPr/>
            </p:nvSpPr>
            <p:spPr bwMode="auto">
              <a:xfrm>
                <a:off x="4840" y="2711"/>
                <a:ext cx="72" cy="56"/>
              </a:xfrm>
              <a:custGeom>
                <a:avLst/>
                <a:gdLst/>
                <a:ahLst/>
                <a:cxnLst>
                  <a:cxn ang="0">
                    <a:pos x="62" y="27"/>
                  </a:cxn>
                  <a:cxn ang="0">
                    <a:pos x="62" y="37"/>
                  </a:cxn>
                  <a:cxn ang="0">
                    <a:pos x="60" y="48"/>
                  </a:cxn>
                  <a:cxn ang="0">
                    <a:pos x="62" y="58"/>
                  </a:cxn>
                  <a:cxn ang="0">
                    <a:pos x="66" y="68"/>
                  </a:cxn>
                  <a:cxn ang="0">
                    <a:pos x="73" y="73"/>
                  </a:cxn>
                  <a:cxn ang="0">
                    <a:pos x="83" y="75"/>
                  </a:cxn>
                  <a:cxn ang="0">
                    <a:pos x="93" y="73"/>
                  </a:cxn>
                  <a:cxn ang="0">
                    <a:pos x="100" y="69"/>
                  </a:cxn>
                  <a:cxn ang="0">
                    <a:pos x="104" y="64"/>
                  </a:cxn>
                  <a:cxn ang="0">
                    <a:pos x="100" y="58"/>
                  </a:cxn>
                  <a:cxn ang="0">
                    <a:pos x="93" y="56"/>
                  </a:cxn>
                  <a:cxn ang="0">
                    <a:pos x="85" y="60"/>
                  </a:cxn>
                  <a:cxn ang="0">
                    <a:pos x="77" y="56"/>
                  </a:cxn>
                  <a:cxn ang="0">
                    <a:pos x="77" y="46"/>
                  </a:cxn>
                  <a:cxn ang="0">
                    <a:pos x="77" y="35"/>
                  </a:cxn>
                  <a:cxn ang="0">
                    <a:pos x="79" y="25"/>
                  </a:cxn>
                  <a:cxn ang="0">
                    <a:pos x="83" y="16"/>
                  </a:cxn>
                  <a:cxn ang="0">
                    <a:pos x="89" y="6"/>
                  </a:cxn>
                  <a:cxn ang="0">
                    <a:pos x="98" y="2"/>
                  </a:cxn>
                  <a:cxn ang="0">
                    <a:pos x="110" y="10"/>
                  </a:cxn>
                  <a:cxn ang="0">
                    <a:pos x="120" y="20"/>
                  </a:cxn>
                  <a:cxn ang="0">
                    <a:pos x="127" y="29"/>
                  </a:cxn>
                  <a:cxn ang="0">
                    <a:pos x="133" y="41"/>
                  </a:cxn>
                  <a:cxn ang="0">
                    <a:pos x="139" y="54"/>
                  </a:cxn>
                  <a:cxn ang="0">
                    <a:pos x="144" y="66"/>
                  </a:cxn>
                  <a:cxn ang="0">
                    <a:pos x="141" y="75"/>
                  </a:cxn>
                  <a:cxn ang="0">
                    <a:pos x="135" y="85"/>
                  </a:cxn>
                  <a:cxn ang="0">
                    <a:pos x="129" y="93"/>
                  </a:cxn>
                  <a:cxn ang="0">
                    <a:pos x="123" y="100"/>
                  </a:cxn>
                  <a:cxn ang="0">
                    <a:pos x="118" y="108"/>
                  </a:cxn>
                  <a:cxn ang="0">
                    <a:pos x="112" y="114"/>
                  </a:cxn>
                  <a:cxn ang="0">
                    <a:pos x="102" y="114"/>
                  </a:cxn>
                  <a:cxn ang="0">
                    <a:pos x="93" y="114"/>
                  </a:cxn>
                  <a:cxn ang="0">
                    <a:pos x="83" y="114"/>
                  </a:cxn>
                  <a:cxn ang="0">
                    <a:pos x="73" y="112"/>
                  </a:cxn>
                  <a:cxn ang="0">
                    <a:pos x="64" y="112"/>
                  </a:cxn>
                  <a:cxn ang="0">
                    <a:pos x="54" y="110"/>
                  </a:cxn>
                  <a:cxn ang="0">
                    <a:pos x="52" y="102"/>
                  </a:cxn>
                  <a:cxn ang="0">
                    <a:pos x="50" y="94"/>
                  </a:cxn>
                  <a:cxn ang="0">
                    <a:pos x="45" y="89"/>
                  </a:cxn>
                  <a:cxn ang="0">
                    <a:pos x="39" y="83"/>
                  </a:cxn>
                  <a:cxn ang="0">
                    <a:pos x="31" y="81"/>
                  </a:cxn>
                  <a:cxn ang="0">
                    <a:pos x="24" y="75"/>
                  </a:cxn>
                  <a:cxn ang="0">
                    <a:pos x="24" y="66"/>
                  </a:cxn>
                  <a:cxn ang="0">
                    <a:pos x="25" y="56"/>
                  </a:cxn>
                  <a:cxn ang="0">
                    <a:pos x="25" y="46"/>
                  </a:cxn>
                  <a:cxn ang="0">
                    <a:pos x="24" y="39"/>
                  </a:cxn>
                  <a:cxn ang="0">
                    <a:pos x="14" y="35"/>
                  </a:cxn>
                  <a:cxn ang="0">
                    <a:pos x="10" y="29"/>
                  </a:cxn>
                  <a:cxn ang="0">
                    <a:pos x="6" y="23"/>
                  </a:cxn>
                  <a:cxn ang="0">
                    <a:pos x="2" y="16"/>
                  </a:cxn>
                  <a:cxn ang="0">
                    <a:pos x="2" y="10"/>
                  </a:cxn>
                  <a:cxn ang="0">
                    <a:pos x="10" y="4"/>
                  </a:cxn>
                  <a:cxn ang="0">
                    <a:pos x="20" y="0"/>
                  </a:cxn>
                  <a:cxn ang="0">
                    <a:pos x="29" y="0"/>
                  </a:cxn>
                  <a:cxn ang="0">
                    <a:pos x="39" y="4"/>
                  </a:cxn>
                  <a:cxn ang="0">
                    <a:pos x="48" y="8"/>
                  </a:cxn>
                  <a:cxn ang="0">
                    <a:pos x="56" y="16"/>
                  </a:cxn>
                </a:cxnLst>
                <a:rect l="0" t="0" r="r" b="b"/>
                <a:pathLst>
                  <a:path w="144" h="114">
                    <a:moveTo>
                      <a:pt x="60" y="20"/>
                    </a:moveTo>
                    <a:lnTo>
                      <a:pt x="62" y="21"/>
                    </a:lnTo>
                    <a:lnTo>
                      <a:pt x="62" y="23"/>
                    </a:lnTo>
                    <a:lnTo>
                      <a:pt x="62" y="25"/>
                    </a:lnTo>
                    <a:lnTo>
                      <a:pt x="62" y="27"/>
                    </a:lnTo>
                    <a:lnTo>
                      <a:pt x="62" y="29"/>
                    </a:lnTo>
                    <a:lnTo>
                      <a:pt x="62" y="31"/>
                    </a:lnTo>
                    <a:lnTo>
                      <a:pt x="62" y="33"/>
                    </a:lnTo>
                    <a:lnTo>
                      <a:pt x="62" y="35"/>
                    </a:lnTo>
                    <a:lnTo>
                      <a:pt x="62" y="37"/>
                    </a:lnTo>
                    <a:lnTo>
                      <a:pt x="62" y="39"/>
                    </a:lnTo>
                    <a:lnTo>
                      <a:pt x="62" y="41"/>
                    </a:lnTo>
                    <a:lnTo>
                      <a:pt x="62" y="43"/>
                    </a:lnTo>
                    <a:lnTo>
                      <a:pt x="60" y="45"/>
                    </a:lnTo>
                    <a:lnTo>
                      <a:pt x="60" y="48"/>
                    </a:lnTo>
                    <a:lnTo>
                      <a:pt x="60" y="50"/>
                    </a:lnTo>
                    <a:lnTo>
                      <a:pt x="60" y="52"/>
                    </a:lnTo>
                    <a:lnTo>
                      <a:pt x="60" y="54"/>
                    </a:lnTo>
                    <a:lnTo>
                      <a:pt x="60" y="56"/>
                    </a:lnTo>
                    <a:lnTo>
                      <a:pt x="62" y="58"/>
                    </a:lnTo>
                    <a:lnTo>
                      <a:pt x="62" y="60"/>
                    </a:lnTo>
                    <a:lnTo>
                      <a:pt x="62" y="62"/>
                    </a:lnTo>
                    <a:lnTo>
                      <a:pt x="64" y="64"/>
                    </a:lnTo>
                    <a:lnTo>
                      <a:pt x="64" y="66"/>
                    </a:lnTo>
                    <a:lnTo>
                      <a:pt x="66" y="68"/>
                    </a:lnTo>
                    <a:lnTo>
                      <a:pt x="66" y="69"/>
                    </a:lnTo>
                    <a:lnTo>
                      <a:pt x="68" y="69"/>
                    </a:lnTo>
                    <a:lnTo>
                      <a:pt x="70" y="71"/>
                    </a:lnTo>
                    <a:lnTo>
                      <a:pt x="72" y="73"/>
                    </a:lnTo>
                    <a:lnTo>
                      <a:pt x="73" y="73"/>
                    </a:lnTo>
                    <a:lnTo>
                      <a:pt x="75" y="75"/>
                    </a:lnTo>
                    <a:lnTo>
                      <a:pt x="77" y="75"/>
                    </a:lnTo>
                    <a:lnTo>
                      <a:pt x="79" y="75"/>
                    </a:lnTo>
                    <a:lnTo>
                      <a:pt x="81" y="75"/>
                    </a:lnTo>
                    <a:lnTo>
                      <a:pt x="83" y="75"/>
                    </a:lnTo>
                    <a:lnTo>
                      <a:pt x="85" y="75"/>
                    </a:lnTo>
                    <a:lnTo>
                      <a:pt x="87" y="75"/>
                    </a:lnTo>
                    <a:lnTo>
                      <a:pt x="89" y="75"/>
                    </a:lnTo>
                    <a:lnTo>
                      <a:pt x="91" y="73"/>
                    </a:lnTo>
                    <a:lnTo>
                      <a:pt x="93" y="73"/>
                    </a:lnTo>
                    <a:lnTo>
                      <a:pt x="95" y="73"/>
                    </a:lnTo>
                    <a:lnTo>
                      <a:pt x="96" y="73"/>
                    </a:lnTo>
                    <a:lnTo>
                      <a:pt x="96" y="71"/>
                    </a:lnTo>
                    <a:lnTo>
                      <a:pt x="98" y="71"/>
                    </a:lnTo>
                    <a:lnTo>
                      <a:pt x="100" y="69"/>
                    </a:lnTo>
                    <a:lnTo>
                      <a:pt x="102" y="69"/>
                    </a:lnTo>
                    <a:lnTo>
                      <a:pt x="102" y="68"/>
                    </a:lnTo>
                    <a:lnTo>
                      <a:pt x="104" y="68"/>
                    </a:lnTo>
                    <a:lnTo>
                      <a:pt x="104" y="66"/>
                    </a:lnTo>
                    <a:lnTo>
                      <a:pt x="104" y="64"/>
                    </a:lnTo>
                    <a:lnTo>
                      <a:pt x="104" y="62"/>
                    </a:lnTo>
                    <a:lnTo>
                      <a:pt x="102" y="62"/>
                    </a:lnTo>
                    <a:lnTo>
                      <a:pt x="102" y="60"/>
                    </a:lnTo>
                    <a:lnTo>
                      <a:pt x="100" y="60"/>
                    </a:lnTo>
                    <a:lnTo>
                      <a:pt x="100" y="58"/>
                    </a:lnTo>
                    <a:lnTo>
                      <a:pt x="98" y="58"/>
                    </a:lnTo>
                    <a:lnTo>
                      <a:pt x="98" y="56"/>
                    </a:lnTo>
                    <a:lnTo>
                      <a:pt x="96" y="56"/>
                    </a:lnTo>
                    <a:lnTo>
                      <a:pt x="95" y="56"/>
                    </a:lnTo>
                    <a:lnTo>
                      <a:pt x="93" y="56"/>
                    </a:lnTo>
                    <a:lnTo>
                      <a:pt x="91" y="58"/>
                    </a:lnTo>
                    <a:lnTo>
                      <a:pt x="89" y="58"/>
                    </a:lnTo>
                    <a:lnTo>
                      <a:pt x="87" y="58"/>
                    </a:lnTo>
                    <a:lnTo>
                      <a:pt x="87" y="60"/>
                    </a:lnTo>
                    <a:lnTo>
                      <a:pt x="85" y="60"/>
                    </a:lnTo>
                    <a:lnTo>
                      <a:pt x="83" y="60"/>
                    </a:lnTo>
                    <a:lnTo>
                      <a:pt x="81" y="60"/>
                    </a:lnTo>
                    <a:lnTo>
                      <a:pt x="79" y="60"/>
                    </a:lnTo>
                    <a:lnTo>
                      <a:pt x="79" y="58"/>
                    </a:lnTo>
                    <a:lnTo>
                      <a:pt x="77" y="56"/>
                    </a:lnTo>
                    <a:lnTo>
                      <a:pt x="77" y="54"/>
                    </a:lnTo>
                    <a:lnTo>
                      <a:pt x="77" y="52"/>
                    </a:lnTo>
                    <a:lnTo>
                      <a:pt x="77" y="50"/>
                    </a:lnTo>
                    <a:lnTo>
                      <a:pt x="77" y="48"/>
                    </a:lnTo>
                    <a:lnTo>
                      <a:pt x="77" y="46"/>
                    </a:lnTo>
                    <a:lnTo>
                      <a:pt x="77" y="45"/>
                    </a:lnTo>
                    <a:lnTo>
                      <a:pt x="77" y="41"/>
                    </a:lnTo>
                    <a:lnTo>
                      <a:pt x="77" y="39"/>
                    </a:lnTo>
                    <a:lnTo>
                      <a:pt x="77" y="37"/>
                    </a:lnTo>
                    <a:lnTo>
                      <a:pt x="77" y="35"/>
                    </a:lnTo>
                    <a:lnTo>
                      <a:pt x="77" y="33"/>
                    </a:lnTo>
                    <a:lnTo>
                      <a:pt x="77" y="31"/>
                    </a:lnTo>
                    <a:lnTo>
                      <a:pt x="79" y="29"/>
                    </a:lnTo>
                    <a:lnTo>
                      <a:pt x="79" y="27"/>
                    </a:lnTo>
                    <a:lnTo>
                      <a:pt x="79" y="25"/>
                    </a:lnTo>
                    <a:lnTo>
                      <a:pt x="79" y="23"/>
                    </a:lnTo>
                    <a:lnTo>
                      <a:pt x="81" y="21"/>
                    </a:lnTo>
                    <a:lnTo>
                      <a:pt x="81" y="20"/>
                    </a:lnTo>
                    <a:lnTo>
                      <a:pt x="81" y="18"/>
                    </a:lnTo>
                    <a:lnTo>
                      <a:pt x="83" y="16"/>
                    </a:lnTo>
                    <a:lnTo>
                      <a:pt x="85" y="14"/>
                    </a:lnTo>
                    <a:lnTo>
                      <a:pt x="85" y="12"/>
                    </a:lnTo>
                    <a:lnTo>
                      <a:pt x="87" y="10"/>
                    </a:lnTo>
                    <a:lnTo>
                      <a:pt x="87" y="8"/>
                    </a:lnTo>
                    <a:lnTo>
                      <a:pt x="89" y="6"/>
                    </a:lnTo>
                    <a:lnTo>
                      <a:pt x="91" y="4"/>
                    </a:lnTo>
                    <a:lnTo>
                      <a:pt x="93" y="2"/>
                    </a:lnTo>
                    <a:lnTo>
                      <a:pt x="95" y="0"/>
                    </a:lnTo>
                    <a:lnTo>
                      <a:pt x="96" y="2"/>
                    </a:lnTo>
                    <a:lnTo>
                      <a:pt x="98" y="2"/>
                    </a:lnTo>
                    <a:lnTo>
                      <a:pt x="100" y="4"/>
                    </a:lnTo>
                    <a:lnTo>
                      <a:pt x="102" y="6"/>
                    </a:lnTo>
                    <a:lnTo>
                      <a:pt x="106" y="8"/>
                    </a:lnTo>
                    <a:lnTo>
                      <a:pt x="108" y="8"/>
                    </a:lnTo>
                    <a:lnTo>
                      <a:pt x="110" y="10"/>
                    </a:lnTo>
                    <a:lnTo>
                      <a:pt x="112" y="12"/>
                    </a:lnTo>
                    <a:lnTo>
                      <a:pt x="114" y="14"/>
                    </a:lnTo>
                    <a:lnTo>
                      <a:pt x="116" y="16"/>
                    </a:lnTo>
                    <a:lnTo>
                      <a:pt x="118" y="18"/>
                    </a:lnTo>
                    <a:lnTo>
                      <a:pt x="120" y="20"/>
                    </a:lnTo>
                    <a:lnTo>
                      <a:pt x="120" y="21"/>
                    </a:lnTo>
                    <a:lnTo>
                      <a:pt x="121" y="23"/>
                    </a:lnTo>
                    <a:lnTo>
                      <a:pt x="123" y="25"/>
                    </a:lnTo>
                    <a:lnTo>
                      <a:pt x="125" y="27"/>
                    </a:lnTo>
                    <a:lnTo>
                      <a:pt x="127" y="29"/>
                    </a:lnTo>
                    <a:lnTo>
                      <a:pt x="127" y="33"/>
                    </a:lnTo>
                    <a:lnTo>
                      <a:pt x="129" y="35"/>
                    </a:lnTo>
                    <a:lnTo>
                      <a:pt x="131" y="37"/>
                    </a:lnTo>
                    <a:lnTo>
                      <a:pt x="133" y="39"/>
                    </a:lnTo>
                    <a:lnTo>
                      <a:pt x="133" y="41"/>
                    </a:lnTo>
                    <a:lnTo>
                      <a:pt x="135" y="45"/>
                    </a:lnTo>
                    <a:lnTo>
                      <a:pt x="137" y="46"/>
                    </a:lnTo>
                    <a:lnTo>
                      <a:pt x="137" y="48"/>
                    </a:lnTo>
                    <a:lnTo>
                      <a:pt x="139" y="50"/>
                    </a:lnTo>
                    <a:lnTo>
                      <a:pt x="139" y="54"/>
                    </a:lnTo>
                    <a:lnTo>
                      <a:pt x="141" y="56"/>
                    </a:lnTo>
                    <a:lnTo>
                      <a:pt x="141" y="58"/>
                    </a:lnTo>
                    <a:lnTo>
                      <a:pt x="143" y="60"/>
                    </a:lnTo>
                    <a:lnTo>
                      <a:pt x="144" y="64"/>
                    </a:lnTo>
                    <a:lnTo>
                      <a:pt x="144" y="66"/>
                    </a:lnTo>
                    <a:lnTo>
                      <a:pt x="144" y="68"/>
                    </a:lnTo>
                    <a:lnTo>
                      <a:pt x="143" y="69"/>
                    </a:lnTo>
                    <a:lnTo>
                      <a:pt x="143" y="71"/>
                    </a:lnTo>
                    <a:lnTo>
                      <a:pt x="141" y="73"/>
                    </a:lnTo>
                    <a:lnTo>
                      <a:pt x="141" y="75"/>
                    </a:lnTo>
                    <a:lnTo>
                      <a:pt x="141" y="77"/>
                    </a:lnTo>
                    <a:lnTo>
                      <a:pt x="139" y="79"/>
                    </a:lnTo>
                    <a:lnTo>
                      <a:pt x="137" y="81"/>
                    </a:lnTo>
                    <a:lnTo>
                      <a:pt x="137" y="83"/>
                    </a:lnTo>
                    <a:lnTo>
                      <a:pt x="135" y="85"/>
                    </a:lnTo>
                    <a:lnTo>
                      <a:pt x="135" y="87"/>
                    </a:lnTo>
                    <a:lnTo>
                      <a:pt x="133" y="87"/>
                    </a:lnTo>
                    <a:lnTo>
                      <a:pt x="131" y="89"/>
                    </a:lnTo>
                    <a:lnTo>
                      <a:pt x="131" y="91"/>
                    </a:lnTo>
                    <a:lnTo>
                      <a:pt x="129" y="93"/>
                    </a:lnTo>
                    <a:lnTo>
                      <a:pt x="127" y="94"/>
                    </a:lnTo>
                    <a:lnTo>
                      <a:pt x="127" y="96"/>
                    </a:lnTo>
                    <a:lnTo>
                      <a:pt x="125" y="98"/>
                    </a:lnTo>
                    <a:lnTo>
                      <a:pt x="123" y="98"/>
                    </a:lnTo>
                    <a:lnTo>
                      <a:pt x="123" y="100"/>
                    </a:lnTo>
                    <a:lnTo>
                      <a:pt x="121" y="102"/>
                    </a:lnTo>
                    <a:lnTo>
                      <a:pt x="121" y="104"/>
                    </a:lnTo>
                    <a:lnTo>
                      <a:pt x="120" y="104"/>
                    </a:lnTo>
                    <a:lnTo>
                      <a:pt x="120" y="106"/>
                    </a:lnTo>
                    <a:lnTo>
                      <a:pt x="118" y="108"/>
                    </a:lnTo>
                    <a:lnTo>
                      <a:pt x="116" y="110"/>
                    </a:lnTo>
                    <a:lnTo>
                      <a:pt x="116" y="112"/>
                    </a:lnTo>
                    <a:lnTo>
                      <a:pt x="114" y="112"/>
                    </a:lnTo>
                    <a:lnTo>
                      <a:pt x="114" y="114"/>
                    </a:lnTo>
                    <a:lnTo>
                      <a:pt x="112" y="114"/>
                    </a:lnTo>
                    <a:lnTo>
                      <a:pt x="110" y="114"/>
                    </a:lnTo>
                    <a:lnTo>
                      <a:pt x="108" y="114"/>
                    </a:lnTo>
                    <a:lnTo>
                      <a:pt x="106" y="114"/>
                    </a:lnTo>
                    <a:lnTo>
                      <a:pt x="104" y="114"/>
                    </a:lnTo>
                    <a:lnTo>
                      <a:pt x="102" y="114"/>
                    </a:lnTo>
                    <a:lnTo>
                      <a:pt x="100" y="114"/>
                    </a:lnTo>
                    <a:lnTo>
                      <a:pt x="98" y="114"/>
                    </a:lnTo>
                    <a:lnTo>
                      <a:pt x="96" y="114"/>
                    </a:lnTo>
                    <a:lnTo>
                      <a:pt x="95" y="114"/>
                    </a:lnTo>
                    <a:lnTo>
                      <a:pt x="93" y="114"/>
                    </a:lnTo>
                    <a:lnTo>
                      <a:pt x="91" y="114"/>
                    </a:lnTo>
                    <a:lnTo>
                      <a:pt x="89" y="114"/>
                    </a:lnTo>
                    <a:lnTo>
                      <a:pt x="87" y="114"/>
                    </a:lnTo>
                    <a:lnTo>
                      <a:pt x="85" y="114"/>
                    </a:lnTo>
                    <a:lnTo>
                      <a:pt x="83" y="114"/>
                    </a:lnTo>
                    <a:lnTo>
                      <a:pt x="81" y="114"/>
                    </a:lnTo>
                    <a:lnTo>
                      <a:pt x="79" y="112"/>
                    </a:lnTo>
                    <a:lnTo>
                      <a:pt x="77" y="112"/>
                    </a:lnTo>
                    <a:lnTo>
                      <a:pt x="75" y="112"/>
                    </a:lnTo>
                    <a:lnTo>
                      <a:pt x="73" y="112"/>
                    </a:lnTo>
                    <a:lnTo>
                      <a:pt x="72" y="112"/>
                    </a:lnTo>
                    <a:lnTo>
                      <a:pt x="70" y="112"/>
                    </a:lnTo>
                    <a:lnTo>
                      <a:pt x="68" y="112"/>
                    </a:lnTo>
                    <a:lnTo>
                      <a:pt x="66" y="112"/>
                    </a:lnTo>
                    <a:lnTo>
                      <a:pt x="64" y="112"/>
                    </a:lnTo>
                    <a:lnTo>
                      <a:pt x="62" y="110"/>
                    </a:lnTo>
                    <a:lnTo>
                      <a:pt x="60" y="110"/>
                    </a:lnTo>
                    <a:lnTo>
                      <a:pt x="58" y="110"/>
                    </a:lnTo>
                    <a:lnTo>
                      <a:pt x="56" y="110"/>
                    </a:lnTo>
                    <a:lnTo>
                      <a:pt x="54" y="110"/>
                    </a:lnTo>
                    <a:lnTo>
                      <a:pt x="52" y="110"/>
                    </a:lnTo>
                    <a:lnTo>
                      <a:pt x="52" y="108"/>
                    </a:lnTo>
                    <a:lnTo>
                      <a:pt x="52" y="106"/>
                    </a:lnTo>
                    <a:lnTo>
                      <a:pt x="52" y="104"/>
                    </a:lnTo>
                    <a:lnTo>
                      <a:pt x="52" y="102"/>
                    </a:lnTo>
                    <a:lnTo>
                      <a:pt x="52" y="100"/>
                    </a:lnTo>
                    <a:lnTo>
                      <a:pt x="52" y="98"/>
                    </a:lnTo>
                    <a:lnTo>
                      <a:pt x="50" y="98"/>
                    </a:lnTo>
                    <a:lnTo>
                      <a:pt x="50" y="96"/>
                    </a:lnTo>
                    <a:lnTo>
                      <a:pt x="50" y="94"/>
                    </a:lnTo>
                    <a:lnTo>
                      <a:pt x="48" y="93"/>
                    </a:lnTo>
                    <a:lnTo>
                      <a:pt x="48" y="91"/>
                    </a:lnTo>
                    <a:lnTo>
                      <a:pt x="47" y="91"/>
                    </a:lnTo>
                    <a:lnTo>
                      <a:pt x="47" y="89"/>
                    </a:lnTo>
                    <a:lnTo>
                      <a:pt x="45" y="89"/>
                    </a:lnTo>
                    <a:lnTo>
                      <a:pt x="45" y="87"/>
                    </a:lnTo>
                    <a:lnTo>
                      <a:pt x="43" y="87"/>
                    </a:lnTo>
                    <a:lnTo>
                      <a:pt x="41" y="85"/>
                    </a:lnTo>
                    <a:lnTo>
                      <a:pt x="39" y="85"/>
                    </a:lnTo>
                    <a:lnTo>
                      <a:pt x="39" y="83"/>
                    </a:lnTo>
                    <a:lnTo>
                      <a:pt x="37" y="83"/>
                    </a:lnTo>
                    <a:lnTo>
                      <a:pt x="35" y="83"/>
                    </a:lnTo>
                    <a:lnTo>
                      <a:pt x="35" y="81"/>
                    </a:lnTo>
                    <a:lnTo>
                      <a:pt x="33" y="81"/>
                    </a:lnTo>
                    <a:lnTo>
                      <a:pt x="31" y="81"/>
                    </a:lnTo>
                    <a:lnTo>
                      <a:pt x="29" y="81"/>
                    </a:lnTo>
                    <a:lnTo>
                      <a:pt x="27" y="79"/>
                    </a:lnTo>
                    <a:lnTo>
                      <a:pt x="25" y="79"/>
                    </a:lnTo>
                    <a:lnTo>
                      <a:pt x="24" y="77"/>
                    </a:lnTo>
                    <a:lnTo>
                      <a:pt x="24" y="75"/>
                    </a:lnTo>
                    <a:lnTo>
                      <a:pt x="24" y="73"/>
                    </a:lnTo>
                    <a:lnTo>
                      <a:pt x="24" y="71"/>
                    </a:lnTo>
                    <a:lnTo>
                      <a:pt x="24" y="69"/>
                    </a:lnTo>
                    <a:lnTo>
                      <a:pt x="24" y="68"/>
                    </a:lnTo>
                    <a:lnTo>
                      <a:pt x="24" y="66"/>
                    </a:lnTo>
                    <a:lnTo>
                      <a:pt x="24" y="64"/>
                    </a:lnTo>
                    <a:lnTo>
                      <a:pt x="24" y="62"/>
                    </a:lnTo>
                    <a:lnTo>
                      <a:pt x="24" y="60"/>
                    </a:lnTo>
                    <a:lnTo>
                      <a:pt x="25" y="58"/>
                    </a:lnTo>
                    <a:lnTo>
                      <a:pt x="25" y="56"/>
                    </a:lnTo>
                    <a:lnTo>
                      <a:pt x="25" y="54"/>
                    </a:lnTo>
                    <a:lnTo>
                      <a:pt x="25" y="52"/>
                    </a:lnTo>
                    <a:lnTo>
                      <a:pt x="25" y="50"/>
                    </a:lnTo>
                    <a:lnTo>
                      <a:pt x="25" y="48"/>
                    </a:lnTo>
                    <a:lnTo>
                      <a:pt x="25" y="46"/>
                    </a:lnTo>
                    <a:lnTo>
                      <a:pt x="25" y="45"/>
                    </a:lnTo>
                    <a:lnTo>
                      <a:pt x="25" y="43"/>
                    </a:lnTo>
                    <a:lnTo>
                      <a:pt x="25" y="41"/>
                    </a:lnTo>
                    <a:lnTo>
                      <a:pt x="24" y="41"/>
                    </a:lnTo>
                    <a:lnTo>
                      <a:pt x="24" y="39"/>
                    </a:lnTo>
                    <a:lnTo>
                      <a:pt x="22" y="39"/>
                    </a:lnTo>
                    <a:lnTo>
                      <a:pt x="20" y="37"/>
                    </a:lnTo>
                    <a:lnTo>
                      <a:pt x="18" y="37"/>
                    </a:lnTo>
                    <a:lnTo>
                      <a:pt x="16" y="35"/>
                    </a:lnTo>
                    <a:lnTo>
                      <a:pt x="14" y="35"/>
                    </a:lnTo>
                    <a:lnTo>
                      <a:pt x="12" y="35"/>
                    </a:lnTo>
                    <a:lnTo>
                      <a:pt x="12" y="33"/>
                    </a:lnTo>
                    <a:lnTo>
                      <a:pt x="10" y="33"/>
                    </a:lnTo>
                    <a:lnTo>
                      <a:pt x="10" y="31"/>
                    </a:lnTo>
                    <a:lnTo>
                      <a:pt x="10" y="29"/>
                    </a:lnTo>
                    <a:lnTo>
                      <a:pt x="8" y="29"/>
                    </a:lnTo>
                    <a:lnTo>
                      <a:pt x="8" y="27"/>
                    </a:lnTo>
                    <a:lnTo>
                      <a:pt x="6" y="27"/>
                    </a:lnTo>
                    <a:lnTo>
                      <a:pt x="6" y="25"/>
                    </a:lnTo>
                    <a:lnTo>
                      <a:pt x="6" y="23"/>
                    </a:lnTo>
                    <a:lnTo>
                      <a:pt x="4" y="23"/>
                    </a:lnTo>
                    <a:lnTo>
                      <a:pt x="4" y="21"/>
                    </a:lnTo>
                    <a:lnTo>
                      <a:pt x="2" y="20"/>
                    </a:lnTo>
                    <a:lnTo>
                      <a:pt x="2" y="18"/>
                    </a:lnTo>
                    <a:lnTo>
                      <a:pt x="2" y="16"/>
                    </a:lnTo>
                    <a:lnTo>
                      <a:pt x="0" y="16"/>
                    </a:lnTo>
                    <a:lnTo>
                      <a:pt x="0" y="14"/>
                    </a:lnTo>
                    <a:lnTo>
                      <a:pt x="0" y="12"/>
                    </a:lnTo>
                    <a:lnTo>
                      <a:pt x="2" y="12"/>
                    </a:lnTo>
                    <a:lnTo>
                      <a:pt x="2" y="10"/>
                    </a:lnTo>
                    <a:lnTo>
                      <a:pt x="2" y="8"/>
                    </a:lnTo>
                    <a:lnTo>
                      <a:pt x="4" y="6"/>
                    </a:lnTo>
                    <a:lnTo>
                      <a:pt x="6" y="6"/>
                    </a:lnTo>
                    <a:lnTo>
                      <a:pt x="8" y="4"/>
                    </a:lnTo>
                    <a:lnTo>
                      <a:pt x="10" y="4"/>
                    </a:lnTo>
                    <a:lnTo>
                      <a:pt x="12" y="2"/>
                    </a:lnTo>
                    <a:lnTo>
                      <a:pt x="14" y="2"/>
                    </a:lnTo>
                    <a:lnTo>
                      <a:pt x="16" y="2"/>
                    </a:lnTo>
                    <a:lnTo>
                      <a:pt x="18" y="0"/>
                    </a:lnTo>
                    <a:lnTo>
                      <a:pt x="20" y="0"/>
                    </a:lnTo>
                    <a:lnTo>
                      <a:pt x="22" y="0"/>
                    </a:lnTo>
                    <a:lnTo>
                      <a:pt x="24" y="0"/>
                    </a:lnTo>
                    <a:lnTo>
                      <a:pt x="25" y="0"/>
                    </a:lnTo>
                    <a:lnTo>
                      <a:pt x="27" y="0"/>
                    </a:lnTo>
                    <a:lnTo>
                      <a:pt x="29" y="0"/>
                    </a:lnTo>
                    <a:lnTo>
                      <a:pt x="31" y="2"/>
                    </a:lnTo>
                    <a:lnTo>
                      <a:pt x="33" y="2"/>
                    </a:lnTo>
                    <a:lnTo>
                      <a:pt x="35" y="2"/>
                    </a:lnTo>
                    <a:lnTo>
                      <a:pt x="37" y="2"/>
                    </a:lnTo>
                    <a:lnTo>
                      <a:pt x="39" y="4"/>
                    </a:lnTo>
                    <a:lnTo>
                      <a:pt x="41" y="4"/>
                    </a:lnTo>
                    <a:lnTo>
                      <a:pt x="43" y="6"/>
                    </a:lnTo>
                    <a:lnTo>
                      <a:pt x="45" y="6"/>
                    </a:lnTo>
                    <a:lnTo>
                      <a:pt x="47" y="8"/>
                    </a:lnTo>
                    <a:lnTo>
                      <a:pt x="48" y="8"/>
                    </a:lnTo>
                    <a:lnTo>
                      <a:pt x="50" y="10"/>
                    </a:lnTo>
                    <a:lnTo>
                      <a:pt x="52" y="12"/>
                    </a:lnTo>
                    <a:lnTo>
                      <a:pt x="54" y="12"/>
                    </a:lnTo>
                    <a:lnTo>
                      <a:pt x="54" y="14"/>
                    </a:lnTo>
                    <a:lnTo>
                      <a:pt x="56" y="16"/>
                    </a:lnTo>
                    <a:lnTo>
                      <a:pt x="58" y="16"/>
                    </a:lnTo>
                    <a:lnTo>
                      <a:pt x="60" y="18"/>
                    </a:lnTo>
                    <a:lnTo>
                      <a:pt x="60" y="20"/>
                    </a:lnTo>
                    <a:close/>
                  </a:path>
                </a:pathLst>
              </a:custGeom>
              <a:solidFill>
                <a:srgbClr val="FFBFB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36" name="Freeform 72"/>
              <p:cNvSpPr>
                <a:spLocks/>
              </p:cNvSpPr>
              <p:nvPr/>
            </p:nvSpPr>
            <p:spPr bwMode="auto">
              <a:xfrm>
                <a:off x="5111" y="2723"/>
                <a:ext cx="11" cy="44"/>
              </a:xfrm>
              <a:custGeom>
                <a:avLst/>
                <a:gdLst/>
                <a:ahLst/>
                <a:cxnLst>
                  <a:cxn ang="0">
                    <a:pos x="11" y="85"/>
                  </a:cxn>
                  <a:cxn ang="0">
                    <a:pos x="11" y="79"/>
                  </a:cxn>
                  <a:cxn ang="0">
                    <a:pos x="9" y="73"/>
                  </a:cxn>
                  <a:cxn ang="0">
                    <a:pos x="8" y="68"/>
                  </a:cxn>
                  <a:cxn ang="0">
                    <a:pos x="6" y="62"/>
                  </a:cxn>
                  <a:cxn ang="0">
                    <a:pos x="6" y="56"/>
                  </a:cxn>
                  <a:cxn ang="0">
                    <a:pos x="4" y="50"/>
                  </a:cxn>
                  <a:cxn ang="0">
                    <a:pos x="2" y="45"/>
                  </a:cxn>
                  <a:cxn ang="0">
                    <a:pos x="2" y="39"/>
                  </a:cxn>
                  <a:cxn ang="0">
                    <a:pos x="0" y="33"/>
                  </a:cxn>
                  <a:cxn ang="0">
                    <a:pos x="2" y="27"/>
                  </a:cxn>
                  <a:cxn ang="0">
                    <a:pos x="2" y="22"/>
                  </a:cxn>
                  <a:cxn ang="0">
                    <a:pos x="4" y="18"/>
                  </a:cxn>
                  <a:cxn ang="0">
                    <a:pos x="8" y="12"/>
                  </a:cxn>
                  <a:cxn ang="0">
                    <a:pos x="11" y="6"/>
                  </a:cxn>
                  <a:cxn ang="0">
                    <a:pos x="17" y="2"/>
                  </a:cxn>
                  <a:cxn ang="0">
                    <a:pos x="21" y="2"/>
                  </a:cxn>
                  <a:cxn ang="0">
                    <a:pos x="23" y="8"/>
                  </a:cxn>
                  <a:cxn ang="0">
                    <a:pos x="23" y="14"/>
                  </a:cxn>
                  <a:cxn ang="0">
                    <a:pos x="23" y="20"/>
                  </a:cxn>
                  <a:cxn ang="0">
                    <a:pos x="23" y="25"/>
                  </a:cxn>
                  <a:cxn ang="0">
                    <a:pos x="23" y="31"/>
                  </a:cxn>
                  <a:cxn ang="0">
                    <a:pos x="21" y="37"/>
                  </a:cxn>
                  <a:cxn ang="0">
                    <a:pos x="21" y="43"/>
                  </a:cxn>
                  <a:cxn ang="0">
                    <a:pos x="19" y="46"/>
                  </a:cxn>
                  <a:cxn ang="0">
                    <a:pos x="19" y="52"/>
                  </a:cxn>
                  <a:cxn ang="0">
                    <a:pos x="17" y="58"/>
                  </a:cxn>
                  <a:cxn ang="0">
                    <a:pos x="15" y="64"/>
                  </a:cxn>
                  <a:cxn ang="0">
                    <a:pos x="15" y="70"/>
                  </a:cxn>
                  <a:cxn ang="0">
                    <a:pos x="13" y="75"/>
                  </a:cxn>
                  <a:cxn ang="0">
                    <a:pos x="13" y="81"/>
                  </a:cxn>
                  <a:cxn ang="0">
                    <a:pos x="11" y="85"/>
                  </a:cxn>
                </a:cxnLst>
                <a:rect l="0" t="0" r="r" b="b"/>
                <a:pathLst>
                  <a:path w="23" h="89">
                    <a:moveTo>
                      <a:pt x="11" y="89"/>
                    </a:moveTo>
                    <a:lnTo>
                      <a:pt x="11" y="85"/>
                    </a:lnTo>
                    <a:lnTo>
                      <a:pt x="11" y="83"/>
                    </a:lnTo>
                    <a:lnTo>
                      <a:pt x="11" y="79"/>
                    </a:lnTo>
                    <a:lnTo>
                      <a:pt x="9" y="77"/>
                    </a:lnTo>
                    <a:lnTo>
                      <a:pt x="9" y="73"/>
                    </a:lnTo>
                    <a:lnTo>
                      <a:pt x="9" y="71"/>
                    </a:lnTo>
                    <a:lnTo>
                      <a:pt x="8" y="68"/>
                    </a:lnTo>
                    <a:lnTo>
                      <a:pt x="8" y="66"/>
                    </a:lnTo>
                    <a:lnTo>
                      <a:pt x="6" y="62"/>
                    </a:lnTo>
                    <a:lnTo>
                      <a:pt x="6" y="60"/>
                    </a:lnTo>
                    <a:lnTo>
                      <a:pt x="6" y="56"/>
                    </a:lnTo>
                    <a:lnTo>
                      <a:pt x="4" y="52"/>
                    </a:lnTo>
                    <a:lnTo>
                      <a:pt x="4" y="50"/>
                    </a:lnTo>
                    <a:lnTo>
                      <a:pt x="2" y="46"/>
                    </a:lnTo>
                    <a:lnTo>
                      <a:pt x="2" y="45"/>
                    </a:lnTo>
                    <a:lnTo>
                      <a:pt x="2" y="41"/>
                    </a:lnTo>
                    <a:lnTo>
                      <a:pt x="2" y="39"/>
                    </a:lnTo>
                    <a:lnTo>
                      <a:pt x="2" y="35"/>
                    </a:lnTo>
                    <a:lnTo>
                      <a:pt x="0" y="33"/>
                    </a:lnTo>
                    <a:lnTo>
                      <a:pt x="2" y="29"/>
                    </a:lnTo>
                    <a:lnTo>
                      <a:pt x="2" y="27"/>
                    </a:lnTo>
                    <a:lnTo>
                      <a:pt x="2" y="25"/>
                    </a:lnTo>
                    <a:lnTo>
                      <a:pt x="2" y="22"/>
                    </a:lnTo>
                    <a:lnTo>
                      <a:pt x="4" y="20"/>
                    </a:lnTo>
                    <a:lnTo>
                      <a:pt x="4" y="18"/>
                    </a:lnTo>
                    <a:lnTo>
                      <a:pt x="6" y="14"/>
                    </a:lnTo>
                    <a:lnTo>
                      <a:pt x="8" y="12"/>
                    </a:lnTo>
                    <a:lnTo>
                      <a:pt x="9" y="10"/>
                    </a:lnTo>
                    <a:lnTo>
                      <a:pt x="11" y="6"/>
                    </a:lnTo>
                    <a:lnTo>
                      <a:pt x="15" y="4"/>
                    </a:lnTo>
                    <a:lnTo>
                      <a:pt x="17" y="2"/>
                    </a:lnTo>
                    <a:lnTo>
                      <a:pt x="21" y="0"/>
                    </a:lnTo>
                    <a:lnTo>
                      <a:pt x="21" y="2"/>
                    </a:lnTo>
                    <a:lnTo>
                      <a:pt x="23" y="6"/>
                    </a:lnTo>
                    <a:lnTo>
                      <a:pt x="23" y="8"/>
                    </a:lnTo>
                    <a:lnTo>
                      <a:pt x="23" y="12"/>
                    </a:lnTo>
                    <a:lnTo>
                      <a:pt x="23" y="14"/>
                    </a:lnTo>
                    <a:lnTo>
                      <a:pt x="23" y="18"/>
                    </a:lnTo>
                    <a:lnTo>
                      <a:pt x="23" y="20"/>
                    </a:lnTo>
                    <a:lnTo>
                      <a:pt x="23" y="22"/>
                    </a:lnTo>
                    <a:lnTo>
                      <a:pt x="23" y="25"/>
                    </a:lnTo>
                    <a:lnTo>
                      <a:pt x="23" y="27"/>
                    </a:lnTo>
                    <a:lnTo>
                      <a:pt x="23" y="31"/>
                    </a:lnTo>
                    <a:lnTo>
                      <a:pt x="23" y="33"/>
                    </a:lnTo>
                    <a:lnTo>
                      <a:pt x="21" y="37"/>
                    </a:lnTo>
                    <a:lnTo>
                      <a:pt x="21" y="39"/>
                    </a:lnTo>
                    <a:lnTo>
                      <a:pt x="21" y="43"/>
                    </a:lnTo>
                    <a:lnTo>
                      <a:pt x="21" y="45"/>
                    </a:lnTo>
                    <a:lnTo>
                      <a:pt x="19" y="46"/>
                    </a:lnTo>
                    <a:lnTo>
                      <a:pt x="19" y="50"/>
                    </a:lnTo>
                    <a:lnTo>
                      <a:pt x="19" y="52"/>
                    </a:lnTo>
                    <a:lnTo>
                      <a:pt x="17" y="56"/>
                    </a:lnTo>
                    <a:lnTo>
                      <a:pt x="17" y="58"/>
                    </a:lnTo>
                    <a:lnTo>
                      <a:pt x="17" y="62"/>
                    </a:lnTo>
                    <a:lnTo>
                      <a:pt x="15" y="64"/>
                    </a:lnTo>
                    <a:lnTo>
                      <a:pt x="15" y="68"/>
                    </a:lnTo>
                    <a:lnTo>
                      <a:pt x="15" y="70"/>
                    </a:lnTo>
                    <a:lnTo>
                      <a:pt x="13" y="71"/>
                    </a:lnTo>
                    <a:lnTo>
                      <a:pt x="13" y="75"/>
                    </a:lnTo>
                    <a:lnTo>
                      <a:pt x="13" y="77"/>
                    </a:lnTo>
                    <a:lnTo>
                      <a:pt x="13" y="81"/>
                    </a:lnTo>
                    <a:lnTo>
                      <a:pt x="11" y="83"/>
                    </a:lnTo>
                    <a:lnTo>
                      <a:pt x="11" y="85"/>
                    </a:lnTo>
                    <a:lnTo>
                      <a:pt x="11" y="89"/>
                    </a:lnTo>
                    <a:close/>
                  </a:path>
                </a:pathLst>
              </a:custGeom>
              <a:solidFill>
                <a:srgbClr val="FFF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37" name="Freeform 73"/>
              <p:cNvSpPr>
                <a:spLocks/>
              </p:cNvSpPr>
              <p:nvPr/>
            </p:nvSpPr>
            <p:spPr bwMode="auto">
              <a:xfrm>
                <a:off x="5133" y="2724"/>
                <a:ext cx="16" cy="57"/>
              </a:xfrm>
              <a:custGeom>
                <a:avLst/>
                <a:gdLst/>
                <a:ahLst/>
                <a:cxnLst>
                  <a:cxn ang="0">
                    <a:pos x="8" y="116"/>
                  </a:cxn>
                  <a:cxn ang="0">
                    <a:pos x="6" y="110"/>
                  </a:cxn>
                  <a:cxn ang="0">
                    <a:pos x="4" y="104"/>
                  </a:cxn>
                  <a:cxn ang="0">
                    <a:pos x="4" y="98"/>
                  </a:cxn>
                  <a:cxn ang="0">
                    <a:pos x="2" y="93"/>
                  </a:cxn>
                  <a:cxn ang="0">
                    <a:pos x="2" y="87"/>
                  </a:cxn>
                  <a:cxn ang="0">
                    <a:pos x="2" y="81"/>
                  </a:cxn>
                  <a:cxn ang="0">
                    <a:pos x="0" y="75"/>
                  </a:cxn>
                  <a:cxn ang="0">
                    <a:pos x="0" y="68"/>
                  </a:cxn>
                  <a:cxn ang="0">
                    <a:pos x="0" y="62"/>
                  </a:cxn>
                  <a:cxn ang="0">
                    <a:pos x="0" y="56"/>
                  </a:cxn>
                  <a:cxn ang="0">
                    <a:pos x="0" y="48"/>
                  </a:cxn>
                  <a:cxn ang="0">
                    <a:pos x="0" y="43"/>
                  </a:cxn>
                  <a:cxn ang="0">
                    <a:pos x="0" y="35"/>
                  </a:cxn>
                  <a:cxn ang="0">
                    <a:pos x="0" y="29"/>
                  </a:cxn>
                  <a:cxn ang="0">
                    <a:pos x="0" y="21"/>
                  </a:cxn>
                  <a:cxn ang="0">
                    <a:pos x="0" y="16"/>
                  </a:cxn>
                  <a:cxn ang="0">
                    <a:pos x="13" y="2"/>
                  </a:cxn>
                  <a:cxn ang="0">
                    <a:pos x="21" y="8"/>
                  </a:cxn>
                  <a:cxn ang="0">
                    <a:pos x="27" y="12"/>
                  </a:cxn>
                  <a:cxn ang="0">
                    <a:pos x="31" y="18"/>
                  </a:cxn>
                  <a:cxn ang="0">
                    <a:pos x="33" y="23"/>
                  </a:cxn>
                  <a:cxn ang="0">
                    <a:pos x="33" y="29"/>
                  </a:cxn>
                  <a:cxn ang="0">
                    <a:pos x="33" y="37"/>
                  </a:cxn>
                  <a:cxn ang="0">
                    <a:pos x="31" y="43"/>
                  </a:cxn>
                  <a:cxn ang="0">
                    <a:pos x="29" y="50"/>
                  </a:cxn>
                  <a:cxn ang="0">
                    <a:pos x="27" y="56"/>
                  </a:cxn>
                  <a:cxn ang="0">
                    <a:pos x="23" y="64"/>
                  </a:cxn>
                  <a:cxn ang="0">
                    <a:pos x="21" y="69"/>
                  </a:cxn>
                  <a:cxn ang="0">
                    <a:pos x="17" y="77"/>
                  </a:cxn>
                  <a:cxn ang="0">
                    <a:pos x="15" y="83"/>
                  </a:cxn>
                  <a:cxn ang="0">
                    <a:pos x="13" y="91"/>
                  </a:cxn>
                  <a:cxn ang="0">
                    <a:pos x="13" y="96"/>
                  </a:cxn>
                </a:cxnLst>
                <a:rect l="0" t="0" r="r" b="b"/>
                <a:pathLst>
                  <a:path w="33" h="116">
                    <a:moveTo>
                      <a:pt x="13" y="100"/>
                    </a:moveTo>
                    <a:lnTo>
                      <a:pt x="8" y="116"/>
                    </a:lnTo>
                    <a:lnTo>
                      <a:pt x="6" y="114"/>
                    </a:lnTo>
                    <a:lnTo>
                      <a:pt x="6" y="110"/>
                    </a:lnTo>
                    <a:lnTo>
                      <a:pt x="6" y="108"/>
                    </a:lnTo>
                    <a:lnTo>
                      <a:pt x="4" y="104"/>
                    </a:lnTo>
                    <a:lnTo>
                      <a:pt x="4" y="102"/>
                    </a:lnTo>
                    <a:lnTo>
                      <a:pt x="4" y="98"/>
                    </a:lnTo>
                    <a:lnTo>
                      <a:pt x="4" y="96"/>
                    </a:lnTo>
                    <a:lnTo>
                      <a:pt x="2" y="93"/>
                    </a:lnTo>
                    <a:lnTo>
                      <a:pt x="2" y="91"/>
                    </a:lnTo>
                    <a:lnTo>
                      <a:pt x="2" y="87"/>
                    </a:lnTo>
                    <a:lnTo>
                      <a:pt x="2" y="83"/>
                    </a:lnTo>
                    <a:lnTo>
                      <a:pt x="2" y="81"/>
                    </a:lnTo>
                    <a:lnTo>
                      <a:pt x="2" y="77"/>
                    </a:lnTo>
                    <a:lnTo>
                      <a:pt x="0" y="75"/>
                    </a:lnTo>
                    <a:lnTo>
                      <a:pt x="0" y="71"/>
                    </a:lnTo>
                    <a:lnTo>
                      <a:pt x="0" y="68"/>
                    </a:lnTo>
                    <a:lnTo>
                      <a:pt x="0" y="66"/>
                    </a:lnTo>
                    <a:lnTo>
                      <a:pt x="0" y="62"/>
                    </a:lnTo>
                    <a:lnTo>
                      <a:pt x="0" y="58"/>
                    </a:lnTo>
                    <a:lnTo>
                      <a:pt x="0" y="56"/>
                    </a:lnTo>
                    <a:lnTo>
                      <a:pt x="0" y="52"/>
                    </a:lnTo>
                    <a:lnTo>
                      <a:pt x="0" y="48"/>
                    </a:lnTo>
                    <a:lnTo>
                      <a:pt x="0" y="44"/>
                    </a:lnTo>
                    <a:lnTo>
                      <a:pt x="0" y="43"/>
                    </a:lnTo>
                    <a:lnTo>
                      <a:pt x="0" y="39"/>
                    </a:lnTo>
                    <a:lnTo>
                      <a:pt x="0" y="35"/>
                    </a:lnTo>
                    <a:lnTo>
                      <a:pt x="0" y="31"/>
                    </a:lnTo>
                    <a:lnTo>
                      <a:pt x="0" y="29"/>
                    </a:lnTo>
                    <a:lnTo>
                      <a:pt x="0" y="25"/>
                    </a:lnTo>
                    <a:lnTo>
                      <a:pt x="0" y="21"/>
                    </a:lnTo>
                    <a:lnTo>
                      <a:pt x="0" y="20"/>
                    </a:lnTo>
                    <a:lnTo>
                      <a:pt x="0" y="16"/>
                    </a:lnTo>
                    <a:lnTo>
                      <a:pt x="10" y="0"/>
                    </a:lnTo>
                    <a:lnTo>
                      <a:pt x="13" y="2"/>
                    </a:lnTo>
                    <a:lnTo>
                      <a:pt x="17" y="4"/>
                    </a:lnTo>
                    <a:lnTo>
                      <a:pt x="21" y="8"/>
                    </a:lnTo>
                    <a:lnTo>
                      <a:pt x="25" y="10"/>
                    </a:lnTo>
                    <a:lnTo>
                      <a:pt x="27" y="12"/>
                    </a:lnTo>
                    <a:lnTo>
                      <a:pt x="29" y="16"/>
                    </a:lnTo>
                    <a:lnTo>
                      <a:pt x="31" y="18"/>
                    </a:lnTo>
                    <a:lnTo>
                      <a:pt x="31" y="21"/>
                    </a:lnTo>
                    <a:lnTo>
                      <a:pt x="33" y="23"/>
                    </a:lnTo>
                    <a:lnTo>
                      <a:pt x="33" y="27"/>
                    </a:lnTo>
                    <a:lnTo>
                      <a:pt x="33" y="29"/>
                    </a:lnTo>
                    <a:lnTo>
                      <a:pt x="33" y="33"/>
                    </a:lnTo>
                    <a:lnTo>
                      <a:pt x="33" y="37"/>
                    </a:lnTo>
                    <a:lnTo>
                      <a:pt x="33" y="39"/>
                    </a:lnTo>
                    <a:lnTo>
                      <a:pt x="31" y="43"/>
                    </a:lnTo>
                    <a:lnTo>
                      <a:pt x="31" y="46"/>
                    </a:lnTo>
                    <a:lnTo>
                      <a:pt x="29" y="50"/>
                    </a:lnTo>
                    <a:lnTo>
                      <a:pt x="27" y="52"/>
                    </a:lnTo>
                    <a:lnTo>
                      <a:pt x="27" y="56"/>
                    </a:lnTo>
                    <a:lnTo>
                      <a:pt x="25" y="60"/>
                    </a:lnTo>
                    <a:lnTo>
                      <a:pt x="23" y="64"/>
                    </a:lnTo>
                    <a:lnTo>
                      <a:pt x="23" y="68"/>
                    </a:lnTo>
                    <a:lnTo>
                      <a:pt x="21" y="69"/>
                    </a:lnTo>
                    <a:lnTo>
                      <a:pt x="19" y="73"/>
                    </a:lnTo>
                    <a:lnTo>
                      <a:pt x="17" y="77"/>
                    </a:lnTo>
                    <a:lnTo>
                      <a:pt x="17" y="81"/>
                    </a:lnTo>
                    <a:lnTo>
                      <a:pt x="15" y="83"/>
                    </a:lnTo>
                    <a:lnTo>
                      <a:pt x="15" y="87"/>
                    </a:lnTo>
                    <a:lnTo>
                      <a:pt x="13" y="91"/>
                    </a:lnTo>
                    <a:lnTo>
                      <a:pt x="13" y="94"/>
                    </a:lnTo>
                    <a:lnTo>
                      <a:pt x="13" y="96"/>
                    </a:lnTo>
                    <a:lnTo>
                      <a:pt x="13" y="100"/>
                    </a:lnTo>
                    <a:close/>
                  </a:path>
                </a:pathLst>
              </a:custGeom>
              <a:solidFill>
                <a:srgbClr val="FFF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38" name="Freeform 74"/>
              <p:cNvSpPr>
                <a:spLocks/>
              </p:cNvSpPr>
              <p:nvPr/>
            </p:nvSpPr>
            <p:spPr bwMode="auto">
              <a:xfrm>
                <a:off x="5111" y="2796"/>
                <a:ext cx="123" cy="123"/>
              </a:xfrm>
              <a:custGeom>
                <a:avLst/>
                <a:gdLst/>
                <a:ahLst/>
                <a:cxnLst>
                  <a:cxn ang="0">
                    <a:pos x="186" y="16"/>
                  </a:cxn>
                  <a:cxn ang="0">
                    <a:pos x="196" y="37"/>
                  </a:cxn>
                  <a:cxn ang="0">
                    <a:pos x="205" y="60"/>
                  </a:cxn>
                  <a:cxn ang="0">
                    <a:pos x="213" y="81"/>
                  </a:cxn>
                  <a:cxn ang="0">
                    <a:pos x="221" y="102"/>
                  </a:cxn>
                  <a:cxn ang="0">
                    <a:pos x="228" y="125"/>
                  </a:cxn>
                  <a:cxn ang="0">
                    <a:pos x="236" y="146"/>
                  </a:cxn>
                  <a:cxn ang="0">
                    <a:pos x="244" y="169"/>
                  </a:cxn>
                  <a:cxn ang="0">
                    <a:pos x="242" y="177"/>
                  </a:cxn>
                  <a:cxn ang="0">
                    <a:pos x="234" y="179"/>
                  </a:cxn>
                  <a:cxn ang="0">
                    <a:pos x="226" y="181"/>
                  </a:cxn>
                  <a:cxn ang="0">
                    <a:pos x="221" y="183"/>
                  </a:cxn>
                  <a:cxn ang="0">
                    <a:pos x="213" y="185"/>
                  </a:cxn>
                  <a:cxn ang="0">
                    <a:pos x="205" y="179"/>
                  </a:cxn>
                  <a:cxn ang="0">
                    <a:pos x="198" y="173"/>
                  </a:cxn>
                  <a:cxn ang="0">
                    <a:pos x="188" y="169"/>
                  </a:cxn>
                  <a:cxn ang="0">
                    <a:pos x="180" y="167"/>
                  </a:cxn>
                  <a:cxn ang="0">
                    <a:pos x="171" y="164"/>
                  </a:cxn>
                  <a:cxn ang="0">
                    <a:pos x="163" y="160"/>
                  </a:cxn>
                  <a:cxn ang="0">
                    <a:pos x="155" y="156"/>
                  </a:cxn>
                  <a:cxn ang="0">
                    <a:pos x="148" y="150"/>
                  </a:cxn>
                  <a:cxn ang="0">
                    <a:pos x="140" y="150"/>
                  </a:cxn>
                  <a:cxn ang="0">
                    <a:pos x="132" y="150"/>
                  </a:cxn>
                  <a:cxn ang="0">
                    <a:pos x="125" y="154"/>
                  </a:cxn>
                  <a:cxn ang="0">
                    <a:pos x="121" y="158"/>
                  </a:cxn>
                  <a:cxn ang="0">
                    <a:pos x="117" y="162"/>
                  </a:cxn>
                  <a:cxn ang="0">
                    <a:pos x="113" y="167"/>
                  </a:cxn>
                  <a:cxn ang="0">
                    <a:pos x="109" y="177"/>
                  </a:cxn>
                  <a:cxn ang="0">
                    <a:pos x="107" y="187"/>
                  </a:cxn>
                  <a:cxn ang="0">
                    <a:pos x="105" y="194"/>
                  </a:cxn>
                  <a:cxn ang="0">
                    <a:pos x="104" y="204"/>
                  </a:cxn>
                  <a:cxn ang="0">
                    <a:pos x="104" y="212"/>
                  </a:cxn>
                  <a:cxn ang="0">
                    <a:pos x="104" y="221"/>
                  </a:cxn>
                  <a:cxn ang="0">
                    <a:pos x="105" y="231"/>
                  </a:cxn>
                  <a:cxn ang="0">
                    <a:pos x="104" y="239"/>
                  </a:cxn>
                  <a:cxn ang="0">
                    <a:pos x="98" y="240"/>
                  </a:cxn>
                  <a:cxn ang="0">
                    <a:pos x="90" y="242"/>
                  </a:cxn>
                  <a:cxn ang="0">
                    <a:pos x="84" y="244"/>
                  </a:cxn>
                  <a:cxn ang="0">
                    <a:pos x="79" y="246"/>
                  </a:cxn>
                  <a:cxn ang="0">
                    <a:pos x="67" y="231"/>
                  </a:cxn>
                  <a:cxn ang="0">
                    <a:pos x="57" y="210"/>
                  </a:cxn>
                  <a:cxn ang="0">
                    <a:pos x="46" y="189"/>
                  </a:cxn>
                  <a:cxn ang="0">
                    <a:pos x="36" y="166"/>
                  </a:cxn>
                  <a:cxn ang="0">
                    <a:pos x="27" y="144"/>
                  </a:cxn>
                  <a:cxn ang="0">
                    <a:pos x="17" y="121"/>
                  </a:cxn>
                  <a:cxn ang="0">
                    <a:pos x="9" y="100"/>
                  </a:cxn>
                  <a:cxn ang="0">
                    <a:pos x="2" y="77"/>
                  </a:cxn>
                  <a:cxn ang="0">
                    <a:pos x="0" y="66"/>
                  </a:cxn>
                  <a:cxn ang="0">
                    <a:pos x="8" y="60"/>
                  </a:cxn>
                  <a:cxn ang="0">
                    <a:pos x="13" y="56"/>
                  </a:cxn>
                  <a:cxn ang="0">
                    <a:pos x="31" y="48"/>
                  </a:cxn>
                  <a:cxn ang="0">
                    <a:pos x="50" y="41"/>
                  </a:cxn>
                  <a:cxn ang="0">
                    <a:pos x="71" y="33"/>
                  </a:cxn>
                  <a:cxn ang="0">
                    <a:pos x="90" y="25"/>
                  </a:cxn>
                  <a:cxn ang="0">
                    <a:pos x="111" y="20"/>
                  </a:cxn>
                  <a:cxn ang="0">
                    <a:pos x="132" y="14"/>
                  </a:cxn>
                  <a:cxn ang="0">
                    <a:pos x="153" y="8"/>
                  </a:cxn>
                  <a:cxn ang="0">
                    <a:pos x="175" y="2"/>
                  </a:cxn>
                </a:cxnLst>
                <a:rect l="0" t="0" r="r" b="b"/>
                <a:pathLst>
                  <a:path w="246" h="246">
                    <a:moveTo>
                      <a:pt x="180" y="0"/>
                    </a:moveTo>
                    <a:lnTo>
                      <a:pt x="182" y="6"/>
                    </a:lnTo>
                    <a:lnTo>
                      <a:pt x="184" y="10"/>
                    </a:lnTo>
                    <a:lnTo>
                      <a:pt x="186" y="16"/>
                    </a:lnTo>
                    <a:lnTo>
                      <a:pt x="190" y="21"/>
                    </a:lnTo>
                    <a:lnTo>
                      <a:pt x="192" y="27"/>
                    </a:lnTo>
                    <a:lnTo>
                      <a:pt x="194" y="33"/>
                    </a:lnTo>
                    <a:lnTo>
                      <a:pt x="196" y="37"/>
                    </a:lnTo>
                    <a:lnTo>
                      <a:pt x="198" y="43"/>
                    </a:lnTo>
                    <a:lnTo>
                      <a:pt x="200" y="48"/>
                    </a:lnTo>
                    <a:lnTo>
                      <a:pt x="203" y="54"/>
                    </a:lnTo>
                    <a:lnTo>
                      <a:pt x="205" y="60"/>
                    </a:lnTo>
                    <a:lnTo>
                      <a:pt x="207" y="64"/>
                    </a:lnTo>
                    <a:lnTo>
                      <a:pt x="209" y="70"/>
                    </a:lnTo>
                    <a:lnTo>
                      <a:pt x="211" y="75"/>
                    </a:lnTo>
                    <a:lnTo>
                      <a:pt x="213" y="81"/>
                    </a:lnTo>
                    <a:lnTo>
                      <a:pt x="215" y="87"/>
                    </a:lnTo>
                    <a:lnTo>
                      <a:pt x="217" y="93"/>
                    </a:lnTo>
                    <a:lnTo>
                      <a:pt x="219" y="98"/>
                    </a:lnTo>
                    <a:lnTo>
                      <a:pt x="221" y="102"/>
                    </a:lnTo>
                    <a:lnTo>
                      <a:pt x="223" y="108"/>
                    </a:lnTo>
                    <a:lnTo>
                      <a:pt x="224" y="114"/>
                    </a:lnTo>
                    <a:lnTo>
                      <a:pt x="226" y="119"/>
                    </a:lnTo>
                    <a:lnTo>
                      <a:pt x="228" y="125"/>
                    </a:lnTo>
                    <a:lnTo>
                      <a:pt x="230" y="131"/>
                    </a:lnTo>
                    <a:lnTo>
                      <a:pt x="232" y="137"/>
                    </a:lnTo>
                    <a:lnTo>
                      <a:pt x="234" y="143"/>
                    </a:lnTo>
                    <a:lnTo>
                      <a:pt x="236" y="146"/>
                    </a:lnTo>
                    <a:lnTo>
                      <a:pt x="238" y="152"/>
                    </a:lnTo>
                    <a:lnTo>
                      <a:pt x="240" y="158"/>
                    </a:lnTo>
                    <a:lnTo>
                      <a:pt x="242" y="164"/>
                    </a:lnTo>
                    <a:lnTo>
                      <a:pt x="244" y="169"/>
                    </a:lnTo>
                    <a:lnTo>
                      <a:pt x="246" y="175"/>
                    </a:lnTo>
                    <a:lnTo>
                      <a:pt x="244" y="175"/>
                    </a:lnTo>
                    <a:lnTo>
                      <a:pt x="244" y="177"/>
                    </a:lnTo>
                    <a:lnTo>
                      <a:pt x="242" y="177"/>
                    </a:lnTo>
                    <a:lnTo>
                      <a:pt x="240" y="177"/>
                    </a:lnTo>
                    <a:lnTo>
                      <a:pt x="238" y="179"/>
                    </a:lnTo>
                    <a:lnTo>
                      <a:pt x="236" y="179"/>
                    </a:lnTo>
                    <a:lnTo>
                      <a:pt x="234" y="179"/>
                    </a:lnTo>
                    <a:lnTo>
                      <a:pt x="232" y="181"/>
                    </a:lnTo>
                    <a:lnTo>
                      <a:pt x="230" y="181"/>
                    </a:lnTo>
                    <a:lnTo>
                      <a:pt x="228" y="181"/>
                    </a:lnTo>
                    <a:lnTo>
                      <a:pt x="226" y="181"/>
                    </a:lnTo>
                    <a:lnTo>
                      <a:pt x="226" y="183"/>
                    </a:lnTo>
                    <a:lnTo>
                      <a:pt x="224" y="183"/>
                    </a:lnTo>
                    <a:lnTo>
                      <a:pt x="223" y="183"/>
                    </a:lnTo>
                    <a:lnTo>
                      <a:pt x="221" y="183"/>
                    </a:lnTo>
                    <a:lnTo>
                      <a:pt x="219" y="183"/>
                    </a:lnTo>
                    <a:lnTo>
                      <a:pt x="217" y="185"/>
                    </a:lnTo>
                    <a:lnTo>
                      <a:pt x="215" y="185"/>
                    </a:lnTo>
                    <a:lnTo>
                      <a:pt x="213" y="185"/>
                    </a:lnTo>
                    <a:lnTo>
                      <a:pt x="211" y="183"/>
                    </a:lnTo>
                    <a:lnTo>
                      <a:pt x="209" y="181"/>
                    </a:lnTo>
                    <a:lnTo>
                      <a:pt x="207" y="181"/>
                    </a:lnTo>
                    <a:lnTo>
                      <a:pt x="205" y="179"/>
                    </a:lnTo>
                    <a:lnTo>
                      <a:pt x="203" y="177"/>
                    </a:lnTo>
                    <a:lnTo>
                      <a:pt x="201" y="177"/>
                    </a:lnTo>
                    <a:lnTo>
                      <a:pt x="200" y="175"/>
                    </a:lnTo>
                    <a:lnTo>
                      <a:pt x="198" y="173"/>
                    </a:lnTo>
                    <a:lnTo>
                      <a:pt x="196" y="173"/>
                    </a:lnTo>
                    <a:lnTo>
                      <a:pt x="192" y="171"/>
                    </a:lnTo>
                    <a:lnTo>
                      <a:pt x="190" y="171"/>
                    </a:lnTo>
                    <a:lnTo>
                      <a:pt x="188" y="169"/>
                    </a:lnTo>
                    <a:lnTo>
                      <a:pt x="186" y="169"/>
                    </a:lnTo>
                    <a:lnTo>
                      <a:pt x="184" y="167"/>
                    </a:lnTo>
                    <a:lnTo>
                      <a:pt x="182" y="167"/>
                    </a:lnTo>
                    <a:lnTo>
                      <a:pt x="180" y="167"/>
                    </a:lnTo>
                    <a:lnTo>
                      <a:pt x="178" y="166"/>
                    </a:lnTo>
                    <a:lnTo>
                      <a:pt x="177" y="166"/>
                    </a:lnTo>
                    <a:lnTo>
                      <a:pt x="173" y="164"/>
                    </a:lnTo>
                    <a:lnTo>
                      <a:pt x="171" y="164"/>
                    </a:lnTo>
                    <a:lnTo>
                      <a:pt x="169" y="162"/>
                    </a:lnTo>
                    <a:lnTo>
                      <a:pt x="167" y="162"/>
                    </a:lnTo>
                    <a:lnTo>
                      <a:pt x="165" y="160"/>
                    </a:lnTo>
                    <a:lnTo>
                      <a:pt x="163" y="160"/>
                    </a:lnTo>
                    <a:lnTo>
                      <a:pt x="161" y="158"/>
                    </a:lnTo>
                    <a:lnTo>
                      <a:pt x="159" y="158"/>
                    </a:lnTo>
                    <a:lnTo>
                      <a:pt x="157" y="156"/>
                    </a:lnTo>
                    <a:lnTo>
                      <a:pt x="155" y="156"/>
                    </a:lnTo>
                    <a:lnTo>
                      <a:pt x="153" y="154"/>
                    </a:lnTo>
                    <a:lnTo>
                      <a:pt x="152" y="154"/>
                    </a:lnTo>
                    <a:lnTo>
                      <a:pt x="150" y="152"/>
                    </a:lnTo>
                    <a:lnTo>
                      <a:pt x="148" y="150"/>
                    </a:lnTo>
                    <a:lnTo>
                      <a:pt x="146" y="150"/>
                    </a:lnTo>
                    <a:lnTo>
                      <a:pt x="144" y="150"/>
                    </a:lnTo>
                    <a:lnTo>
                      <a:pt x="142" y="150"/>
                    </a:lnTo>
                    <a:lnTo>
                      <a:pt x="140" y="150"/>
                    </a:lnTo>
                    <a:lnTo>
                      <a:pt x="138" y="150"/>
                    </a:lnTo>
                    <a:lnTo>
                      <a:pt x="136" y="150"/>
                    </a:lnTo>
                    <a:lnTo>
                      <a:pt x="134" y="150"/>
                    </a:lnTo>
                    <a:lnTo>
                      <a:pt x="132" y="150"/>
                    </a:lnTo>
                    <a:lnTo>
                      <a:pt x="130" y="152"/>
                    </a:lnTo>
                    <a:lnTo>
                      <a:pt x="129" y="152"/>
                    </a:lnTo>
                    <a:lnTo>
                      <a:pt x="127" y="152"/>
                    </a:lnTo>
                    <a:lnTo>
                      <a:pt x="125" y="154"/>
                    </a:lnTo>
                    <a:lnTo>
                      <a:pt x="123" y="154"/>
                    </a:lnTo>
                    <a:lnTo>
                      <a:pt x="123" y="156"/>
                    </a:lnTo>
                    <a:lnTo>
                      <a:pt x="121" y="156"/>
                    </a:lnTo>
                    <a:lnTo>
                      <a:pt x="121" y="158"/>
                    </a:lnTo>
                    <a:lnTo>
                      <a:pt x="119" y="158"/>
                    </a:lnTo>
                    <a:lnTo>
                      <a:pt x="119" y="160"/>
                    </a:lnTo>
                    <a:lnTo>
                      <a:pt x="117" y="160"/>
                    </a:lnTo>
                    <a:lnTo>
                      <a:pt x="117" y="162"/>
                    </a:lnTo>
                    <a:lnTo>
                      <a:pt x="115" y="162"/>
                    </a:lnTo>
                    <a:lnTo>
                      <a:pt x="115" y="164"/>
                    </a:lnTo>
                    <a:lnTo>
                      <a:pt x="113" y="166"/>
                    </a:lnTo>
                    <a:lnTo>
                      <a:pt x="113" y="167"/>
                    </a:lnTo>
                    <a:lnTo>
                      <a:pt x="111" y="169"/>
                    </a:lnTo>
                    <a:lnTo>
                      <a:pt x="111" y="173"/>
                    </a:lnTo>
                    <a:lnTo>
                      <a:pt x="111" y="175"/>
                    </a:lnTo>
                    <a:lnTo>
                      <a:pt x="109" y="177"/>
                    </a:lnTo>
                    <a:lnTo>
                      <a:pt x="109" y="179"/>
                    </a:lnTo>
                    <a:lnTo>
                      <a:pt x="107" y="181"/>
                    </a:lnTo>
                    <a:lnTo>
                      <a:pt x="107" y="183"/>
                    </a:lnTo>
                    <a:lnTo>
                      <a:pt x="107" y="187"/>
                    </a:lnTo>
                    <a:lnTo>
                      <a:pt x="105" y="189"/>
                    </a:lnTo>
                    <a:lnTo>
                      <a:pt x="105" y="191"/>
                    </a:lnTo>
                    <a:lnTo>
                      <a:pt x="105" y="192"/>
                    </a:lnTo>
                    <a:lnTo>
                      <a:pt x="105" y="194"/>
                    </a:lnTo>
                    <a:lnTo>
                      <a:pt x="105" y="196"/>
                    </a:lnTo>
                    <a:lnTo>
                      <a:pt x="104" y="198"/>
                    </a:lnTo>
                    <a:lnTo>
                      <a:pt x="104" y="200"/>
                    </a:lnTo>
                    <a:lnTo>
                      <a:pt x="104" y="204"/>
                    </a:lnTo>
                    <a:lnTo>
                      <a:pt x="104" y="206"/>
                    </a:lnTo>
                    <a:lnTo>
                      <a:pt x="104" y="208"/>
                    </a:lnTo>
                    <a:lnTo>
                      <a:pt x="104" y="210"/>
                    </a:lnTo>
                    <a:lnTo>
                      <a:pt x="104" y="212"/>
                    </a:lnTo>
                    <a:lnTo>
                      <a:pt x="104" y="214"/>
                    </a:lnTo>
                    <a:lnTo>
                      <a:pt x="104" y="217"/>
                    </a:lnTo>
                    <a:lnTo>
                      <a:pt x="104" y="219"/>
                    </a:lnTo>
                    <a:lnTo>
                      <a:pt x="104" y="221"/>
                    </a:lnTo>
                    <a:lnTo>
                      <a:pt x="105" y="223"/>
                    </a:lnTo>
                    <a:lnTo>
                      <a:pt x="105" y="227"/>
                    </a:lnTo>
                    <a:lnTo>
                      <a:pt x="105" y="229"/>
                    </a:lnTo>
                    <a:lnTo>
                      <a:pt x="105" y="231"/>
                    </a:lnTo>
                    <a:lnTo>
                      <a:pt x="107" y="235"/>
                    </a:lnTo>
                    <a:lnTo>
                      <a:pt x="107" y="237"/>
                    </a:lnTo>
                    <a:lnTo>
                      <a:pt x="105" y="237"/>
                    </a:lnTo>
                    <a:lnTo>
                      <a:pt x="104" y="239"/>
                    </a:lnTo>
                    <a:lnTo>
                      <a:pt x="102" y="239"/>
                    </a:lnTo>
                    <a:lnTo>
                      <a:pt x="100" y="239"/>
                    </a:lnTo>
                    <a:lnTo>
                      <a:pt x="100" y="240"/>
                    </a:lnTo>
                    <a:lnTo>
                      <a:pt x="98" y="240"/>
                    </a:lnTo>
                    <a:lnTo>
                      <a:pt x="96" y="240"/>
                    </a:lnTo>
                    <a:lnTo>
                      <a:pt x="94" y="242"/>
                    </a:lnTo>
                    <a:lnTo>
                      <a:pt x="92" y="242"/>
                    </a:lnTo>
                    <a:lnTo>
                      <a:pt x="90" y="242"/>
                    </a:lnTo>
                    <a:lnTo>
                      <a:pt x="90" y="244"/>
                    </a:lnTo>
                    <a:lnTo>
                      <a:pt x="88" y="244"/>
                    </a:lnTo>
                    <a:lnTo>
                      <a:pt x="86" y="244"/>
                    </a:lnTo>
                    <a:lnTo>
                      <a:pt x="84" y="244"/>
                    </a:lnTo>
                    <a:lnTo>
                      <a:pt x="82" y="244"/>
                    </a:lnTo>
                    <a:lnTo>
                      <a:pt x="82" y="246"/>
                    </a:lnTo>
                    <a:lnTo>
                      <a:pt x="81" y="246"/>
                    </a:lnTo>
                    <a:lnTo>
                      <a:pt x="79" y="246"/>
                    </a:lnTo>
                    <a:lnTo>
                      <a:pt x="77" y="246"/>
                    </a:lnTo>
                    <a:lnTo>
                      <a:pt x="73" y="240"/>
                    </a:lnTo>
                    <a:lnTo>
                      <a:pt x="71" y="235"/>
                    </a:lnTo>
                    <a:lnTo>
                      <a:pt x="67" y="231"/>
                    </a:lnTo>
                    <a:lnTo>
                      <a:pt x="65" y="225"/>
                    </a:lnTo>
                    <a:lnTo>
                      <a:pt x="61" y="219"/>
                    </a:lnTo>
                    <a:lnTo>
                      <a:pt x="59" y="214"/>
                    </a:lnTo>
                    <a:lnTo>
                      <a:pt x="57" y="210"/>
                    </a:lnTo>
                    <a:lnTo>
                      <a:pt x="54" y="204"/>
                    </a:lnTo>
                    <a:lnTo>
                      <a:pt x="52" y="198"/>
                    </a:lnTo>
                    <a:lnTo>
                      <a:pt x="48" y="192"/>
                    </a:lnTo>
                    <a:lnTo>
                      <a:pt x="46" y="189"/>
                    </a:lnTo>
                    <a:lnTo>
                      <a:pt x="44" y="183"/>
                    </a:lnTo>
                    <a:lnTo>
                      <a:pt x="40" y="177"/>
                    </a:lnTo>
                    <a:lnTo>
                      <a:pt x="38" y="171"/>
                    </a:lnTo>
                    <a:lnTo>
                      <a:pt x="36" y="166"/>
                    </a:lnTo>
                    <a:lnTo>
                      <a:pt x="34" y="160"/>
                    </a:lnTo>
                    <a:lnTo>
                      <a:pt x="31" y="156"/>
                    </a:lnTo>
                    <a:lnTo>
                      <a:pt x="29" y="150"/>
                    </a:lnTo>
                    <a:lnTo>
                      <a:pt x="27" y="144"/>
                    </a:lnTo>
                    <a:lnTo>
                      <a:pt x="25" y="139"/>
                    </a:lnTo>
                    <a:lnTo>
                      <a:pt x="23" y="133"/>
                    </a:lnTo>
                    <a:lnTo>
                      <a:pt x="19" y="127"/>
                    </a:lnTo>
                    <a:lnTo>
                      <a:pt x="17" y="121"/>
                    </a:lnTo>
                    <a:lnTo>
                      <a:pt x="15" y="116"/>
                    </a:lnTo>
                    <a:lnTo>
                      <a:pt x="13" y="110"/>
                    </a:lnTo>
                    <a:lnTo>
                      <a:pt x="11" y="106"/>
                    </a:lnTo>
                    <a:lnTo>
                      <a:pt x="9" y="100"/>
                    </a:lnTo>
                    <a:lnTo>
                      <a:pt x="8" y="94"/>
                    </a:lnTo>
                    <a:lnTo>
                      <a:pt x="6" y="89"/>
                    </a:lnTo>
                    <a:lnTo>
                      <a:pt x="4" y="83"/>
                    </a:lnTo>
                    <a:lnTo>
                      <a:pt x="2" y="77"/>
                    </a:lnTo>
                    <a:lnTo>
                      <a:pt x="0" y="71"/>
                    </a:lnTo>
                    <a:lnTo>
                      <a:pt x="0" y="70"/>
                    </a:lnTo>
                    <a:lnTo>
                      <a:pt x="0" y="68"/>
                    </a:lnTo>
                    <a:lnTo>
                      <a:pt x="0" y="66"/>
                    </a:lnTo>
                    <a:lnTo>
                      <a:pt x="2" y="64"/>
                    </a:lnTo>
                    <a:lnTo>
                      <a:pt x="4" y="62"/>
                    </a:lnTo>
                    <a:lnTo>
                      <a:pt x="6" y="60"/>
                    </a:lnTo>
                    <a:lnTo>
                      <a:pt x="8" y="60"/>
                    </a:lnTo>
                    <a:lnTo>
                      <a:pt x="9" y="58"/>
                    </a:lnTo>
                    <a:lnTo>
                      <a:pt x="11" y="58"/>
                    </a:lnTo>
                    <a:lnTo>
                      <a:pt x="13" y="58"/>
                    </a:lnTo>
                    <a:lnTo>
                      <a:pt x="13" y="56"/>
                    </a:lnTo>
                    <a:lnTo>
                      <a:pt x="15" y="56"/>
                    </a:lnTo>
                    <a:lnTo>
                      <a:pt x="19" y="54"/>
                    </a:lnTo>
                    <a:lnTo>
                      <a:pt x="25" y="50"/>
                    </a:lnTo>
                    <a:lnTo>
                      <a:pt x="31" y="48"/>
                    </a:lnTo>
                    <a:lnTo>
                      <a:pt x="34" y="46"/>
                    </a:lnTo>
                    <a:lnTo>
                      <a:pt x="40" y="45"/>
                    </a:lnTo>
                    <a:lnTo>
                      <a:pt x="44" y="43"/>
                    </a:lnTo>
                    <a:lnTo>
                      <a:pt x="50" y="41"/>
                    </a:lnTo>
                    <a:lnTo>
                      <a:pt x="56" y="39"/>
                    </a:lnTo>
                    <a:lnTo>
                      <a:pt x="59" y="37"/>
                    </a:lnTo>
                    <a:lnTo>
                      <a:pt x="65" y="35"/>
                    </a:lnTo>
                    <a:lnTo>
                      <a:pt x="71" y="33"/>
                    </a:lnTo>
                    <a:lnTo>
                      <a:pt x="75" y="31"/>
                    </a:lnTo>
                    <a:lnTo>
                      <a:pt x="81" y="29"/>
                    </a:lnTo>
                    <a:lnTo>
                      <a:pt x="86" y="27"/>
                    </a:lnTo>
                    <a:lnTo>
                      <a:pt x="90" y="25"/>
                    </a:lnTo>
                    <a:lnTo>
                      <a:pt x="96" y="23"/>
                    </a:lnTo>
                    <a:lnTo>
                      <a:pt x="102" y="23"/>
                    </a:lnTo>
                    <a:lnTo>
                      <a:pt x="105" y="21"/>
                    </a:lnTo>
                    <a:lnTo>
                      <a:pt x="111" y="20"/>
                    </a:lnTo>
                    <a:lnTo>
                      <a:pt x="117" y="18"/>
                    </a:lnTo>
                    <a:lnTo>
                      <a:pt x="123" y="16"/>
                    </a:lnTo>
                    <a:lnTo>
                      <a:pt x="127" y="16"/>
                    </a:lnTo>
                    <a:lnTo>
                      <a:pt x="132" y="14"/>
                    </a:lnTo>
                    <a:lnTo>
                      <a:pt x="138" y="12"/>
                    </a:lnTo>
                    <a:lnTo>
                      <a:pt x="144" y="10"/>
                    </a:lnTo>
                    <a:lnTo>
                      <a:pt x="148" y="10"/>
                    </a:lnTo>
                    <a:lnTo>
                      <a:pt x="153" y="8"/>
                    </a:lnTo>
                    <a:lnTo>
                      <a:pt x="159" y="6"/>
                    </a:lnTo>
                    <a:lnTo>
                      <a:pt x="165" y="4"/>
                    </a:lnTo>
                    <a:lnTo>
                      <a:pt x="169" y="2"/>
                    </a:lnTo>
                    <a:lnTo>
                      <a:pt x="175" y="2"/>
                    </a:lnTo>
                    <a:lnTo>
                      <a:pt x="180" y="0"/>
                    </a:lnTo>
                    <a:close/>
                  </a:path>
                </a:pathLst>
              </a:custGeom>
              <a:solidFill>
                <a:srgbClr val="FFF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39" name="Freeform 75"/>
              <p:cNvSpPr>
                <a:spLocks/>
              </p:cNvSpPr>
              <p:nvPr/>
            </p:nvSpPr>
            <p:spPr bwMode="auto">
              <a:xfrm>
                <a:off x="5171" y="2879"/>
                <a:ext cx="50" cy="45"/>
              </a:xfrm>
              <a:custGeom>
                <a:avLst/>
                <a:gdLst/>
                <a:ahLst/>
                <a:cxnLst>
                  <a:cxn ang="0">
                    <a:pos x="88" y="41"/>
                  </a:cxn>
                  <a:cxn ang="0">
                    <a:pos x="90" y="45"/>
                  </a:cxn>
                  <a:cxn ang="0">
                    <a:pos x="94" y="48"/>
                  </a:cxn>
                  <a:cxn ang="0">
                    <a:pos x="96" y="52"/>
                  </a:cxn>
                  <a:cxn ang="0">
                    <a:pos x="96" y="58"/>
                  </a:cxn>
                  <a:cxn ang="0">
                    <a:pos x="98" y="64"/>
                  </a:cxn>
                  <a:cxn ang="0">
                    <a:pos x="98" y="70"/>
                  </a:cxn>
                  <a:cxn ang="0">
                    <a:pos x="92" y="73"/>
                  </a:cxn>
                  <a:cxn ang="0">
                    <a:pos x="84" y="79"/>
                  </a:cxn>
                  <a:cxn ang="0">
                    <a:pos x="79" y="83"/>
                  </a:cxn>
                  <a:cxn ang="0">
                    <a:pos x="71" y="85"/>
                  </a:cxn>
                  <a:cxn ang="0">
                    <a:pos x="63" y="89"/>
                  </a:cxn>
                  <a:cxn ang="0">
                    <a:pos x="56" y="91"/>
                  </a:cxn>
                  <a:cxn ang="0">
                    <a:pos x="48" y="91"/>
                  </a:cxn>
                  <a:cxn ang="0">
                    <a:pos x="40" y="91"/>
                  </a:cxn>
                  <a:cxn ang="0">
                    <a:pos x="32" y="91"/>
                  </a:cxn>
                  <a:cxn ang="0">
                    <a:pos x="23" y="89"/>
                  </a:cxn>
                  <a:cxn ang="0">
                    <a:pos x="17" y="87"/>
                  </a:cxn>
                  <a:cxn ang="0">
                    <a:pos x="13" y="83"/>
                  </a:cxn>
                  <a:cxn ang="0">
                    <a:pos x="11" y="79"/>
                  </a:cxn>
                  <a:cxn ang="0">
                    <a:pos x="8" y="75"/>
                  </a:cxn>
                  <a:cxn ang="0">
                    <a:pos x="4" y="70"/>
                  </a:cxn>
                  <a:cxn ang="0">
                    <a:pos x="2" y="64"/>
                  </a:cxn>
                  <a:cxn ang="0">
                    <a:pos x="0" y="60"/>
                  </a:cxn>
                  <a:cxn ang="0">
                    <a:pos x="0" y="54"/>
                  </a:cxn>
                  <a:cxn ang="0">
                    <a:pos x="0" y="48"/>
                  </a:cxn>
                  <a:cxn ang="0">
                    <a:pos x="0" y="43"/>
                  </a:cxn>
                  <a:cxn ang="0">
                    <a:pos x="0" y="37"/>
                  </a:cxn>
                  <a:cxn ang="0">
                    <a:pos x="0" y="31"/>
                  </a:cxn>
                  <a:cxn ang="0">
                    <a:pos x="2" y="25"/>
                  </a:cxn>
                  <a:cxn ang="0">
                    <a:pos x="4" y="20"/>
                  </a:cxn>
                  <a:cxn ang="0">
                    <a:pos x="8" y="14"/>
                  </a:cxn>
                  <a:cxn ang="0">
                    <a:pos x="9" y="8"/>
                  </a:cxn>
                  <a:cxn ang="0">
                    <a:pos x="11" y="4"/>
                  </a:cxn>
                  <a:cxn ang="0">
                    <a:pos x="13" y="0"/>
                  </a:cxn>
                  <a:cxn ang="0">
                    <a:pos x="19" y="0"/>
                  </a:cxn>
                  <a:cxn ang="0">
                    <a:pos x="25" y="2"/>
                  </a:cxn>
                  <a:cxn ang="0">
                    <a:pos x="31" y="4"/>
                  </a:cxn>
                  <a:cxn ang="0">
                    <a:pos x="36" y="6"/>
                  </a:cxn>
                  <a:cxn ang="0">
                    <a:pos x="42" y="8"/>
                  </a:cxn>
                  <a:cxn ang="0">
                    <a:pos x="50" y="12"/>
                  </a:cxn>
                  <a:cxn ang="0">
                    <a:pos x="56" y="14"/>
                  </a:cxn>
                  <a:cxn ang="0">
                    <a:pos x="61" y="18"/>
                  </a:cxn>
                  <a:cxn ang="0">
                    <a:pos x="67" y="20"/>
                  </a:cxn>
                  <a:cxn ang="0">
                    <a:pos x="73" y="22"/>
                  </a:cxn>
                </a:cxnLst>
                <a:rect l="0" t="0" r="r" b="b"/>
                <a:pathLst>
                  <a:path w="100" h="91">
                    <a:moveTo>
                      <a:pt x="84" y="39"/>
                    </a:moveTo>
                    <a:lnTo>
                      <a:pt x="86" y="41"/>
                    </a:lnTo>
                    <a:lnTo>
                      <a:pt x="88" y="41"/>
                    </a:lnTo>
                    <a:lnTo>
                      <a:pt x="88" y="43"/>
                    </a:lnTo>
                    <a:lnTo>
                      <a:pt x="90" y="43"/>
                    </a:lnTo>
                    <a:lnTo>
                      <a:pt x="90" y="45"/>
                    </a:lnTo>
                    <a:lnTo>
                      <a:pt x="92" y="45"/>
                    </a:lnTo>
                    <a:lnTo>
                      <a:pt x="92" y="47"/>
                    </a:lnTo>
                    <a:lnTo>
                      <a:pt x="94" y="48"/>
                    </a:lnTo>
                    <a:lnTo>
                      <a:pt x="94" y="50"/>
                    </a:lnTo>
                    <a:lnTo>
                      <a:pt x="94" y="52"/>
                    </a:lnTo>
                    <a:lnTo>
                      <a:pt x="96" y="52"/>
                    </a:lnTo>
                    <a:lnTo>
                      <a:pt x="96" y="54"/>
                    </a:lnTo>
                    <a:lnTo>
                      <a:pt x="96" y="56"/>
                    </a:lnTo>
                    <a:lnTo>
                      <a:pt x="96" y="58"/>
                    </a:lnTo>
                    <a:lnTo>
                      <a:pt x="98" y="60"/>
                    </a:lnTo>
                    <a:lnTo>
                      <a:pt x="98" y="62"/>
                    </a:lnTo>
                    <a:lnTo>
                      <a:pt x="98" y="64"/>
                    </a:lnTo>
                    <a:lnTo>
                      <a:pt x="98" y="66"/>
                    </a:lnTo>
                    <a:lnTo>
                      <a:pt x="100" y="68"/>
                    </a:lnTo>
                    <a:lnTo>
                      <a:pt x="98" y="70"/>
                    </a:lnTo>
                    <a:lnTo>
                      <a:pt x="96" y="72"/>
                    </a:lnTo>
                    <a:lnTo>
                      <a:pt x="94" y="73"/>
                    </a:lnTo>
                    <a:lnTo>
                      <a:pt x="92" y="73"/>
                    </a:lnTo>
                    <a:lnTo>
                      <a:pt x="90" y="75"/>
                    </a:lnTo>
                    <a:lnTo>
                      <a:pt x="86" y="77"/>
                    </a:lnTo>
                    <a:lnTo>
                      <a:pt x="84" y="79"/>
                    </a:lnTo>
                    <a:lnTo>
                      <a:pt x="82" y="79"/>
                    </a:lnTo>
                    <a:lnTo>
                      <a:pt x="80" y="81"/>
                    </a:lnTo>
                    <a:lnTo>
                      <a:pt x="79" y="83"/>
                    </a:lnTo>
                    <a:lnTo>
                      <a:pt x="77" y="83"/>
                    </a:lnTo>
                    <a:lnTo>
                      <a:pt x="73" y="85"/>
                    </a:lnTo>
                    <a:lnTo>
                      <a:pt x="71" y="85"/>
                    </a:lnTo>
                    <a:lnTo>
                      <a:pt x="69" y="87"/>
                    </a:lnTo>
                    <a:lnTo>
                      <a:pt x="65" y="87"/>
                    </a:lnTo>
                    <a:lnTo>
                      <a:pt x="63" y="89"/>
                    </a:lnTo>
                    <a:lnTo>
                      <a:pt x="61" y="89"/>
                    </a:lnTo>
                    <a:lnTo>
                      <a:pt x="59" y="89"/>
                    </a:lnTo>
                    <a:lnTo>
                      <a:pt x="56" y="91"/>
                    </a:lnTo>
                    <a:lnTo>
                      <a:pt x="54" y="91"/>
                    </a:lnTo>
                    <a:lnTo>
                      <a:pt x="50" y="91"/>
                    </a:lnTo>
                    <a:lnTo>
                      <a:pt x="48" y="91"/>
                    </a:lnTo>
                    <a:lnTo>
                      <a:pt x="46" y="91"/>
                    </a:lnTo>
                    <a:lnTo>
                      <a:pt x="42" y="91"/>
                    </a:lnTo>
                    <a:lnTo>
                      <a:pt x="40" y="91"/>
                    </a:lnTo>
                    <a:lnTo>
                      <a:pt x="36" y="91"/>
                    </a:lnTo>
                    <a:lnTo>
                      <a:pt x="34" y="91"/>
                    </a:lnTo>
                    <a:lnTo>
                      <a:pt x="32" y="91"/>
                    </a:lnTo>
                    <a:lnTo>
                      <a:pt x="29" y="91"/>
                    </a:lnTo>
                    <a:lnTo>
                      <a:pt x="27" y="91"/>
                    </a:lnTo>
                    <a:lnTo>
                      <a:pt x="23" y="89"/>
                    </a:lnTo>
                    <a:lnTo>
                      <a:pt x="21" y="89"/>
                    </a:lnTo>
                    <a:lnTo>
                      <a:pt x="19" y="89"/>
                    </a:lnTo>
                    <a:lnTo>
                      <a:pt x="17" y="87"/>
                    </a:lnTo>
                    <a:lnTo>
                      <a:pt x="17" y="85"/>
                    </a:lnTo>
                    <a:lnTo>
                      <a:pt x="15" y="85"/>
                    </a:lnTo>
                    <a:lnTo>
                      <a:pt x="13" y="83"/>
                    </a:lnTo>
                    <a:lnTo>
                      <a:pt x="13" y="81"/>
                    </a:lnTo>
                    <a:lnTo>
                      <a:pt x="11" y="81"/>
                    </a:lnTo>
                    <a:lnTo>
                      <a:pt x="11" y="79"/>
                    </a:lnTo>
                    <a:lnTo>
                      <a:pt x="9" y="77"/>
                    </a:lnTo>
                    <a:lnTo>
                      <a:pt x="8" y="77"/>
                    </a:lnTo>
                    <a:lnTo>
                      <a:pt x="8" y="75"/>
                    </a:lnTo>
                    <a:lnTo>
                      <a:pt x="6" y="73"/>
                    </a:lnTo>
                    <a:lnTo>
                      <a:pt x="6" y="72"/>
                    </a:lnTo>
                    <a:lnTo>
                      <a:pt x="4" y="70"/>
                    </a:lnTo>
                    <a:lnTo>
                      <a:pt x="4" y="68"/>
                    </a:lnTo>
                    <a:lnTo>
                      <a:pt x="2" y="66"/>
                    </a:lnTo>
                    <a:lnTo>
                      <a:pt x="2" y="64"/>
                    </a:lnTo>
                    <a:lnTo>
                      <a:pt x="2" y="62"/>
                    </a:lnTo>
                    <a:lnTo>
                      <a:pt x="2" y="60"/>
                    </a:lnTo>
                    <a:lnTo>
                      <a:pt x="0" y="60"/>
                    </a:lnTo>
                    <a:lnTo>
                      <a:pt x="0" y="58"/>
                    </a:lnTo>
                    <a:lnTo>
                      <a:pt x="0" y="56"/>
                    </a:lnTo>
                    <a:lnTo>
                      <a:pt x="0" y="54"/>
                    </a:lnTo>
                    <a:lnTo>
                      <a:pt x="0" y="52"/>
                    </a:lnTo>
                    <a:lnTo>
                      <a:pt x="0" y="50"/>
                    </a:lnTo>
                    <a:lnTo>
                      <a:pt x="0" y="48"/>
                    </a:lnTo>
                    <a:lnTo>
                      <a:pt x="0" y="47"/>
                    </a:lnTo>
                    <a:lnTo>
                      <a:pt x="0" y="45"/>
                    </a:lnTo>
                    <a:lnTo>
                      <a:pt x="0" y="43"/>
                    </a:lnTo>
                    <a:lnTo>
                      <a:pt x="0" y="41"/>
                    </a:lnTo>
                    <a:lnTo>
                      <a:pt x="0" y="39"/>
                    </a:lnTo>
                    <a:lnTo>
                      <a:pt x="0" y="37"/>
                    </a:lnTo>
                    <a:lnTo>
                      <a:pt x="0" y="35"/>
                    </a:lnTo>
                    <a:lnTo>
                      <a:pt x="0" y="33"/>
                    </a:lnTo>
                    <a:lnTo>
                      <a:pt x="0" y="31"/>
                    </a:lnTo>
                    <a:lnTo>
                      <a:pt x="0" y="29"/>
                    </a:lnTo>
                    <a:lnTo>
                      <a:pt x="2" y="27"/>
                    </a:lnTo>
                    <a:lnTo>
                      <a:pt x="2" y="25"/>
                    </a:lnTo>
                    <a:lnTo>
                      <a:pt x="2" y="24"/>
                    </a:lnTo>
                    <a:lnTo>
                      <a:pt x="4" y="22"/>
                    </a:lnTo>
                    <a:lnTo>
                      <a:pt x="4" y="20"/>
                    </a:lnTo>
                    <a:lnTo>
                      <a:pt x="6" y="18"/>
                    </a:lnTo>
                    <a:lnTo>
                      <a:pt x="6" y="16"/>
                    </a:lnTo>
                    <a:lnTo>
                      <a:pt x="8" y="14"/>
                    </a:lnTo>
                    <a:lnTo>
                      <a:pt x="8" y="12"/>
                    </a:lnTo>
                    <a:lnTo>
                      <a:pt x="9" y="10"/>
                    </a:lnTo>
                    <a:lnTo>
                      <a:pt x="9" y="8"/>
                    </a:lnTo>
                    <a:lnTo>
                      <a:pt x="9" y="6"/>
                    </a:lnTo>
                    <a:lnTo>
                      <a:pt x="11" y="6"/>
                    </a:lnTo>
                    <a:lnTo>
                      <a:pt x="11" y="4"/>
                    </a:lnTo>
                    <a:lnTo>
                      <a:pt x="11" y="2"/>
                    </a:lnTo>
                    <a:lnTo>
                      <a:pt x="11" y="0"/>
                    </a:lnTo>
                    <a:lnTo>
                      <a:pt x="13" y="0"/>
                    </a:lnTo>
                    <a:lnTo>
                      <a:pt x="15" y="0"/>
                    </a:lnTo>
                    <a:lnTo>
                      <a:pt x="17" y="0"/>
                    </a:lnTo>
                    <a:lnTo>
                      <a:pt x="19" y="0"/>
                    </a:lnTo>
                    <a:lnTo>
                      <a:pt x="21" y="0"/>
                    </a:lnTo>
                    <a:lnTo>
                      <a:pt x="23" y="2"/>
                    </a:lnTo>
                    <a:lnTo>
                      <a:pt x="25" y="2"/>
                    </a:lnTo>
                    <a:lnTo>
                      <a:pt x="27" y="2"/>
                    </a:lnTo>
                    <a:lnTo>
                      <a:pt x="29" y="2"/>
                    </a:lnTo>
                    <a:lnTo>
                      <a:pt x="31" y="4"/>
                    </a:lnTo>
                    <a:lnTo>
                      <a:pt x="32" y="4"/>
                    </a:lnTo>
                    <a:lnTo>
                      <a:pt x="34" y="6"/>
                    </a:lnTo>
                    <a:lnTo>
                      <a:pt x="36" y="6"/>
                    </a:lnTo>
                    <a:lnTo>
                      <a:pt x="38" y="6"/>
                    </a:lnTo>
                    <a:lnTo>
                      <a:pt x="40" y="8"/>
                    </a:lnTo>
                    <a:lnTo>
                      <a:pt x="42" y="8"/>
                    </a:lnTo>
                    <a:lnTo>
                      <a:pt x="46" y="10"/>
                    </a:lnTo>
                    <a:lnTo>
                      <a:pt x="48" y="10"/>
                    </a:lnTo>
                    <a:lnTo>
                      <a:pt x="50" y="12"/>
                    </a:lnTo>
                    <a:lnTo>
                      <a:pt x="52" y="12"/>
                    </a:lnTo>
                    <a:lnTo>
                      <a:pt x="54" y="14"/>
                    </a:lnTo>
                    <a:lnTo>
                      <a:pt x="56" y="14"/>
                    </a:lnTo>
                    <a:lnTo>
                      <a:pt x="57" y="16"/>
                    </a:lnTo>
                    <a:lnTo>
                      <a:pt x="59" y="16"/>
                    </a:lnTo>
                    <a:lnTo>
                      <a:pt x="61" y="18"/>
                    </a:lnTo>
                    <a:lnTo>
                      <a:pt x="63" y="18"/>
                    </a:lnTo>
                    <a:lnTo>
                      <a:pt x="65" y="20"/>
                    </a:lnTo>
                    <a:lnTo>
                      <a:pt x="67" y="20"/>
                    </a:lnTo>
                    <a:lnTo>
                      <a:pt x="69" y="22"/>
                    </a:lnTo>
                    <a:lnTo>
                      <a:pt x="71" y="22"/>
                    </a:lnTo>
                    <a:lnTo>
                      <a:pt x="73" y="22"/>
                    </a:lnTo>
                    <a:lnTo>
                      <a:pt x="75" y="24"/>
                    </a:lnTo>
                    <a:lnTo>
                      <a:pt x="84" y="39"/>
                    </a:lnTo>
                    <a:close/>
                  </a:path>
                </a:pathLst>
              </a:custGeom>
              <a:solidFill>
                <a:srgbClr val="FFBFB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40" name="Freeform 76"/>
              <p:cNvSpPr>
                <a:spLocks/>
              </p:cNvSpPr>
              <p:nvPr/>
            </p:nvSpPr>
            <p:spPr bwMode="auto">
              <a:xfrm>
                <a:off x="4201" y="2925"/>
                <a:ext cx="843" cy="35"/>
              </a:xfrm>
              <a:custGeom>
                <a:avLst/>
                <a:gdLst/>
                <a:ahLst/>
                <a:cxnLst>
                  <a:cxn ang="0">
                    <a:pos x="1685" y="69"/>
                  </a:cxn>
                  <a:cxn ang="0">
                    <a:pos x="0" y="65"/>
                  </a:cxn>
                  <a:cxn ang="0">
                    <a:pos x="0" y="2"/>
                  </a:cxn>
                  <a:cxn ang="0">
                    <a:pos x="21" y="0"/>
                  </a:cxn>
                  <a:cxn ang="0">
                    <a:pos x="1685" y="0"/>
                  </a:cxn>
                  <a:cxn ang="0">
                    <a:pos x="1685" y="69"/>
                  </a:cxn>
                </a:cxnLst>
                <a:rect l="0" t="0" r="r" b="b"/>
                <a:pathLst>
                  <a:path w="1685" h="69">
                    <a:moveTo>
                      <a:pt x="1685" y="69"/>
                    </a:moveTo>
                    <a:lnTo>
                      <a:pt x="0" y="65"/>
                    </a:lnTo>
                    <a:lnTo>
                      <a:pt x="0" y="2"/>
                    </a:lnTo>
                    <a:lnTo>
                      <a:pt x="21" y="0"/>
                    </a:lnTo>
                    <a:lnTo>
                      <a:pt x="1685" y="0"/>
                    </a:lnTo>
                    <a:lnTo>
                      <a:pt x="1685" y="69"/>
                    </a:lnTo>
                    <a:close/>
                  </a:path>
                </a:pathLst>
              </a:custGeom>
              <a:solidFill>
                <a:srgbClr val="40404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41" name="Freeform 77"/>
              <p:cNvSpPr>
                <a:spLocks/>
              </p:cNvSpPr>
              <p:nvPr/>
            </p:nvSpPr>
            <p:spPr bwMode="auto">
              <a:xfrm>
                <a:off x="5060" y="2981"/>
                <a:ext cx="159" cy="357"/>
              </a:xfrm>
              <a:custGeom>
                <a:avLst/>
                <a:gdLst/>
                <a:ahLst/>
                <a:cxnLst>
                  <a:cxn ang="0">
                    <a:pos x="319" y="140"/>
                  </a:cxn>
                  <a:cxn ang="0">
                    <a:pos x="315" y="238"/>
                  </a:cxn>
                  <a:cxn ang="0">
                    <a:pos x="313" y="334"/>
                  </a:cxn>
                  <a:cxn ang="0">
                    <a:pos x="309" y="432"/>
                  </a:cxn>
                  <a:cxn ang="0">
                    <a:pos x="307" y="528"/>
                  </a:cxn>
                  <a:cxn ang="0">
                    <a:pos x="305" y="586"/>
                  </a:cxn>
                  <a:cxn ang="0">
                    <a:pos x="305" y="607"/>
                  </a:cxn>
                  <a:cxn ang="0">
                    <a:pos x="305" y="628"/>
                  </a:cxn>
                  <a:cxn ang="0">
                    <a:pos x="305" y="649"/>
                  </a:cxn>
                  <a:cxn ang="0">
                    <a:pos x="303" y="670"/>
                  </a:cxn>
                  <a:cxn ang="0">
                    <a:pos x="300" y="688"/>
                  </a:cxn>
                  <a:cxn ang="0">
                    <a:pos x="279" y="693"/>
                  </a:cxn>
                  <a:cxn ang="0">
                    <a:pos x="257" y="697"/>
                  </a:cxn>
                  <a:cxn ang="0">
                    <a:pos x="236" y="701"/>
                  </a:cxn>
                  <a:cxn ang="0">
                    <a:pos x="217" y="707"/>
                  </a:cxn>
                  <a:cxn ang="0">
                    <a:pos x="198" y="713"/>
                  </a:cxn>
                  <a:cxn ang="0">
                    <a:pos x="186" y="674"/>
                  </a:cxn>
                  <a:cxn ang="0">
                    <a:pos x="181" y="626"/>
                  </a:cxn>
                  <a:cxn ang="0">
                    <a:pos x="177" y="576"/>
                  </a:cxn>
                  <a:cxn ang="0">
                    <a:pos x="173" y="526"/>
                  </a:cxn>
                  <a:cxn ang="0">
                    <a:pos x="167" y="476"/>
                  </a:cxn>
                  <a:cxn ang="0">
                    <a:pos x="163" y="415"/>
                  </a:cxn>
                  <a:cxn ang="0">
                    <a:pos x="163" y="338"/>
                  </a:cxn>
                  <a:cxn ang="0">
                    <a:pos x="165" y="261"/>
                  </a:cxn>
                  <a:cxn ang="0">
                    <a:pos x="167" y="183"/>
                  </a:cxn>
                  <a:cxn ang="0">
                    <a:pos x="169" y="106"/>
                  </a:cxn>
                  <a:cxn ang="0">
                    <a:pos x="167" y="44"/>
                  </a:cxn>
                  <a:cxn ang="0">
                    <a:pos x="154" y="44"/>
                  </a:cxn>
                  <a:cxn ang="0">
                    <a:pos x="152" y="121"/>
                  </a:cxn>
                  <a:cxn ang="0">
                    <a:pos x="150" y="198"/>
                  </a:cxn>
                  <a:cxn ang="0">
                    <a:pos x="150" y="275"/>
                  </a:cxn>
                  <a:cxn ang="0">
                    <a:pos x="146" y="352"/>
                  </a:cxn>
                  <a:cxn ang="0">
                    <a:pos x="140" y="425"/>
                  </a:cxn>
                  <a:cxn ang="0">
                    <a:pos x="138" y="482"/>
                  </a:cxn>
                  <a:cxn ang="0">
                    <a:pos x="138" y="532"/>
                  </a:cxn>
                  <a:cxn ang="0">
                    <a:pos x="136" y="582"/>
                  </a:cxn>
                  <a:cxn ang="0">
                    <a:pos x="135" y="632"/>
                  </a:cxn>
                  <a:cxn ang="0">
                    <a:pos x="131" y="680"/>
                  </a:cxn>
                  <a:cxn ang="0">
                    <a:pos x="121" y="711"/>
                  </a:cxn>
                  <a:cxn ang="0">
                    <a:pos x="102" y="707"/>
                  </a:cxn>
                  <a:cxn ang="0">
                    <a:pos x="83" y="701"/>
                  </a:cxn>
                  <a:cxn ang="0">
                    <a:pos x="62" y="697"/>
                  </a:cxn>
                  <a:cxn ang="0">
                    <a:pos x="42" y="692"/>
                  </a:cxn>
                  <a:cxn ang="0">
                    <a:pos x="21" y="690"/>
                  </a:cxn>
                  <a:cxn ang="0">
                    <a:pos x="17" y="571"/>
                  </a:cxn>
                  <a:cxn ang="0">
                    <a:pos x="12" y="453"/>
                  </a:cxn>
                  <a:cxn ang="0">
                    <a:pos x="6" y="334"/>
                  </a:cxn>
                  <a:cxn ang="0">
                    <a:pos x="0" y="213"/>
                  </a:cxn>
                  <a:cxn ang="0">
                    <a:pos x="0" y="92"/>
                  </a:cxn>
                  <a:cxn ang="0">
                    <a:pos x="21" y="48"/>
                  </a:cxn>
                  <a:cxn ang="0">
                    <a:pos x="50" y="40"/>
                  </a:cxn>
                  <a:cxn ang="0">
                    <a:pos x="77" y="33"/>
                  </a:cxn>
                  <a:cxn ang="0">
                    <a:pos x="106" y="23"/>
                  </a:cxn>
                  <a:cxn ang="0">
                    <a:pos x="131" y="10"/>
                  </a:cxn>
                  <a:cxn ang="0">
                    <a:pos x="158" y="8"/>
                  </a:cxn>
                  <a:cxn ang="0">
                    <a:pos x="186" y="27"/>
                  </a:cxn>
                  <a:cxn ang="0">
                    <a:pos x="217" y="42"/>
                  </a:cxn>
                  <a:cxn ang="0">
                    <a:pos x="250" y="52"/>
                  </a:cxn>
                  <a:cxn ang="0">
                    <a:pos x="284" y="58"/>
                  </a:cxn>
                  <a:cxn ang="0">
                    <a:pos x="321" y="60"/>
                  </a:cxn>
                </a:cxnLst>
                <a:rect l="0" t="0" r="r" b="b"/>
                <a:pathLst>
                  <a:path w="321" h="715">
                    <a:moveTo>
                      <a:pt x="321" y="60"/>
                    </a:moveTo>
                    <a:lnTo>
                      <a:pt x="321" y="75"/>
                    </a:lnTo>
                    <a:lnTo>
                      <a:pt x="319" y="92"/>
                    </a:lnTo>
                    <a:lnTo>
                      <a:pt x="319" y="108"/>
                    </a:lnTo>
                    <a:lnTo>
                      <a:pt x="319" y="123"/>
                    </a:lnTo>
                    <a:lnTo>
                      <a:pt x="319" y="140"/>
                    </a:lnTo>
                    <a:lnTo>
                      <a:pt x="319" y="156"/>
                    </a:lnTo>
                    <a:lnTo>
                      <a:pt x="319" y="173"/>
                    </a:lnTo>
                    <a:lnTo>
                      <a:pt x="317" y="188"/>
                    </a:lnTo>
                    <a:lnTo>
                      <a:pt x="317" y="206"/>
                    </a:lnTo>
                    <a:lnTo>
                      <a:pt x="317" y="221"/>
                    </a:lnTo>
                    <a:lnTo>
                      <a:pt x="315" y="238"/>
                    </a:lnTo>
                    <a:lnTo>
                      <a:pt x="315" y="254"/>
                    </a:lnTo>
                    <a:lnTo>
                      <a:pt x="315" y="271"/>
                    </a:lnTo>
                    <a:lnTo>
                      <a:pt x="315" y="286"/>
                    </a:lnTo>
                    <a:lnTo>
                      <a:pt x="313" y="302"/>
                    </a:lnTo>
                    <a:lnTo>
                      <a:pt x="313" y="319"/>
                    </a:lnTo>
                    <a:lnTo>
                      <a:pt x="313" y="334"/>
                    </a:lnTo>
                    <a:lnTo>
                      <a:pt x="313" y="352"/>
                    </a:lnTo>
                    <a:lnTo>
                      <a:pt x="311" y="367"/>
                    </a:lnTo>
                    <a:lnTo>
                      <a:pt x="311" y="384"/>
                    </a:lnTo>
                    <a:lnTo>
                      <a:pt x="311" y="400"/>
                    </a:lnTo>
                    <a:lnTo>
                      <a:pt x="309" y="417"/>
                    </a:lnTo>
                    <a:lnTo>
                      <a:pt x="309" y="432"/>
                    </a:lnTo>
                    <a:lnTo>
                      <a:pt x="309" y="448"/>
                    </a:lnTo>
                    <a:lnTo>
                      <a:pt x="309" y="465"/>
                    </a:lnTo>
                    <a:lnTo>
                      <a:pt x="309" y="480"/>
                    </a:lnTo>
                    <a:lnTo>
                      <a:pt x="307" y="498"/>
                    </a:lnTo>
                    <a:lnTo>
                      <a:pt x="307" y="513"/>
                    </a:lnTo>
                    <a:lnTo>
                      <a:pt x="307" y="528"/>
                    </a:lnTo>
                    <a:lnTo>
                      <a:pt x="307" y="546"/>
                    </a:lnTo>
                    <a:lnTo>
                      <a:pt x="307" y="561"/>
                    </a:lnTo>
                    <a:lnTo>
                      <a:pt x="307" y="576"/>
                    </a:lnTo>
                    <a:lnTo>
                      <a:pt x="307" y="580"/>
                    </a:lnTo>
                    <a:lnTo>
                      <a:pt x="305" y="582"/>
                    </a:lnTo>
                    <a:lnTo>
                      <a:pt x="305" y="586"/>
                    </a:lnTo>
                    <a:lnTo>
                      <a:pt x="305" y="590"/>
                    </a:lnTo>
                    <a:lnTo>
                      <a:pt x="305" y="592"/>
                    </a:lnTo>
                    <a:lnTo>
                      <a:pt x="305" y="596"/>
                    </a:lnTo>
                    <a:lnTo>
                      <a:pt x="305" y="599"/>
                    </a:lnTo>
                    <a:lnTo>
                      <a:pt x="305" y="603"/>
                    </a:lnTo>
                    <a:lnTo>
                      <a:pt x="305" y="607"/>
                    </a:lnTo>
                    <a:lnTo>
                      <a:pt x="305" y="609"/>
                    </a:lnTo>
                    <a:lnTo>
                      <a:pt x="305" y="613"/>
                    </a:lnTo>
                    <a:lnTo>
                      <a:pt x="305" y="617"/>
                    </a:lnTo>
                    <a:lnTo>
                      <a:pt x="305" y="620"/>
                    </a:lnTo>
                    <a:lnTo>
                      <a:pt x="305" y="624"/>
                    </a:lnTo>
                    <a:lnTo>
                      <a:pt x="305" y="628"/>
                    </a:lnTo>
                    <a:lnTo>
                      <a:pt x="305" y="632"/>
                    </a:lnTo>
                    <a:lnTo>
                      <a:pt x="305" y="634"/>
                    </a:lnTo>
                    <a:lnTo>
                      <a:pt x="305" y="638"/>
                    </a:lnTo>
                    <a:lnTo>
                      <a:pt x="305" y="642"/>
                    </a:lnTo>
                    <a:lnTo>
                      <a:pt x="305" y="645"/>
                    </a:lnTo>
                    <a:lnTo>
                      <a:pt x="305" y="649"/>
                    </a:lnTo>
                    <a:lnTo>
                      <a:pt x="305" y="653"/>
                    </a:lnTo>
                    <a:lnTo>
                      <a:pt x="305" y="657"/>
                    </a:lnTo>
                    <a:lnTo>
                      <a:pt x="305" y="659"/>
                    </a:lnTo>
                    <a:lnTo>
                      <a:pt x="305" y="663"/>
                    </a:lnTo>
                    <a:lnTo>
                      <a:pt x="305" y="667"/>
                    </a:lnTo>
                    <a:lnTo>
                      <a:pt x="303" y="670"/>
                    </a:lnTo>
                    <a:lnTo>
                      <a:pt x="303" y="674"/>
                    </a:lnTo>
                    <a:lnTo>
                      <a:pt x="303" y="678"/>
                    </a:lnTo>
                    <a:lnTo>
                      <a:pt x="303" y="680"/>
                    </a:lnTo>
                    <a:lnTo>
                      <a:pt x="303" y="684"/>
                    </a:lnTo>
                    <a:lnTo>
                      <a:pt x="303" y="688"/>
                    </a:lnTo>
                    <a:lnTo>
                      <a:pt x="300" y="688"/>
                    </a:lnTo>
                    <a:lnTo>
                      <a:pt x="296" y="690"/>
                    </a:lnTo>
                    <a:lnTo>
                      <a:pt x="292" y="690"/>
                    </a:lnTo>
                    <a:lnTo>
                      <a:pt x="288" y="692"/>
                    </a:lnTo>
                    <a:lnTo>
                      <a:pt x="286" y="692"/>
                    </a:lnTo>
                    <a:lnTo>
                      <a:pt x="282" y="692"/>
                    </a:lnTo>
                    <a:lnTo>
                      <a:pt x="279" y="693"/>
                    </a:lnTo>
                    <a:lnTo>
                      <a:pt x="275" y="693"/>
                    </a:lnTo>
                    <a:lnTo>
                      <a:pt x="271" y="693"/>
                    </a:lnTo>
                    <a:lnTo>
                      <a:pt x="269" y="695"/>
                    </a:lnTo>
                    <a:lnTo>
                      <a:pt x="265" y="695"/>
                    </a:lnTo>
                    <a:lnTo>
                      <a:pt x="261" y="695"/>
                    </a:lnTo>
                    <a:lnTo>
                      <a:pt x="257" y="697"/>
                    </a:lnTo>
                    <a:lnTo>
                      <a:pt x="254" y="697"/>
                    </a:lnTo>
                    <a:lnTo>
                      <a:pt x="252" y="697"/>
                    </a:lnTo>
                    <a:lnTo>
                      <a:pt x="248" y="699"/>
                    </a:lnTo>
                    <a:lnTo>
                      <a:pt x="244" y="699"/>
                    </a:lnTo>
                    <a:lnTo>
                      <a:pt x="240" y="699"/>
                    </a:lnTo>
                    <a:lnTo>
                      <a:pt x="236" y="701"/>
                    </a:lnTo>
                    <a:lnTo>
                      <a:pt x="234" y="701"/>
                    </a:lnTo>
                    <a:lnTo>
                      <a:pt x="231" y="703"/>
                    </a:lnTo>
                    <a:lnTo>
                      <a:pt x="227" y="703"/>
                    </a:lnTo>
                    <a:lnTo>
                      <a:pt x="223" y="705"/>
                    </a:lnTo>
                    <a:lnTo>
                      <a:pt x="221" y="705"/>
                    </a:lnTo>
                    <a:lnTo>
                      <a:pt x="217" y="707"/>
                    </a:lnTo>
                    <a:lnTo>
                      <a:pt x="213" y="707"/>
                    </a:lnTo>
                    <a:lnTo>
                      <a:pt x="211" y="709"/>
                    </a:lnTo>
                    <a:lnTo>
                      <a:pt x="207" y="709"/>
                    </a:lnTo>
                    <a:lnTo>
                      <a:pt x="204" y="711"/>
                    </a:lnTo>
                    <a:lnTo>
                      <a:pt x="200" y="711"/>
                    </a:lnTo>
                    <a:lnTo>
                      <a:pt x="198" y="713"/>
                    </a:lnTo>
                    <a:lnTo>
                      <a:pt x="194" y="715"/>
                    </a:lnTo>
                    <a:lnTo>
                      <a:pt x="192" y="707"/>
                    </a:lnTo>
                    <a:lnTo>
                      <a:pt x="190" y="699"/>
                    </a:lnTo>
                    <a:lnTo>
                      <a:pt x="190" y="692"/>
                    </a:lnTo>
                    <a:lnTo>
                      <a:pt x="188" y="684"/>
                    </a:lnTo>
                    <a:lnTo>
                      <a:pt x="186" y="674"/>
                    </a:lnTo>
                    <a:lnTo>
                      <a:pt x="186" y="667"/>
                    </a:lnTo>
                    <a:lnTo>
                      <a:pt x="184" y="659"/>
                    </a:lnTo>
                    <a:lnTo>
                      <a:pt x="183" y="651"/>
                    </a:lnTo>
                    <a:lnTo>
                      <a:pt x="183" y="644"/>
                    </a:lnTo>
                    <a:lnTo>
                      <a:pt x="181" y="634"/>
                    </a:lnTo>
                    <a:lnTo>
                      <a:pt x="181" y="626"/>
                    </a:lnTo>
                    <a:lnTo>
                      <a:pt x="179" y="619"/>
                    </a:lnTo>
                    <a:lnTo>
                      <a:pt x="179" y="609"/>
                    </a:lnTo>
                    <a:lnTo>
                      <a:pt x="179" y="601"/>
                    </a:lnTo>
                    <a:lnTo>
                      <a:pt x="177" y="594"/>
                    </a:lnTo>
                    <a:lnTo>
                      <a:pt x="177" y="584"/>
                    </a:lnTo>
                    <a:lnTo>
                      <a:pt x="177" y="576"/>
                    </a:lnTo>
                    <a:lnTo>
                      <a:pt x="175" y="569"/>
                    </a:lnTo>
                    <a:lnTo>
                      <a:pt x="175" y="559"/>
                    </a:lnTo>
                    <a:lnTo>
                      <a:pt x="175" y="551"/>
                    </a:lnTo>
                    <a:lnTo>
                      <a:pt x="173" y="544"/>
                    </a:lnTo>
                    <a:lnTo>
                      <a:pt x="173" y="534"/>
                    </a:lnTo>
                    <a:lnTo>
                      <a:pt x="173" y="526"/>
                    </a:lnTo>
                    <a:lnTo>
                      <a:pt x="171" y="519"/>
                    </a:lnTo>
                    <a:lnTo>
                      <a:pt x="171" y="509"/>
                    </a:lnTo>
                    <a:lnTo>
                      <a:pt x="171" y="501"/>
                    </a:lnTo>
                    <a:lnTo>
                      <a:pt x="169" y="494"/>
                    </a:lnTo>
                    <a:lnTo>
                      <a:pt x="169" y="484"/>
                    </a:lnTo>
                    <a:lnTo>
                      <a:pt x="167" y="476"/>
                    </a:lnTo>
                    <a:lnTo>
                      <a:pt x="167" y="469"/>
                    </a:lnTo>
                    <a:lnTo>
                      <a:pt x="167" y="459"/>
                    </a:lnTo>
                    <a:lnTo>
                      <a:pt x="165" y="451"/>
                    </a:lnTo>
                    <a:lnTo>
                      <a:pt x="165" y="440"/>
                    </a:lnTo>
                    <a:lnTo>
                      <a:pt x="165" y="426"/>
                    </a:lnTo>
                    <a:lnTo>
                      <a:pt x="163" y="415"/>
                    </a:lnTo>
                    <a:lnTo>
                      <a:pt x="163" y="402"/>
                    </a:lnTo>
                    <a:lnTo>
                      <a:pt x="163" y="390"/>
                    </a:lnTo>
                    <a:lnTo>
                      <a:pt x="163" y="377"/>
                    </a:lnTo>
                    <a:lnTo>
                      <a:pt x="163" y="363"/>
                    </a:lnTo>
                    <a:lnTo>
                      <a:pt x="163" y="352"/>
                    </a:lnTo>
                    <a:lnTo>
                      <a:pt x="163" y="338"/>
                    </a:lnTo>
                    <a:lnTo>
                      <a:pt x="163" y="325"/>
                    </a:lnTo>
                    <a:lnTo>
                      <a:pt x="163" y="313"/>
                    </a:lnTo>
                    <a:lnTo>
                      <a:pt x="163" y="300"/>
                    </a:lnTo>
                    <a:lnTo>
                      <a:pt x="163" y="286"/>
                    </a:lnTo>
                    <a:lnTo>
                      <a:pt x="163" y="273"/>
                    </a:lnTo>
                    <a:lnTo>
                      <a:pt x="165" y="261"/>
                    </a:lnTo>
                    <a:lnTo>
                      <a:pt x="165" y="248"/>
                    </a:lnTo>
                    <a:lnTo>
                      <a:pt x="165" y="234"/>
                    </a:lnTo>
                    <a:lnTo>
                      <a:pt x="165" y="221"/>
                    </a:lnTo>
                    <a:lnTo>
                      <a:pt x="165" y="209"/>
                    </a:lnTo>
                    <a:lnTo>
                      <a:pt x="167" y="196"/>
                    </a:lnTo>
                    <a:lnTo>
                      <a:pt x="167" y="183"/>
                    </a:lnTo>
                    <a:lnTo>
                      <a:pt x="167" y="169"/>
                    </a:lnTo>
                    <a:lnTo>
                      <a:pt x="167" y="158"/>
                    </a:lnTo>
                    <a:lnTo>
                      <a:pt x="167" y="144"/>
                    </a:lnTo>
                    <a:lnTo>
                      <a:pt x="167" y="131"/>
                    </a:lnTo>
                    <a:lnTo>
                      <a:pt x="169" y="119"/>
                    </a:lnTo>
                    <a:lnTo>
                      <a:pt x="169" y="106"/>
                    </a:lnTo>
                    <a:lnTo>
                      <a:pt x="169" y="94"/>
                    </a:lnTo>
                    <a:lnTo>
                      <a:pt x="169" y="81"/>
                    </a:lnTo>
                    <a:lnTo>
                      <a:pt x="169" y="69"/>
                    </a:lnTo>
                    <a:lnTo>
                      <a:pt x="169" y="56"/>
                    </a:lnTo>
                    <a:lnTo>
                      <a:pt x="169" y="44"/>
                    </a:lnTo>
                    <a:lnTo>
                      <a:pt x="167" y="44"/>
                    </a:lnTo>
                    <a:lnTo>
                      <a:pt x="167" y="42"/>
                    </a:lnTo>
                    <a:lnTo>
                      <a:pt x="165" y="40"/>
                    </a:lnTo>
                    <a:lnTo>
                      <a:pt x="163" y="38"/>
                    </a:lnTo>
                    <a:lnTo>
                      <a:pt x="161" y="38"/>
                    </a:lnTo>
                    <a:lnTo>
                      <a:pt x="159" y="38"/>
                    </a:lnTo>
                    <a:lnTo>
                      <a:pt x="154" y="44"/>
                    </a:lnTo>
                    <a:lnTo>
                      <a:pt x="154" y="56"/>
                    </a:lnTo>
                    <a:lnTo>
                      <a:pt x="152" y="69"/>
                    </a:lnTo>
                    <a:lnTo>
                      <a:pt x="152" y="83"/>
                    </a:lnTo>
                    <a:lnTo>
                      <a:pt x="152" y="94"/>
                    </a:lnTo>
                    <a:lnTo>
                      <a:pt x="152" y="108"/>
                    </a:lnTo>
                    <a:lnTo>
                      <a:pt x="152" y="121"/>
                    </a:lnTo>
                    <a:lnTo>
                      <a:pt x="152" y="135"/>
                    </a:lnTo>
                    <a:lnTo>
                      <a:pt x="150" y="146"/>
                    </a:lnTo>
                    <a:lnTo>
                      <a:pt x="150" y="160"/>
                    </a:lnTo>
                    <a:lnTo>
                      <a:pt x="150" y="173"/>
                    </a:lnTo>
                    <a:lnTo>
                      <a:pt x="150" y="184"/>
                    </a:lnTo>
                    <a:lnTo>
                      <a:pt x="150" y="198"/>
                    </a:lnTo>
                    <a:lnTo>
                      <a:pt x="150" y="211"/>
                    </a:lnTo>
                    <a:lnTo>
                      <a:pt x="150" y="223"/>
                    </a:lnTo>
                    <a:lnTo>
                      <a:pt x="150" y="236"/>
                    </a:lnTo>
                    <a:lnTo>
                      <a:pt x="150" y="250"/>
                    </a:lnTo>
                    <a:lnTo>
                      <a:pt x="150" y="263"/>
                    </a:lnTo>
                    <a:lnTo>
                      <a:pt x="150" y="275"/>
                    </a:lnTo>
                    <a:lnTo>
                      <a:pt x="148" y="288"/>
                    </a:lnTo>
                    <a:lnTo>
                      <a:pt x="148" y="300"/>
                    </a:lnTo>
                    <a:lnTo>
                      <a:pt x="148" y="313"/>
                    </a:lnTo>
                    <a:lnTo>
                      <a:pt x="148" y="327"/>
                    </a:lnTo>
                    <a:lnTo>
                      <a:pt x="148" y="338"/>
                    </a:lnTo>
                    <a:lnTo>
                      <a:pt x="146" y="352"/>
                    </a:lnTo>
                    <a:lnTo>
                      <a:pt x="146" y="363"/>
                    </a:lnTo>
                    <a:lnTo>
                      <a:pt x="146" y="377"/>
                    </a:lnTo>
                    <a:lnTo>
                      <a:pt x="144" y="388"/>
                    </a:lnTo>
                    <a:lnTo>
                      <a:pt x="144" y="402"/>
                    </a:lnTo>
                    <a:lnTo>
                      <a:pt x="142" y="413"/>
                    </a:lnTo>
                    <a:lnTo>
                      <a:pt x="140" y="425"/>
                    </a:lnTo>
                    <a:lnTo>
                      <a:pt x="140" y="438"/>
                    </a:lnTo>
                    <a:lnTo>
                      <a:pt x="138" y="450"/>
                    </a:lnTo>
                    <a:lnTo>
                      <a:pt x="138" y="457"/>
                    </a:lnTo>
                    <a:lnTo>
                      <a:pt x="138" y="465"/>
                    </a:lnTo>
                    <a:lnTo>
                      <a:pt x="138" y="473"/>
                    </a:lnTo>
                    <a:lnTo>
                      <a:pt x="138" y="482"/>
                    </a:lnTo>
                    <a:lnTo>
                      <a:pt x="138" y="490"/>
                    </a:lnTo>
                    <a:lnTo>
                      <a:pt x="138" y="498"/>
                    </a:lnTo>
                    <a:lnTo>
                      <a:pt x="138" y="507"/>
                    </a:lnTo>
                    <a:lnTo>
                      <a:pt x="138" y="515"/>
                    </a:lnTo>
                    <a:lnTo>
                      <a:pt x="138" y="523"/>
                    </a:lnTo>
                    <a:lnTo>
                      <a:pt x="138" y="532"/>
                    </a:lnTo>
                    <a:lnTo>
                      <a:pt x="138" y="540"/>
                    </a:lnTo>
                    <a:lnTo>
                      <a:pt x="138" y="548"/>
                    </a:lnTo>
                    <a:lnTo>
                      <a:pt x="138" y="557"/>
                    </a:lnTo>
                    <a:lnTo>
                      <a:pt x="138" y="565"/>
                    </a:lnTo>
                    <a:lnTo>
                      <a:pt x="136" y="572"/>
                    </a:lnTo>
                    <a:lnTo>
                      <a:pt x="136" y="582"/>
                    </a:lnTo>
                    <a:lnTo>
                      <a:pt x="136" y="590"/>
                    </a:lnTo>
                    <a:lnTo>
                      <a:pt x="136" y="599"/>
                    </a:lnTo>
                    <a:lnTo>
                      <a:pt x="136" y="607"/>
                    </a:lnTo>
                    <a:lnTo>
                      <a:pt x="135" y="615"/>
                    </a:lnTo>
                    <a:lnTo>
                      <a:pt x="135" y="624"/>
                    </a:lnTo>
                    <a:lnTo>
                      <a:pt x="135" y="632"/>
                    </a:lnTo>
                    <a:lnTo>
                      <a:pt x="135" y="640"/>
                    </a:lnTo>
                    <a:lnTo>
                      <a:pt x="133" y="647"/>
                    </a:lnTo>
                    <a:lnTo>
                      <a:pt x="133" y="657"/>
                    </a:lnTo>
                    <a:lnTo>
                      <a:pt x="133" y="665"/>
                    </a:lnTo>
                    <a:lnTo>
                      <a:pt x="131" y="672"/>
                    </a:lnTo>
                    <a:lnTo>
                      <a:pt x="131" y="680"/>
                    </a:lnTo>
                    <a:lnTo>
                      <a:pt x="129" y="690"/>
                    </a:lnTo>
                    <a:lnTo>
                      <a:pt x="129" y="697"/>
                    </a:lnTo>
                    <a:lnTo>
                      <a:pt x="129" y="705"/>
                    </a:lnTo>
                    <a:lnTo>
                      <a:pt x="127" y="713"/>
                    </a:lnTo>
                    <a:lnTo>
                      <a:pt x="123" y="713"/>
                    </a:lnTo>
                    <a:lnTo>
                      <a:pt x="121" y="711"/>
                    </a:lnTo>
                    <a:lnTo>
                      <a:pt x="117" y="711"/>
                    </a:lnTo>
                    <a:lnTo>
                      <a:pt x="115" y="711"/>
                    </a:lnTo>
                    <a:lnTo>
                      <a:pt x="111" y="709"/>
                    </a:lnTo>
                    <a:lnTo>
                      <a:pt x="108" y="709"/>
                    </a:lnTo>
                    <a:lnTo>
                      <a:pt x="106" y="709"/>
                    </a:lnTo>
                    <a:lnTo>
                      <a:pt x="102" y="707"/>
                    </a:lnTo>
                    <a:lnTo>
                      <a:pt x="98" y="707"/>
                    </a:lnTo>
                    <a:lnTo>
                      <a:pt x="96" y="705"/>
                    </a:lnTo>
                    <a:lnTo>
                      <a:pt x="92" y="705"/>
                    </a:lnTo>
                    <a:lnTo>
                      <a:pt x="88" y="703"/>
                    </a:lnTo>
                    <a:lnTo>
                      <a:pt x="87" y="703"/>
                    </a:lnTo>
                    <a:lnTo>
                      <a:pt x="83" y="701"/>
                    </a:lnTo>
                    <a:lnTo>
                      <a:pt x="79" y="701"/>
                    </a:lnTo>
                    <a:lnTo>
                      <a:pt x="75" y="699"/>
                    </a:lnTo>
                    <a:lnTo>
                      <a:pt x="73" y="699"/>
                    </a:lnTo>
                    <a:lnTo>
                      <a:pt x="69" y="697"/>
                    </a:lnTo>
                    <a:lnTo>
                      <a:pt x="65" y="697"/>
                    </a:lnTo>
                    <a:lnTo>
                      <a:pt x="62" y="697"/>
                    </a:lnTo>
                    <a:lnTo>
                      <a:pt x="60" y="695"/>
                    </a:lnTo>
                    <a:lnTo>
                      <a:pt x="56" y="695"/>
                    </a:lnTo>
                    <a:lnTo>
                      <a:pt x="52" y="693"/>
                    </a:lnTo>
                    <a:lnTo>
                      <a:pt x="48" y="693"/>
                    </a:lnTo>
                    <a:lnTo>
                      <a:pt x="46" y="693"/>
                    </a:lnTo>
                    <a:lnTo>
                      <a:pt x="42" y="692"/>
                    </a:lnTo>
                    <a:lnTo>
                      <a:pt x="39" y="692"/>
                    </a:lnTo>
                    <a:lnTo>
                      <a:pt x="35" y="692"/>
                    </a:lnTo>
                    <a:lnTo>
                      <a:pt x="33" y="690"/>
                    </a:lnTo>
                    <a:lnTo>
                      <a:pt x="29" y="690"/>
                    </a:lnTo>
                    <a:lnTo>
                      <a:pt x="25" y="690"/>
                    </a:lnTo>
                    <a:lnTo>
                      <a:pt x="21" y="690"/>
                    </a:lnTo>
                    <a:lnTo>
                      <a:pt x="21" y="670"/>
                    </a:lnTo>
                    <a:lnTo>
                      <a:pt x="21" y="649"/>
                    </a:lnTo>
                    <a:lnTo>
                      <a:pt x="21" y="630"/>
                    </a:lnTo>
                    <a:lnTo>
                      <a:pt x="19" y="611"/>
                    </a:lnTo>
                    <a:lnTo>
                      <a:pt x="19" y="592"/>
                    </a:lnTo>
                    <a:lnTo>
                      <a:pt x="17" y="571"/>
                    </a:lnTo>
                    <a:lnTo>
                      <a:pt x="17" y="551"/>
                    </a:lnTo>
                    <a:lnTo>
                      <a:pt x="15" y="532"/>
                    </a:lnTo>
                    <a:lnTo>
                      <a:pt x="15" y="511"/>
                    </a:lnTo>
                    <a:lnTo>
                      <a:pt x="14" y="492"/>
                    </a:lnTo>
                    <a:lnTo>
                      <a:pt x="14" y="473"/>
                    </a:lnTo>
                    <a:lnTo>
                      <a:pt x="12" y="453"/>
                    </a:lnTo>
                    <a:lnTo>
                      <a:pt x="12" y="432"/>
                    </a:lnTo>
                    <a:lnTo>
                      <a:pt x="10" y="413"/>
                    </a:lnTo>
                    <a:lnTo>
                      <a:pt x="8" y="394"/>
                    </a:lnTo>
                    <a:lnTo>
                      <a:pt x="8" y="373"/>
                    </a:lnTo>
                    <a:lnTo>
                      <a:pt x="6" y="354"/>
                    </a:lnTo>
                    <a:lnTo>
                      <a:pt x="6" y="334"/>
                    </a:lnTo>
                    <a:lnTo>
                      <a:pt x="4" y="313"/>
                    </a:lnTo>
                    <a:lnTo>
                      <a:pt x="2" y="294"/>
                    </a:lnTo>
                    <a:lnTo>
                      <a:pt x="2" y="273"/>
                    </a:lnTo>
                    <a:lnTo>
                      <a:pt x="2" y="254"/>
                    </a:lnTo>
                    <a:lnTo>
                      <a:pt x="0" y="234"/>
                    </a:lnTo>
                    <a:lnTo>
                      <a:pt x="0" y="213"/>
                    </a:lnTo>
                    <a:lnTo>
                      <a:pt x="0" y="194"/>
                    </a:lnTo>
                    <a:lnTo>
                      <a:pt x="0" y="173"/>
                    </a:lnTo>
                    <a:lnTo>
                      <a:pt x="0" y="154"/>
                    </a:lnTo>
                    <a:lnTo>
                      <a:pt x="0" y="133"/>
                    </a:lnTo>
                    <a:lnTo>
                      <a:pt x="0" y="113"/>
                    </a:lnTo>
                    <a:lnTo>
                      <a:pt x="0" y="92"/>
                    </a:lnTo>
                    <a:lnTo>
                      <a:pt x="0" y="71"/>
                    </a:lnTo>
                    <a:lnTo>
                      <a:pt x="2" y="52"/>
                    </a:lnTo>
                    <a:lnTo>
                      <a:pt x="6" y="50"/>
                    </a:lnTo>
                    <a:lnTo>
                      <a:pt x="12" y="50"/>
                    </a:lnTo>
                    <a:lnTo>
                      <a:pt x="15" y="48"/>
                    </a:lnTo>
                    <a:lnTo>
                      <a:pt x="21" y="48"/>
                    </a:lnTo>
                    <a:lnTo>
                      <a:pt x="25" y="46"/>
                    </a:lnTo>
                    <a:lnTo>
                      <a:pt x="31" y="46"/>
                    </a:lnTo>
                    <a:lnTo>
                      <a:pt x="35" y="44"/>
                    </a:lnTo>
                    <a:lnTo>
                      <a:pt x="40" y="42"/>
                    </a:lnTo>
                    <a:lnTo>
                      <a:pt x="44" y="42"/>
                    </a:lnTo>
                    <a:lnTo>
                      <a:pt x="50" y="40"/>
                    </a:lnTo>
                    <a:lnTo>
                      <a:pt x="54" y="40"/>
                    </a:lnTo>
                    <a:lnTo>
                      <a:pt x="60" y="38"/>
                    </a:lnTo>
                    <a:lnTo>
                      <a:pt x="63" y="37"/>
                    </a:lnTo>
                    <a:lnTo>
                      <a:pt x="69" y="37"/>
                    </a:lnTo>
                    <a:lnTo>
                      <a:pt x="73" y="35"/>
                    </a:lnTo>
                    <a:lnTo>
                      <a:pt x="77" y="33"/>
                    </a:lnTo>
                    <a:lnTo>
                      <a:pt x="83" y="31"/>
                    </a:lnTo>
                    <a:lnTo>
                      <a:pt x="87" y="31"/>
                    </a:lnTo>
                    <a:lnTo>
                      <a:pt x="92" y="29"/>
                    </a:lnTo>
                    <a:lnTo>
                      <a:pt x="96" y="27"/>
                    </a:lnTo>
                    <a:lnTo>
                      <a:pt x="100" y="25"/>
                    </a:lnTo>
                    <a:lnTo>
                      <a:pt x="106" y="23"/>
                    </a:lnTo>
                    <a:lnTo>
                      <a:pt x="110" y="21"/>
                    </a:lnTo>
                    <a:lnTo>
                      <a:pt x="113" y="19"/>
                    </a:lnTo>
                    <a:lnTo>
                      <a:pt x="119" y="17"/>
                    </a:lnTo>
                    <a:lnTo>
                      <a:pt x="123" y="15"/>
                    </a:lnTo>
                    <a:lnTo>
                      <a:pt x="127" y="14"/>
                    </a:lnTo>
                    <a:lnTo>
                      <a:pt x="131" y="10"/>
                    </a:lnTo>
                    <a:lnTo>
                      <a:pt x="135" y="8"/>
                    </a:lnTo>
                    <a:lnTo>
                      <a:pt x="140" y="6"/>
                    </a:lnTo>
                    <a:lnTo>
                      <a:pt x="144" y="2"/>
                    </a:lnTo>
                    <a:lnTo>
                      <a:pt x="148" y="0"/>
                    </a:lnTo>
                    <a:lnTo>
                      <a:pt x="152" y="4"/>
                    </a:lnTo>
                    <a:lnTo>
                      <a:pt x="158" y="8"/>
                    </a:lnTo>
                    <a:lnTo>
                      <a:pt x="161" y="12"/>
                    </a:lnTo>
                    <a:lnTo>
                      <a:pt x="165" y="15"/>
                    </a:lnTo>
                    <a:lnTo>
                      <a:pt x="171" y="19"/>
                    </a:lnTo>
                    <a:lnTo>
                      <a:pt x="175" y="21"/>
                    </a:lnTo>
                    <a:lnTo>
                      <a:pt x="181" y="25"/>
                    </a:lnTo>
                    <a:lnTo>
                      <a:pt x="186" y="27"/>
                    </a:lnTo>
                    <a:lnTo>
                      <a:pt x="190" y="31"/>
                    </a:lnTo>
                    <a:lnTo>
                      <a:pt x="196" y="33"/>
                    </a:lnTo>
                    <a:lnTo>
                      <a:pt x="202" y="35"/>
                    </a:lnTo>
                    <a:lnTo>
                      <a:pt x="206" y="38"/>
                    </a:lnTo>
                    <a:lnTo>
                      <a:pt x="211" y="40"/>
                    </a:lnTo>
                    <a:lnTo>
                      <a:pt x="217" y="42"/>
                    </a:lnTo>
                    <a:lnTo>
                      <a:pt x="221" y="44"/>
                    </a:lnTo>
                    <a:lnTo>
                      <a:pt x="227" y="46"/>
                    </a:lnTo>
                    <a:lnTo>
                      <a:pt x="232" y="48"/>
                    </a:lnTo>
                    <a:lnTo>
                      <a:pt x="238" y="50"/>
                    </a:lnTo>
                    <a:lnTo>
                      <a:pt x="244" y="50"/>
                    </a:lnTo>
                    <a:lnTo>
                      <a:pt x="250" y="52"/>
                    </a:lnTo>
                    <a:lnTo>
                      <a:pt x="255" y="54"/>
                    </a:lnTo>
                    <a:lnTo>
                      <a:pt x="261" y="54"/>
                    </a:lnTo>
                    <a:lnTo>
                      <a:pt x="267" y="56"/>
                    </a:lnTo>
                    <a:lnTo>
                      <a:pt x="273" y="56"/>
                    </a:lnTo>
                    <a:lnTo>
                      <a:pt x="279" y="58"/>
                    </a:lnTo>
                    <a:lnTo>
                      <a:pt x="284" y="58"/>
                    </a:lnTo>
                    <a:lnTo>
                      <a:pt x="290" y="58"/>
                    </a:lnTo>
                    <a:lnTo>
                      <a:pt x="296" y="60"/>
                    </a:lnTo>
                    <a:lnTo>
                      <a:pt x="302" y="60"/>
                    </a:lnTo>
                    <a:lnTo>
                      <a:pt x="307" y="60"/>
                    </a:lnTo>
                    <a:lnTo>
                      <a:pt x="313" y="60"/>
                    </a:lnTo>
                    <a:lnTo>
                      <a:pt x="321" y="60"/>
                    </a:lnTo>
                    <a:close/>
                  </a:path>
                </a:pathLst>
              </a:custGeom>
              <a:solidFill>
                <a:srgbClr val="BFFFB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42" name="Freeform 78"/>
              <p:cNvSpPr>
                <a:spLocks/>
              </p:cNvSpPr>
              <p:nvPr/>
            </p:nvSpPr>
            <p:spPr bwMode="auto">
              <a:xfrm>
                <a:off x="4153" y="3304"/>
                <a:ext cx="63" cy="39"/>
              </a:xfrm>
              <a:custGeom>
                <a:avLst/>
                <a:gdLst/>
                <a:ahLst/>
                <a:cxnLst>
                  <a:cxn ang="0">
                    <a:pos x="123" y="77"/>
                  </a:cxn>
                  <a:cxn ang="0">
                    <a:pos x="117" y="79"/>
                  </a:cxn>
                  <a:cxn ang="0">
                    <a:pos x="109" y="79"/>
                  </a:cxn>
                  <a:cxn ang="0">
                    <a:pos x="102" y="79"/>
                  </a:cxn>
                  <a:cxn ang="0">
                    <a:pos x="94" y="79"/>
                  </a:cxn>
                  <a:cxn ang="0">
                    <a:pos x="86" y="79"/>
                  </a:cxn>
                  <a:cxn ang="0">
                    <a:pos x="79" y="79"/>
                  </a:cxn>
                  <a:cxn ang="0">
                    <a:pos x="71" y="79"/>
                  </a:cxn>
                  <a:cxn ang="0">
                    <a:pos x="63" y="79"/>
                  </a:cxn>
                  <a:cxn ang="0">
                    <a:pos x="56" y="79"/>
                  </a:cxn>
                  <a:cxn ang="0">
                    <a:pos x="48" y="79"/>
                  </a:cxn>
                  <a:cxn ang="0">
                    <a:pos x="40" y="79"/>
                  </a:cxn>
                  <a:cxn ang="0">
                    <a:pos x="31" y="79"/>
                  </a:cxn>
                  <a:cxn ang="0">
                    <a:pos x="23" y="79"/>
                  </a:cxn>
                  <a:cxn ang="0">
                    <a:pos x="15" y="79"/>
                  </a:cxn>
                  <a:cxn ang="0">
                    <a:pos x="6" y="79"/>
                  </a:cxn>
                  <a:cxn ang="0">
                    <a:pos x="2" y="77"/>
                  </a:cxn>
                  <a:cxn ang="0">
                    <a:pos x="2" y="72"/>
                  </a:cxn>
                  <a:cxn ang="0">
                    <a:pos x="2" y="68"/>
                  </a:cxn>
                  <a:cxn ang="0">
                    <a:pos x="0" y="62"/>
                  </a:cxn>
                  <a:cxn ang="0">
                    <a:pos x="0" y="58"/>
                  </a:cxn>
                  <a:cxn ang="0">
                    <a:pos x="0" y="52"/>
                  </a:cxn>
                  <a:cxn ang="0">
                    <a:pos x="0" y="48"/>
                  </a:cxn>
                  <a:cxn ang="0">
                    <a:pos x="0" y="43"/>
                  </a:cxn>
                  <a:cxn ang="0">
                    <a:pos x="0" y="39"/>
                  </a:cxn>
                  <a:cxn ang="0">
                    <a:pos x="0" y="33"/>
                  </a:cxn>
                  <a:cxn ang="0">
                    <a:pos x="0" y="27"/>
                  </a:cxn>
                  <a:cxn ang="0">
                    <a:pos x="0" y="24"/>
                  </a:cxn>
                  <a:cxn ang="0">
                    <a:pos x="0" y="18"/>
                  </a:cxn>
                  <a:cxn ang="0">
                    <a:pos x="2" y="14"/>
                  </a:cxn>
                  <a:cxn ang="0">
                    <a:pos x="2" y="8"/>
                  </a:cxn>
                  <a:cxn ang="0">
                    <a:pos x="2" y="4"/>
                  </a:cxn>
                  <a:cxn ang="0">
                    <a:pos x="6" y="2"/>
                  </a:cxn>
                  <a:cxn ang="0">
                    <a:pos x="13" y="0"/>
                  </a:cxn>
                  <a:cxn ang="0">
                    <a:pos x="21" y="0"/>
                  </a:cxn>
                  <a:cxn ang="0">
                    <a:pos x="27" y="0"/>
                  </a:cxn>
                  <a:cxn ang="0">
                    <a:pos x="34" y="0"/>
                  </a:cxn>
                  <a:cxn ang="0">
                    <a:pos x="42" y="0"/>
                  </a:cxn>
                  <a:cxn ang="0">
                    <a:pos x="50" y="0"/>
                  </a:cxn>
                  <a:cxn ang="0">
                    <a:pos x="58" y="0"/>
                  </a:cxn>
                  <a:cxn ang="0">
                    <a:pos x="65" y="0"/>
                  </a:cxn>
                  <a:cxn ang="0">
                    <a:pos x="75" y="0"/>
                  </a:cxn>
                  <a:cxn ang="0">
                    <a:pos x="82" y="0"/>
                  </a:cxn>
                  <a:cxn ang="0">
                    <a:pos x="90" y="0"/>
                  </a:cxn>
                  <a:cxn ang="0">
                    <a:pos x="98" y="0"/>
                  </a:cxn>
                  <a:cxn ang="0">
                    <a:pos x="107" y="0"/>
                  </a:cxn>
                  <a:cxn ang="0">
                    <a:pos x="115" y="0"/>
                  </a:cxn>
                  <a:cxn ang="0">
                    <a:pos x="123" y="0"/>
                  </a:cxn>
                  <a:cxn ang="0">
                    <a:pos x="127" y="77"/>
                  </a:cxn>
                </a:cxnLst>
                <a:rect l="0" t="0" r="r" b="b"/>
                <a:pathLst>
                  <a:path w="127" h="79">
                    <a:moveTo>
                      <a:pt x="127" y="77"/>
                    </a:moveTo>
                    <a:lnTo>
                      <a:pt x="123" y="77"/>
                    </a:lnTo>
                    <a:lnTo>
                      <a:pt x="121" y="77"/>
                    </a:lnTo>
                    <a:lnTo>
                      <a:pt x="117" y="79"/>
                    </a:lnTo>
                    <a:lnTo>
                      <a:pt x="113" y="79"/>
                    </a:lnTo>
                    <a:lnTo>
                      <a:pt x="109" y="79"/>
                    </a:lnTo>
                    <a:lnTo>
                      <a:pt x="105" y="79"/>
                    </a:lnTo>
                    <a:lnTo>
                      <a:pt x="102" y="79"/>
                    </a:lnTo>
                    <a:lnTo>
                      <a:pt x="98" y="79"/>
                    </a:lnTo>
                    <a:lnTo>
                      <a:pt x="94" y="79"/>
                    </a:lnTo>
                    <a:lnTo>
                      <a:pt x="90" y="79"/>
                    </a:lnTo>
                    <a:lnTo>
                      <a:pt x="86" y="79"/>
                    </a:lnTo>
                    <a:lnTo>
                      <a:pt x="82" y="79"/>
                    </a:lnTo>
                    <a:lnTo>
                      <a:pt x="79" y="79"/>
                    </a:lnTo>
                    <a:lnTo>
                      <a:pt x="75" y="79"/>
                    </a:lnTo>
                    <a:lnTo>
                      <a:pt x="71" y="79"/>
                    </a:lnTo>
                    <a:lnTo>
                      <a:pt x="67" y="79"/>
                    </a:lnTo>
                    <a:lnTo>
                      <a:pt x="63" y="79"/>
                    </a:lnTo>
                    <a:lnTo>
                      <a:pt x="59" y="79"/>
                    </a:lnTo>
                    <a:lnTo>
                      <a:pt x="56" y="79"/>
                    </a:lnTo>
                    <a:lnTo>
                      <a:pt x="52" y="79"/>
                    </a:lnTo>
                    <a:lnTo>
                      <a:pt x="48" y="79"/>
                    </a:lnTo>
                    <a:lnTo>
                      <a:pt x="44" y="79"/>
                    </a:lnTo>
                    <a:lnTo>
                      <a:pt x="40" y="79"/>
                    </a:lnTo>
                    <a:lnTo>
                      <a:pt x="34" y="79"/>
                    </a:lnTo>
                    <a:lnTo>
                      <a:pt x="31" y="79"/>
                    </a:lnTo>
                    <a:lnTo>
                      <a:pt x="27" y="79"/>
                    </a:lnTo>
                    <a:lnTo>
                      <a:pt x="23" y="79"/>
                    </a:lnTo>
                    <a:lnTo>
                      <a:pt x="19" y="79"/>
                    </a:lnTo>
                    <a:lnTo>
                      <a:pt x="15" y="79"/>
                    </a:lnTo>
                    <a:lnTo>
                      <a:pt x="10" y="79"/>
                    </a:lnTo>
                    <a:lnTo>
                      <a:pt x="6" y="79"/>
                    </a:lnTo>
                    <a:lnTo>
                      <a:pt x="2" y="79"/>
                    </a:lnTo>
                    <a:lnTo>
                      <a:pt x="2" y="77"/>
                    </a:lnTo>
                    <a:lnTo>
                      <a:pt x="2" y="73"/>
                    </a:lnTo>
                    <a:lnTo>
                      <a:pt x="2" y="72"/>
                    </a:lnTo>
                    <a:lnTo>
                      <a:pt x="2" y="70"/>
                    </a:lnTo>
                    <a:lnTo>
                      <a:pt x="2" y="68"/>
                    </a:lnTo>
                    <a:lnTo>
                      <a:pt x="0" y="66"/>
                    </a:lnTo>
                    <a:lnTo>
                      <a:pt x="0" y="62"/>
                    </a:lnTo>
                    <a:lnTo>
                      <a:pt x="0" y="60"/>
                    </a:lnTo>
                    <a:lnTo>
                      <a:pt x="0" y="58"/>
                    </a:lnTo>
                    <a:lnTo>
                      <a:pt x="0" y="56"/>
                    </a:lnTo>
                    <a:lnTo>
                      <a:pt x="0" y="52"/>
                    </a:lnTo>
                    <a:lnTo>
                      <a:pt x="0" y="50"/>
                    </a:lnTo>
                    <a:lnTo>
                      <a:pt x="0" y="48"/>
                    </a:lnTo>
                    <a:lnTo>
                      <a:pt x="0" y="45"/>
                    </a:lnTo>
                    <a:lnTo>
                      <a:pt x="0" y="43"/>
                    </a:lnTo>
                    <a:lnTo>
                      <a:pt x="0" y="41"/>
                    </a:lnTo>
                    <a:lnTo>
                      <a:pt x="0" y="39"/>
                    </a:lnTo>
                    <a:lnTo>
                      <a:pt x="0" y="35"/>
                    </a:lnTo>
                    <a:lnTo>
                      <a:pt x="0" y="33"/>
                    </a:lnTo>
                    <a:lnTo>
                      <a:pt x="0" y="31"/>
                    </a:lnTo>
                    <a:lnTo>
                      <a:pt x="0" y="27"/>
                    </a:lnTo>
                    <a:lnTo>
                      <a:pt x="0" y="25"/>
                    </a:lnTo>
                    <a:lnTo>
                      <a:pt x="0" y="24"/>
                    </a:lnTo>
                    <a:lnTo>
                      <a:pt x="0" y="22"/>
                    </a:lnTo>
                    <a:lnTo>
                      <a:pt x="0" y="18"/>
                    </a:lnTo>
                    <a:lnTo>
                      <a:pt x="0" y="16"/>
                    </a:lnTo>
                    <a:lnTo>
                      <a:pt x="2" y="14"/>
                    </a:lnTo>
                    <a:lnTo>
                      <a:pt x="2" y="12"/>
                    </a:lnTo>
                    <a:lnTo>
                      <a:pt x="2" y="8"/>
                    </a:lnTo>
                    <a:lnTo>
                      <a:pt x="2" y="6"/>
                    </a:lnTo>
                    <a:lnTo>
                      <a:pt x="2" y="4"/>
                    </a:lnTo>
                    <a:lnTo>
                      <a:pt x="2" y="2"/>
                    </a:lnTo>
                    <a:lnTo>
                      <a:pt x="6" y="2"/>
                    </a:lnTo>
                    <a:lnTo>
                      <a:pt x="10" y="0"/>
                    </a:lnTo>
                    <a:lnTo>
                      <a:pt x="13" y="0"/>
                    </a:lnTo>
                    <a:lnTo>
                      <a:pt x="17" y="0"/>
                    </a:lnTo>
                    <a:lnTo>
                      <a:pt x="21" y="0"/>
                    </a:lnTo>
                    <a:lnTo>
                      <a:pt x="23" y="0"/>
                    </a:lnTo>
                    <a:lnTo>
                      <a:pt x="27" y="0"/>
                    </a:lnTo>
                    <a:lnTo>
                      <a:pt x="31" y="0"/>
                    </a:lnTo>
                    <a:lnTo>
                      <a:pt x="34" y="0"/>
                    </a:lnTo>
                    <a:lnTo>
                      <a:pt x="38" y="0"/>
                    </a:lnTo>
                    <a:lnTo>
                      <a:pt x="42" y="0"/>
                    </a:lnTo>
                    <a:lnTo>
                      <a:pt x="46" y="0"/>
                    </a:lnTo>
                    <a:lnTo>
                      <a:pt x="50" y="0"/>
                    </a:lnTo>
                    <a:lnTo>
                      <a:pt x="54" y="0"/>
                    </a:lnTo>
                    <a:lnTo>
                      <a:pt x="58" y="0"/>
                    </a:lnTo>
                    <a:lnTo>
                      <a:pt x="61" y="0"/>
                    </a:lnTo>
                    <a:lnTo>
                      <a:pt x="65" y="0"/>
                    </a:lnTo>
                    <a:lnTo>
                      <a:pt x="71" y="0"/>
                    </a:lnTo>
                    <a:lnTo>
                      <a:pt x="75" y="0"/>
                    </a:lnTo>
                    <a:lnTo>
                      <a:pt x="79" y="0"/>
                    </a:lnTo>
                    <a:lnTo>
                      <a:pt x="82" y="0"/>
                    </a:lnTo>
                    <a:lnTo>
                      <a:pt x="86" y="0"/>
                    </a:lnTo>
                    <a:lnTo>
                      <a:pt x="90" y="0"/>
                    </a:lnTo>
                    <a:lnTo>
                      <a:pt x="94" y="0"/>
                    </a:lnTo>
                    <a:lnTo>
                      <a:pt x="98" y="0"/>
                    </a:lnTo>
                    <a:lnTo>
                      <a:pt x="102" y="0"/>
                    </a:lnTo>
                    <a:lnTo>
                      <a:pt x="107" y="0"/>
                    </a:lnTo>
                    <a:lnTo>
                      <a:pt x="111" y="0"/>
                    </a:lnTo>
                    <a:lnTo>
                      <a:pt x="115" y="0"/>
                    </a:lnTo>
                    <a:lnTo>
                      <a:pt x="119" y="0"/>
                    </a:lnTo>
                    <a:lnTo>
                      <a:pt x="123" y="0"/>
                    </a:lnTo>
                    <a:lnTo>
                      <a:pt x="127" y="0"/>
                    </a:lnTo>
                    <a:lnTo>
                      <a:pt x="127" y="77"/>
                    </a:lnTo>
                    <a:close/>
                  </a:path>
                </a:pathLst>
              </a:custGeom>
              <a:solidFill>
                <a:srgbClr val="7F7F7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43" name="Freeform 79"/>
              <p:cNvSpPr>
                <a:spLocks/>
              </p:cNvSpPr>
              <p:nvPr/>
            </p:nvSpPr>
            <p:spPr bwMode="auto">
              <a:xfrm>
                <a:off x="5161" y="3334"/>
                <a:ext cx="98" cy="25"/>
              </a:xfrm>
              <a:custGeom>
                <a:avLst/>
                <a:gdLst/>
                <a:ahLst/>
                <a:cxnLst>
                  <a:cxn ang="0">
                    <a:pos x="186" y="50"/>
                  </a:cxn>
                  <a:cxn ang="0">
                    <a:pos x="171" y="50"/>
                  </a:cxn>
                  <a:cxn ang="0">
                    <a:pos x="157" y="52"/>
                  </a:cxn>
                  <a:cxn ang="0">
                    <a:pos x="142" y="52"/>
                  </a:cxn>
                  <a:cxn ang="0">
                    <a:pos x="126" y="52"/>
                  </a:cxn>
                  <a:cxn ang="0">
                    <a:pos x="113" y="52"/>
                  </a:cxn>
                  <a:cxn ang="0">
                    <a:pos x="98" y="50"/>
                  </a:cxn>
                  <a:cxn ang="0">
                    <a:pos x="84" y="48"/>
                  </a:cxn>
                  <a:cxn ang="0">
                    <a:pos x="71" y="44"/>
                  </a:cxn>
                  <a:cxn ang="0">
                    <a:pos x="57" y="40"/>
                  </a:cxn>
                  <a:cxn ang="0">
                    <a:pos x="46" y="35"/>
                  </a:cxn>
                  <a:cxn ang="0">
                    <a:pos x="44" y="40"/>
                  </a:cxn>
                  <a:cxn ang="0">
                    <a:pos x="40" y="42"/>
                  </a:cxn>
                  <a:cxn ang="0">
                    <a:pos x="36" y="44"/>
                  </a:cxn>
                  <a:cxn ang="0">
                    <a:pos x="32" y="46"/>
                  </a:cxn>
                  <a:cxn ang="0">
                    <a:pos x="27" y="46"/>
                  </a:cxn>
                  <a:cxn ang="0">
                    <a:pos x="21" y="44"/>
                  </a:cxn>
                  <a:cxn ang="0">
                    <a:pos x="15" y="44"/>
                  </a:cxn>
                  <a:cxn ang="0">
                    <a:pos x="9" y="42"/>
                  </a:cxn>
                  <a:cxn ang="0">
                    <a:pos x="4" y="44"/>
                  </a:cxn>
                  <a:cxn ang="0">
                    <a:pos x="2" y="40"/>
                  </a:cxn>
                  <a:cxn ang="0">
                    <a:pos x="0" y="37"/>
                  </a:cxn>
                  <a:cxn ang="0">
                    <a:pos x="0" y="31"/>
                  </a:cxn>
                  <a:cxn ang="0">
                    <a:pos x="0" y="25"/>
                  </a:cxn>
                  <a:cxn ang="0">
                    <a:pos x="7" y="21"/>
                  </a:cxn>
                  <a:cxn ang="0">
                    <a:pos x="17" y="19"/>
                  </a:cxn>
                  <a:cxn ang="0">
                    <a:pos x="27" y="15"/>
                  </a:cxn>
                  <a:cxn ang="0">
                    <a:pos x="34" y="13"/>
                  </a:cxn>
                  <a:cxn ang="0">
                    <a:pos x="44" y="12"/>
                  </a:cxn>
                  <a:cxn ang="0">
                    <a:pos x="53" y="10"/>
                  </a:cxn>
                  <a:cxn ang="0">
                    <a:pos x="63" y="8"/>
                  </a:cxn>
                  <a:cxn ang="0">
                    <a:pos x="71" y="6"/>
                  </a:cxn>
                  <a:cxn ang="0">
                    <a:pos x="80" y="4"/>
                  </a:cxn>
                  <a:cxn ang="0">
                    <a:pos x="90" y="2"/>
                  </a:cxn>
                  <a:cxn ang="0">
                    <a:pos x="98" y="2"/>
                  </a:cxn>
                  <a:cxn ang="0">
                    <a:pos x="107" y="6"/>
                  </a:cxn>
                  <a:cxn ang="0">
                    <a:pos x="117" y="12"/>
                  </a:cxn>
                  <a:cxn ang="0">
                    <a:pos x="126" y="15"/>
                  </a:cxn>
                  <a:cxn ang="0">
                    <a:pos x="136" y="21"/>
                  </a:cxn>
                  <a:cxn ang="0">
                    <a:pos x="146" y="25"/>
                  </a:cxn>
                  <a:cxn ang="0">
                    <a:pos x="155" y="29"/>
                  </a:cxn>
                  <a:cxn ang="0">
                    <a:pos x="165" y="33"/>
                  </a:cxn>
                  <a:cxn ang="0">
                    <a:pos x="174" y="38"/>
                  </a:cxn>
                  <a:cxn ang="0">
                    <a:pos x="182" y="42"/>
                  </a:cxn>
                  <a:cxn ang="0">
                    <a:pos x="192" y="48"/>
                  </a:cxn>
                </a:cxnLst>
                <a:rect l="0" t="0" r="r" b="b"/>
                <a:pathLst>
                  <a:path w="196" h="52">
                    <a:moveTo>
                      <a:pt x="196" y="50"/>
                    </a:moveTo>
                    <a:lnTo>
                      <a:pt x="190" y="50"/>
                    </a:lnTo>
                    <a:lnTo>
                      <a:pt x="186" y="50"/>
                    </a:lnTo>
                    <a:lnTo>
                      <a:pt x="180" y="50"/>
                    </a:lnTo>
                    <a:lnTo>
                      <a:pt x="176" y="50"/>
                    </a:lnTo>
                    <a:lnTo>
                      <a:pt x="171" y="50"/>
                    </a:lnTo>
                    <a:lnTo>
                      <a:pt x="167" y="50"/>
                    </a:lnTo>
                    <a:lnTo>
                      <a:pt x="161" y="50"/>
                    </a:lnTo>
                    <a:lnTo>
                      <a:pt x="157" y="52"/>
                    </a:lnTo>
                    <a:lnTo>
                      <a:pt x="151" y="52"/>
                    </a:lnTo>
                    <a:lnTo>
                      <a:pt x="148" y="52"/>
                    </a:lnTo>
                    <a:lnTo>
                      <a:pt x="142" y="52"/>
                    </a:lnTo>
                    <a:lnTo>
                      <a:pt x="136" y="52"/>
                    </a:lnTo>
                    <a:lnTo>
                      <a:pt x="132" y="52"/>
                    </a:lnTo>
                    <a:lnTo>
                      <a:pt x="126" y="52"/>
                    </a:lnTo>
                    <a:lnTo>
                      <a:pt x="123" y="52"/>
                    </a:lnTo>
                    <a:lnTo>
                      <a:pt x="117" y="52"/>
                    </a:lnTo>
                    <a:lnTo>
                      <a:pt x="113" y="52"/>
                    </a:lnTo>
                    <a:lnTo>
                      <a:pt x="107" y="52"/>
                    </a:lnTo>
                    <a:lnTo>
                      <a:pt x="103" y="50"/>
                    </a:lnTo>
                    <a:lnTo>
                      <a:pt x="98" y="50"/>
                    </a:lnTo>
                    <a:lnTo>
                      <a:pt x="94" y="50"/>
                    </a:lnTo>
                    <a:lnTo>
                      <a:pt x="88" y="50"/>
                    </a:lnTo>
                    <a:lnTo>
                      <a:pt x="84" y="48"/>
                    </a:lnTo>
                    <a:lnTo>
                      <a:pt x="80" y="48"/>
                    </a:lnTo>
                    <a:lnTo>
                      <a:pt x="75" y="46"/>
                    </a:lnTo>
                    <a:lnTo>
                      <a:pt x="71" y="44"/>
                    </a:lnTo>
                    <a:lnTo>
                      <a:pt x="67" y="44"/>
                    </a:lnTo>
                    <a:lnTo>
                      <a:pt x="63" y="42"/>
                    </a:lnTo>
                    <a:lnTo>
                      <a:pt x="57" y="40"/>
                    </a:lnTo>
                    <a:lnTo>
                      <a:pt x="53" y="38"/>
                    </a:lnTo>
                    <a:lnTo>
                      <a:pt x="50" y="37"/>
                    </a:lnTo>
                    <a:lnTo>
                      <a:pt x="46" y="35"/>
                    </a:lnTo>
                    <a:lnTo>
                      <a:pt x="46" y="37"/>
                    </a:lnTo>
                    <a:lnTo>
                      <a:pt x="44" y="38"/>
                    </a:lnTo>
                    <a:lnTo>
                      <a:pt x="44" y="40"/>
                    </a:lnTo>
                    <a:lnTo>
                      <a:pt x="42" y="40"/>
                    </a:lnTo>
                    <a:lnTo>
                      <a:pt x="42" y="42"/>
                    </a:lnTo>
                    <a:lnTo>
                      <a:pt x="40" y="42"/>
                    </a:lnTo>
                    <a:lnTo>
                      <a:pt x="40" y="44"/>
                    </a:lnTo>
                    <a:lnTo>
                      <a:pt x="38" y="44"/>
                    </a:lnTo>
                    <a:lnTo>
                      <a:pt x="36" y="44"/>
                    </a:lnTo>
                    <a:lnTo>
                      <a:pt x="36" y="46"/>
                    </a:lnTo>
                    <a:lnTo>
                      <a:pt x="34" y="46"/>
                    </a:lnTo>
                    <a:lnTo>
                      <a:pt x="32" y="46"/>
                    </a:lnTo>
                    <a:lnTo>
                      <a:pt x="30" y="46"/>
                    </a:lnTo>
                    <a:lnTo>
                      <a:pt x="29" y="46"/>
                    </a:lnTo>
                    <a:lnTo>
                      <a:pt x="27" y="46"/>
                    </a:lnTo>
                    <a:lnTo>
                      <a:pt x="25" y="46"/>
                    </a:lnTo>
                    <a:lnTo>
                      <a:pt x="23" y="44"/>
                    </a:lnTo>
                    <a:lnTo>
                      <a:pt x="21" y="44"/>
                    </a:lnTo>
                    <a:lnTo>
                      <a:pt x="19" y="44"/>
                    </a:lnTo>
                    <a:lnTo>
                      <a:pt x="17" y="44"/>
                    </a:lnTo>
                    <a:lnTo>
                      <a:pt x="15" y="44"/>
                    </a:lnTo>
                    <a:lnTo>
                      <a:pt x="13" y="42"/>
                    </a:lnTo>
                    <a:lnTo>
                      <a:pt x="11" y="42"/>
                    </a:lnTo>
                    <a:lnTo>
                      <a:pt x="9" y="42"/>
                    </a:lnTo>
                    <a:lnTo>
                      <a:pt x="7" y="42"/>
                    </a:lnTo>
                    <a:lnTo>
                      <a:pt x="5" y="44"/>
                    </a:lnTo>
                    <a:lnTo>
                      <a:pt x="4" y="44"/>
                    </a:lnTo>
                    <a:lnTo>
                      <a:pt x="4" y="42"/>
                    </a:lnTo>
                    <a:lnTo>
                      <a:pt x="2" y="42"/>
                    </a:lnTo>
                    <a:lnTo>
                      <a:pt x="2" y="40"/>
                    </a:lnTo>
                    <a:lnTo>
                      <a:pt x="2" y="38"/>
                    </a:lnTo>
                    <a:lnTo>
                      <a:pt x="2" y="37"/>
                    </a:lnTo>
                    <a:lnTo>
                      <a:pt x="0" y="37"/>
                    </a:lnTo>
                    <a:lnTo>
                      <a:pt x="0" y="35"/>
                    </a:lnTo>
                    <a:lnTo>
                      <a:pt x="0" y="33"/>
                    </a:lnTo>
                    <a:lnTo>
                      <a:pt x="0" y="31"/>
                    </a:lnTo>
                    <a:lnTo>
                      <a:pt x="0" y="29"/>
                    </a:lnTo>
                    <a:lnTo>
                      <a:pt x="0" y="27"/>
                    </a:lnTo>
                    <a:lnTo>
                      <a:pt x="0" y="25"/>
                    </a:lnTo>
                    <a:lnTo>
                      <a:pt x="2" y="23"/>
                    </a:lnTo>
                    <a:lnTo>
                      <a:pt x="5" y="23"/>
                    </a:lnTo>
                    <a:lnTo>
                      <a:pt x="7" y="21"/>
                    </a:lnTo>
                    <a:lnTo>
                      <a:pt x="11" y="21"/>
                    </a:lnTo>
                    <a:lnTo>
                      <a:pt x="13" y="19"/>
                    </a:lnTo>
                    <a:lnTo>
                      <a:pt x="17" y="19"/>
                    </a:lnTo>
                    <a:lnTo>
                      <a:pt x="19" y="17"/>
                    </a:lnTo>
                    <a:lnTo>
                      <a:pt x="23" y="17"/>
                    </a:lnTo>
                    <a:lnTo>
                      <a:pt x="27" y="15"/>
                    </a:lnTo>
                    <a:lnTo>
                      <a:pt x="29" y="15"/>
                    </a:lnTo>
                    <a:lnTo>
                      <a:pt x="32" y="13"/>
                    </a:lnTo>
                    <a:lnTo>
                      <a:pt x="34" y="13"/>
                    </a:lnTo>
                    <a:lnTo>
                      <a:pt x="38" y="13"/>
                    </a:lnTo>
                    <a:lnTo>
                      <a:pt x="40" y="12"/>
                    </a:lnTo>
                    <a:lnTo>
                      <a:pt x="44" y="12"/>
                    </a:lnTo>
                    <a:lnTo>
                      <a:pt x="48" y="12"/>
                    </a:lnTo>
                    <a:lnTo>
                      <a:pt x="50" y="10"/>
                    </a:lnTo>
                    <a:lnTo>
                      <a:pt x="53" y="10"/>
                    </a:lnTo>
                    <a:lnTo>
                      <a:pt x="55" y="10"/>
                    </a:lnTo>
                    <a:lnTo>
                      <a:pt x="59" y="8"/>
                    </a:lnTo>
                    <a:lnTo>
                      <a:pt x="63" y="8"/>
                    </a:lnTo>
                    <a:lnTo>
                      <a:pt x="65" y="8"/>
                    </a:lnTo>
                    <a:lnTo>
                      <a:pt x="69" y="6"/>
                    </a:lnTo>
                    <a:lnTo>
                      <a:pt x="71" y="6"/>
                    </a:lnTo>
                    <a:lnTo>
                      <a:pt x="75" y="6"/>
                    </a:lnTo>
                    <a:lnTo>
                      <a:pt x="77" y="4"/>
                    </a:lnTo>
                    <a:lnTo>
                      <a:pt x="80" y="4"/>
                    </a:lnTo>
                    <a:lnTo>
                      <a:pt x="82" y="2"/>
                    </a:lnTo>
                    <a:lnTo>
                      <a:pt x="86" y="2"/>
                    </a:lnTo>
                    <a:lnTo>
                      <a:pt x="90" y="2"/>
                    </a:lnTo>
                    <a:lnTo>
                      <a:pt x="92" y="0"/>
                    </a:lnTo>
                    <a:lnTo>
                      <a:pt x="96" y="0"/>
                    </a:lnTo>
                    <a:lnTo>
                      <a:pt x="98" y="2"/>
                    </a:lnTo>
                    <a:lnTo>
                      <a:pt x="101" y="4"/>
                    </a:lnTo>
                    <a:lnTo>
                      <a:pt x="103" y="4"/>
                    </a:lnTo>
                    <a:lnTo>
                      <a:pt x="107" y="6"/>
                    </a:lnTo>
                    <a:lnTo>
                      <a:pt x="111" y="8"/>
                    </a:lnTo>
                    <a:lnTo>
                      <a:pt x="113" y="10"/>
                    </a:lnTo>
                    <a:lnTo>
                      <a:pt x="117" y="12"/>
                    </a:lnTo>
                    <a:lnTo>
                      <a:pt x="119" y="13"/>
                    </a:lnTo>
                    <a:lnTo>
                      <a:pt x="123" y="15"/>
                    </a:lnTo>
                    <a:lnTo>
                      <a:pt x="126" y="15"/>
                    </a:lnTo>
                    <a:lnTo>
                      <a:pt x="128" y="17"/>
                    </a:lnTo>
                    <a:lnTo>
                      <a:pt x="132" y="19"/>
                    </a:lnTo>
                    <a:lnTo>
                      <a:pt x="136" y="21"/>
                    </a:lnTo>
                    <a:lnTo>
                      <a:pt x="138" y="21"/>
                    </a:lnTo>
                    <a:lnTo>
                      <a:pt x="142" y="23"/>
                    </a:lnTo>
                    <a:lnTo>
                      <a:pt x="146" y="25"/>
                    </a:lnTo>
                    <a:lnTo>
                      <a:pt x="148" y="27"/>
                    </a:lnTo>
                    <a:lnTo>
                      <a:pt x="151" y="27"/>
                    </a:lnTo>
                    <a:lnTo>
                      <a:pt x="155" y="29"/>
                    </a:lnTo>
                    <a:lnTo>
                      <a:pt x="157" y="31"/>
                    </a:lnTo>
                    <a:lnTo>
                      <a:pt x="161" y="33"/>
                    </a:lnTo>
                    <a:lnTo>
                      <a:pt x="165" y="33"/>
                    </a:lnTo>
                    <a:lnTo>
                      <a:pt x="167" y="35"/>
                    </a:lnTo>
                    <a:lnTo>
                      <a:pt x="171" y="37"/>
                    </a:lnTo>
                    <a:lnTo>
                      <a:pt x="174" y="38"/>
                    </a:lnTo>
                    <a:lnTo>
                      <a:pt x="176" y="40"/>
                    </a:lnTo>
                    <a:lnTo>
                      <a:pt x="180" y="40"/>
                    </a:lnTo>
                    <a:lnTo>
                      <a:pt x="182" y="42"/>
                    </a:lnTo>
                    <a:lnTo>
                      <a:pt x="186" y="44"/>
                    </a:lnTo>
                    <a:lnTo>
                      <a:pt x="190" y="46"/>
                    </a:lnTo>
                    <a:lnTo>
                      <a:pt x="192" y="48"/>
                    </a:lnTo>
                    <a:lnTo>
                      <a:pt x="196" y="50"/>
                    </a:lnTo>
                    <a:close/>
                  </a:path>
                </a:pathLst>
              </a:custGeom>
              <a:solidFill>
                <a:srgbClr val="7F7F7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4144" name="Freeform 80"/>
              <p:cNvSpPr>
                <a:spLocks/>
              </p:cNvSpPr>
              <p:nvPr/>
            </p:nvSpPr>
            <p:spPr bwMode="auto">
              <a:xfrm>
                <a:off x="5021" y="3335"/>
                <a:ext cx="102" cy="25"/>
              </a:xfrm>
              <a:custGeom>
                <a:avLst/>
                <a:gdLst/>
                <a:ahLst/>
                <a:cxnLst>
                  <a:cxn ang="0">
                    <a:pos x="204" y="44"/>
                  </a:cxn>
                  <a:cxn ang="0">
                    <a:pos x="198" y="44"/>
                  </a:cxn>
                  <a:cxn ang="0">
                    <a:pos x="194" y="46"/>
                  </a:cxn>
                  <a:cxn ang="0">
                    <a:pos x="189" y="46"/>
                  </a:cxn>
                  <a:cxn ang="0">
                    <a:pos x="185" y="48"/>
                  </a:cxn>
                  <a:cxn ang="0">
                    <a:pos x="179" y="48"/>
                  </a:cxn>
                  <a:cxn ang="0">
                    <a:pos x="173" y="48"/>
                  </a:cxn>
                  <a:cxn ang="0">
                    <a:pos x="169" y="42"/>
                  </a:cxn>
                  <a:cxn ang="0">
                    <a:pos x="166" y="38"/>
                  </a:cxn>
                  <a:cxn ang="0">
                    <a:pos x="160" y="38"/>
                  </a:cxn>
                  <a:cxn ang="0">
                    <a:pos x="154" y="40"/>
                  </a:cxn>
                  <a:cxn ang="0">
                    <a:pos x="150" y="44"/>
                  </a:cxn>
                  <a:cxn ang="0">
                    <a:pos x="144" y="46"/>
                  </a:cxn>
                  <a:cxn ang="0">
                    <a:pos x="141" y="48"/>
                  </a:cxn>
                  <a:cxn ang="0">
                    <a:pos x="135" y="52"/>
                  </a:cxn>
                  <a:cxn ang="0">
                    <a:pos x="127" y="52"/>
                  </a:cxn>
                  <a:cxn ang="0">
                    <a:pos x="116" y="54"/>
                  </a:cxn>
                  <a:cxn ang="0">
                    <a:pos x="104" y="54"/>
                  </a:cxn>
                  <a:cxn ang="0">
                    <a:pos x="93" y="54"/>
                  </a:cxn>
                  <a:cxn ang="0">
                    <a:pos x="79" y="54"/>
                  </a:cxn>
                  <a:cxn ang="0">
                    <a:pos x="68" y="54"/>
                  </a:cxn>
                  <a:cxn ang="0">
                    <a:pos x="54" y="54"/>
                  </a:cxn>
                  <a:cxn ang="0">
                    <a:pos x="43" y="54"/>
                  </a:cxn>
                  <a:cxn ang="0">
                    <a:pos x="29" y="54"/>
                  </a:cxn>
                  <a:cxn ang="0">
                    <a:pos x="18" y="52"/>
                  </a:cxn>
                  <a:cxn ang="0">
                    <a:pos x="4" y="54"/>
                  </a:cxn>
                  <a:cxn ang="0">
                    <a:pos x="8" y="50"/>
                  </a:cxn>
                  <a:cxn ang="0">
                    <a:pos x="18" y="44"/>
                  </a:cxn>
                  <a:cxn ang="0">
                    <a:pos x="29" y="40"/>
                  </a:cxn>
                  <a:cxn ang="0">
                    <a:pos x="39" y="34"/>
                  </a:cxn>
                  <a:cxn ang="0">
                    <a:pos x="50" y="31"/>
                  </a:cxn>
                  <a:cxn ang="0">
                    <a:pos x="60" y="25"/>
                  </a:cxn>
                  <a:cxn ang="0">
                    <a:pos x="71" y="19"/>
                  </a:cxn>
                  <a:cxn ang="0">
                    <a:pos x="81" y="15"/>
                  </a:cxn>
                  <a:cxn ang="0">
                    <a:pos x="93" y="9"/>
                  </a:cxn>
                  <a:cxn ang="0">
                    <a:pos x="102" y="4"/>
                  </a:cxn>
                  <a:cxn ang="0">
                    <a:pos x="114" y="0"/>
                  </a:cxn>
                  <a:cxn ang="0">
                    <a:pos x="121" y="2"/>
                  </a:cxn>
                  <a:cxn ang="0">
                    <a:pos x="131" y="4"/>
                  </a:cxn>
                  <a:cxn ang="0">
                    <a:pos x="139" y="6"/>
                  </a:cxn>
                  <a:cxn ang="0">
                    <a:pos x="148" y="8"/>
                  </a:cxn>
                  <a:cxn ang="0">
                    <a:pos x="158" y="9"/>
                  </a:cxn>
                  <a:cxn ang="0">
                    <a:pos x="167" y="11"/>
                  </a:cxn>
                  <a:cxn ang="0">
                    <a:pos x="175" y="15"/>
                  </a:cxn>
                  <a:cxn ang="0">
                    <a:pos x="185" y="17"/>
                  </a:cxn>
                  <a:cxn ang="0">
                    <a:pos x="192" y="21"/>
                  </a:cxn>
                  <a:cxn ang="0">
                    <a:pos x="202" y="25"/>
                  </a:cxn>
                </a:cxnLst>
                <a:rect l="0" t="0" r="r" b="b"/>
                <a:pathLst>
                  <a:path w="206" h="54">
                    <a:moveTo>
                      <a:pt x="206" y="29"/>
                    </a:moveTo>
                    <a:lnTo>
                      <a:pt x="206" y="44"/>
                    </a:lnTo>
                    <a:lnTo>
                      <a:pt x="204" y="44"/>
                    </a:lnTo>
                    <a:lnTo>
                      <a:pt x="202" y="44"/>
                    </a:lnTo>
                    <a:lnTo>
                      <a:pt x="200" y="44"/>
                    </a:lnTo>
                    <a:lnTo>
                      <a:pt x="198" y="44"/>
                    </a:lnTo>
                    <a:lnTo>
                      <a:pt x="198" y="46"/>
                    </a:lnTo>
                    <a:lnTo>
                      <a:pt x="196" y="46"/>
                    </a:lnTo>
                    <a:lnTo>
                      <a:pt x="194" y="46"/>
                    </a:lnTo>
                    <a:lnTo>
                      <a:pt x="192" y="46"/>
                    </a:lnTo>
                    <a:lnTo>
                      <a:pt x="190" y="46"/>
                    </a:lnTo>
                    <a:lnTo>
                      <a:pt x="189" y="46"/>
                    </a:lnTo>
                    <a:lnTo>
                      <a:pt x="189" y="48"/>
                    </a:lnTo>
                    <a:lnTo>
                      <a:pt x="187" y="48"/>
                    </a:lnTo>
                    <a:lnTo>
                      <a:pt x="185" y="48"/>
                    </a:lnTo>
                    <a:lnTo>
                      <a:pt x="183" y="48"/>
                    </a:lnTo>
                    <a:lnTo>
                      <a:pt x="181" y="48"/>
                    </a:lnTo>
                    <a:lnTo>
                      <a:pt x="179" y="48"/>
                    </a:lnTo>
                    <a:lnTo>
                      <a:pt x="177" y="48"/>
                    </a:lnTo>
                    <a:lnTo>
                      <a:pt x="175" y="48"/>
                    </a:lnTo>
                    <a:lnTo>
                      <a:pt x="173" y="48"/>
                    </a:lnTo>
                    <a:lnTo>
                      <a:pt x="171" y="46"/>
                    </a:lnTo>
                    <a:lnTo>
                      <a:pt x="171" y="44"/>
                    </a:lnTo>
                    <a:lnTo>
                      <a:pt x="169" y="42"/>
                    </a:lnTo>
                    <a:lnTo>
                      <a:pt x="169" y="40"/>
                    </a:lnTo>
                    <a:lnTo>
                      <a:pt x="167" y="40"/>
                    </a:lnTo>
                    <a:lnTo>
                      <a:pt x="166" y="38"/>
                    </a:lnTo>
                    <a:lnTo>
                      <a:pt x="164" y="38"/>
                    </a:lnTo>
                    <a:lnTo>
                      <a:pt x="162" y="38"/>
                    </a:lnTo>
                    <a:lnTo>
                      <a:pt x="160" y="38"/>
                    </a:lnTo>
                    <a:lnTo>
                      <a:pt x="158" y="38"/>
                    </a:lnTo>
                    <a:lnTo>
                      <a:pt x="156" y="40"/>
                    </a:lnTo>
                    <a:lnTo>
                      <a:pt x="154" y="40"/>
                    </a:lnTo>
                    <a:lnTo>
                      <a:pt x="152" y="42"/>
                    </a:lnTo>
                    <a:lnTo>
                      <a:pt x="150" y="42"/>
                    </a:lnTo>
                    <a:lnTo>
                      <a:pt x="150" y="44"/>
                    </a:lnTo>
                    <a:lnTo>
                      <a:pt x="148" y="44"/>
                    </a:lnTo>
                    <a:lnTo>
                      <a:pt x="146" y="46"/>
                    </a:lnTo>
                    <a:lnTo>
                      <a:pt x="144" y="46"/>
                    </a:lnTo>
                    <a:lnTo>
                      <a:pt x="144" y="48"/>
                    </a:lnTo>
                    <a:lnTo>
                      <a:pt x="142" y="48"/>
                    </a:lnTo>
                    <a:lnTo>
                      <a:pt x="141" y="48"/>
                    </a:lnTo>
                    <a:lnTo>
                      <a:pt x="139" y="50"/>
                    </a:lnTo>
                    <a:lnTo>
                      <a:pt x="137" y="50"/>
                    </a:lnTo>
                    <a:lnTo>
                      <a:pt x="135" y="52"/>
                    </a:lnTo>
                    <a:lnTo>
                      <a:pt x="133" y="52"/>
                    </a:lnTo>
                    <a:lnTo>
                      <a:pt x="131" y="52"/>
                    </a:lnTo>
                    <a:lnTo>
                      <a:pt x="127" y="52"/>
                    </a:lnTo>
                    <a:lnTo>
                      <a:pt x="123" y="52"/>
                    </a:lnTo>
                    <a:lnTo>
                      <a:pt x="119" y="54"/>
                    </a:lnTo>
                    <a:lnTo>
                      <a:pt x="116" y="54"/>
                    </a:lnTo>
                    <a:lnTo>
                      <a:pt x="112" y="54"/>
                    </a:lnTo>
                    <a:lnTo>
                      <a:pt x="108" y="54"/>
                    </a:lnTo>
                    <a:lnTo>
                      <a:pt x="104" y="54"/>
                    </a:lnTo>
                    <a:lnTo>
                      <a:pt x="100" y="54"/>
                    </a:lnTo>
                    <a:lnTo>
                      <a:pt x="96" y="54"/>
                    </a:lnTo>
                    <a:lnTo>
                      <a:pt x="93" y="54"/>
                    </a:lnTo>
                    <a:lnTo>
                      <a:pt x="87" y="54"/>
                    </a:lnTo>
                    <a:lnTo>
                      <a:pt x="83" y="54"/>
                    </a:lnTo>
                    <a:lnTo>
                      <a:pt x="79" y="54"/>
                    </a:lnTo>
                    <a:lnTo>
                      <a:pt x="75" y="54"/>
                    </a:lnTo>
                    <a:lnTo>
                      <a:pt x="71" y="54"/>
                    </a:lnTo>
                    <a:lnTo>
                      <a:pt x="68" y="54"/>
                    </a:lnTo>
                    <a:lnTo>
                      <a:pt x="64" y="54"/>
                    </a:lnTo>
                    <a:lnTo>
                      <a:pt x="58" y="54"/>
                    </a:lnTo>
                    <a:lnTo>
                      <a:pt x="54" y="54"/>
                    </a:lnTo>
                    <a:lnTo>
                      <a:pt x="50" y="54"/>
                    </a:lnTo>
                    <a:lnTo>
                      <a:pt x="46" y="54"/>
                    </a:lnTo>
                    <a:lnTo>
                      <a:pt x="43" y="54"/>
                    </a:lnTo>
                    <a:lnTo>
                      <a:pt x="37" y="54"/>
                    </a:lnTo>
                    <a:lnTo>
                      <a:pt x="33" y="54"/>
                    </a:lnTo>
                    <a:lnTo>
                      <a:pt x="29" y="54"/>
                    </a:lnTo>
                    <a:lnTo>
                      <a:pt x="25" y="54"/>
                    </a:lnTo>
                    <a:lnTo>
                      <a:pt x="22" y="54"/>
                    </a:lnTo>
                    <a:lnTo>
                      <a:pt x="18" y="52"/>
                    </a:lnTo>
                    <a:lnTo>
                      <a:pt x="12" y="52"/>
                    </a:lnTo>
                    <a:lnTo>
                      <a:pt x="8" y="54"/>
                    </a:lnTo>
                    <a:lnTo>
                      <a:pt x="4" y="54"/>
                    </a:lnTo>
                    <a:lnTo>
                      <a:pt x="0" y="54"/>
                    </a:lnTo>
                    <a:lnTo>
                      <a:pt x="4" y="52"/>
                    </a:lnTo>
                    <a:lnTo>
                      <a:pt x="8" y="50"/>
                    </a:lnTo>
                    <a:lnTo>
                      <a:pt x="12" y="48"/>
                    </a:lnTo>
                    <a:lnTo>
                      <a:pt x="14" y="46"/>
                    </a:lnTo>
                    <a:lnTo>
                      <a:pt x="18" y="44"/>
                    </a:lnTo>
                    <a:lnTo>
                      <a:pt x="22" y="44"/>
                    </a:lnTo>
                    <a:lnTo>
                      <a:pt x="25" y="42"/>
                    </a:lnTo>
                    <a:lnTo>
                      <a:pt x="29" y="40"/>
                    </a:lnTo>
                    <a:lnTo>
                      <a:pt x="33" y="38"/>
                    </a:lnTo>
                    <a:lnTo>
                      <a:pt x="37" y="36"/>
                    </a:lnTo>
                    <a:lnTo>
                      <a:pt x="39" y="34"/>
                    </a:lnTo>
                    <a:lnTo>
                      <a:pt x="43" y="34"/>
                    </a:lnTo>
                    <a:lnTo>
                      <a:pt x="46" y="33"/>
                    </a:lnTo>
                    <a:lnTo>
                      <a:pt x="50" y="31"/>
                    </a:lnTo>
                    <a:lnTo>
                      <a:pt x="54" y="29"/>
                    </a:lnTo>
                    <a:lnTo>
                      <a:pt x="58" y="27"/>
                    </a:lnTo>
                    <a:lnTo>
                      <a:pt x="60" y="25"/>
                    </a:lnTo>
                    <a:lnTo>
                      <a:pt x="64" y="23"/>
                    </a:lnTo>
                    <a:lnTo>
                      <a:pt x="68" y="21"/>
                    </a:lnTo>
                    <a:lnTo>
                      <a:pt x="71" y="19"/>
                    </a:lnTo>
                    <a:lnTo>
                      <a:pt x="75" y="19"/>
                    </a:lnTo>
                    <a:lnTo>
                      <a:pt x="79" y="17"/>
                    </a:lnTo>
                    <a:lnTo>
                      <a:pt x="81" y="15"/>
                    </a:lnTo>
                    <a:lnTo>
                      <a:pt x="85" y="13"/>
                    </a:lnTo>
                    <a:lnTo>
                      <a:pt x="89" y="11"/>
                    </a:lnTo>
                    <a:lnTo>
                      <a:pt x="93" y="9"/>
                    </a:lnTo>
                    <a:lnTo>
                      <a:pt x="96" y="8"/>
                    </a:lnTo>
                    <a:lnTo>
                      <a:pt x="100" y="6"/>
                    </a:lnTo>
                    <a:lnTo>
                      <a:pt x="102" y="4"/>
                    </a:lnTo>
                    <a:lnTo>
                      <a:pt x="106" y="4"/>
                    </a:lnTo>
                    <a:lnTo>
                      <a:pt x="110" y="2"/>
                    </a:lnTo>
                    <a:lnTo>
                      <a:pt x="114" y="0"/>
                    </a:lnTo>
                    <a:lnTo>
                      <a:pt x="116" y="0"/>
                    </a:lnTo>
                    <a:lnTo>
                      <a:pt x="119" y="2"/>
                    </a:lnTo>
                    <a:lnTo>
                      <a:pt x="121" y="2"/>
                    </a:lnTo>
                    <a:lnTo>
                      <a:pt x="125" y="2"/>
                    </a:lnTo>
                    <a:lnTo>
                      <a:pt x="127" y="4"/>
                    </a:lnTo>
                    <a:lnTo>
                      <a:pt x="131" y="4"/>
                    </a:lnTo>
                    <a:lnTo>
                      <a:pt x="133" y="6"/>
                    </a:lnTo>
                    <a:lnTo>
                      <a:pt x="137" y="6"/>
                    </a:lnTo>
                    <a:lnTo>
                      <a:pt x="139" y="6"/>
                    </a:lnTo>
                    <a:lnTo>
                      <a:pt x="142" y="8"/>
                    </a:lnTo>
                    <a:lnTo>
                      <a:pt x="146" y="8"/>
                    </a:lnTo>
                    <a:lnTo>
                      <a:pt x="148" y="8"/>
                    </a:lnTo>
                    <a:lnTo>
                      <a:pt x="152" y="9"/>
                    </a:lnTo>
                    <a:lnTo>
                      <a:pt x="154" y="9"/>
                    </a:lnTo>
                    <a:lnTo>
                      <a:pt x="158" y="9"/>
                    </a:lnTo>
                    <a:lnTo>
                      <a:pt x="162" y="11"/>
                    </a:lnTo>
                    <a:lnTo>
                      <a:pt x="164" y="11"/>
                    </a:lnTo>
                    <a:lnTo>
                      <a:pt x="167" y="11"/>
                    </a:lnTo>
                    <a:lnTo>
                      <a:pt x="169" y="13"/>
                    </a:lnTo>
                    <a:lnTo>
                      <a:pt x="173" y="13"/>
                    </a:lnTo>
                    <a:lnTo>
                      <a:pt x="175" y="15"/>
                    </a:lnTo>
                    <a:lnTo>
                      <a:pt x="179" y="15"/>
                    </a:lnTo>
                    <a:lnTo>
                      <a:pt x="183" y="17"/>
                    </a:lnTo>
                    <a:lnTo>
                      <a:pt x="185" y="17"/>
                    </a:lnTo>
                    <a:lnTo>
                      <a:pt x="189" y="19"/>
                    </a:lnTo>
                    <a:lnTo>
                      <a:pt x="190" y="19"/>
                    </a:lnTo>
                    <a:lnTo>
                      <a:pt x="192" y="21"/>
                    </a:lnTo>
                    <a:lnTo>
                      <a:pt x="196" y="23"/>
                    </a:lnTo>
                    <a:lnTo>
                      <a:pt x="198" y="23"/>
                    </a:lnTo>
                    <a:lnTo>
                      <a:pt x="202" y="25"/>
                    </a:lnTo>
                    <a:lnTo>
                      <a:pt x="204" y="27"/>
                    </a:lnTo>
                    <a:lnTo>
                      <a:pt x="206" y="29"/>
                    </a:lnTo>
                    <a:close/>
                  </a:path>
                </a:pathLst>
              </a:custGeom>
              <a:solidFill>
                <a:srgbClr val="7F7F7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grpSp>
        <p:sp>
          <p:nvSpPr>
            <p:cNvPr id="344068" name="Text Box 4"/>
            <p:cNvSpPr txBox="1">
              <a:spLocks noChangeArrowheads="1"/>
            </p:cNvSpPr>
            <p:nvPr/>
          </p:nvSpPr>
          <p:spPr bwMode="auto">
            <a:xfrm>
              <a:off x="960" y="3027"/>
              <a:ext cx="4800" cy="1203"/>
            </a:xfrm>
            <a:prstGeom prst="rect">
              <a:avLst/>
            </a:prstGeom>
            <a:noFill/>
            <a:ln w="9525">
              <a:noFill/>
              <a:miter lim="800000"/>
              <a:headEnd/>
              <a:tailEnd/>
            </a:ln>
            <a:effectLst/>
          </p:spPr>
          <p:txBody>
            <a:bodyPr>
              <a:spAutoFit/>
            </a:bodyPr>
            <a:lstStyle/>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3400" b="1" dirty="0">
                  <a:solidFill>
                    <a:srgbClr val="FFFF00"/>
                  </a:solidFill>
                  <a:effectLst>
                    <a:outerShdw blurRad="38100" dist="38100" dir="2700000" algn="tl">
                      <a:srgbClr val="000000"/>
                    </a:outerShdw>
                  </a:effectLst>
                </a:rPr>
                <a:t>	    ADMINISTRADOR</a:t>
              </a:r>
              <a:endParaRPr lang="en-US" sz="3400" b="1" dirty="0">
                <a:solidFill>
                  <a:srgbClr val="FFFF00"/>
                </a:solidFill>
                <a:effectLst>
                  <a:outerShdw blurRad="38100" dist="38100" dir="2700000" algn="tl">
                    <a:srgbClr val="000000"/>
                  </a:outerShdw>
                </a:effectLst>
                <a:cs typeface="Times New Roman" pitchFamily="18" charset="0"/>
              </a:endParaRPr>
            </a:p>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2800" b="1" dirty="0" err="1">
                  <a:solidFill>
                    <a:srgbClr val="FFFFFF"/>
                  </a:solidFill>
                  <a:effectLst>
                    <a:outerShdw blurRad="38100" dist="38100" dir="2700000" algn="tl">
                      <a:srgbClr val="000000"/>
                    </a:outerShdw>
                  </a:effectLst>
                </a:rPr>
                <a:t>Establece</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señas</a:t>
              </a:r>
              <a:r>
                <a:rPr lang="en-US" sz="2800" b="1" dirty="0">
                  <a:solidFill>
                    <a:srgbClr val="FFFFFF"/>
                  </a:solidFill>
                  <a:effectLst>
                    <a:outerShdw blurRad="38100" dist="38100" dir="2700000" algn="tl">
                      <a:srgbClr val="000000"/>
                    </a:outerShdw>
                  </a:effectLst>
                </a:rPr>
                <a:t> en el </a:t>
              </a:r>
              <a:r>
                <a:rPr lang="en-US" sz="2800" b="1" dirty="0" err="1">
                  <a:solidFill>
                    <a:srgbClr val="FFFFFF"/>
                  </a:solidFill>
                  <a:effectLst>
                    <a:outerShdw blurRad="38100" dist="38100" dir="2700000" algn="tl">
                      <a:srgbClr val="000000"/>
                    </a:outerShdw>
                  </a:effectLst>
                </a:rPr>
                <a:t>camino</a:t>
              </a:r>
              <a:r>
                <a:rPr lang="en-US" sz="2800" b="1" dirty="0">
                  <a:solidFill>
                    <a:srgbClr val="FFFFFF"/>
                  </a:solidFill>
                  <a:effectLst>
                    <a:outerShdw blurRad="38100" dist="38100" dir="2700000" algn="tl">
                      <a:srgbClr val="000000"/>
                    </a:outerShdw>
                  </a:effectLst>
                </a:rPr>
                <a:t> a la meta. </a:t>
              </a:r>
              <a:r>
                <a:rPr lang="en-US" sz="2800" b="1" dirty="0" err="1">
                  <a:solidFill>
                    <a:srgbClr val="FFFFFF"/>
                  </a:solidFill>
                  <a:effectLst>
                    <a:outerShdw blurRad="38100" dist="38100" dir="2700000" algn="tl">
                      <a:srgbClr val="000000"/>
                    </a:outerShdw>
                  </a:effectLst>
                </a:rPr>
                <a:t>Luego</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organiza</a:t>
              </a:r>
              <a:r>
                <a:rPr lang="en-US" sz="2800" b="1" dirty="0">
                  <a:solidFill>
                    <a:srgbClr val="FFFFFF"/>
                  </a:solidFill>
                  <a:effectLst>
                    <a:outerShdw blurRad="38100" dist="38100" dir="2700000" algn="tl">
                      <a:srgbClr val="000000"/>
                    </a:outerShdw>
                  </a:effectLst>
                </a:rPr>
                <a:t> a los </a:t>
              </a:r>
              <a:r>
                <a:rPr lang="en-US" sz="2800" b="1" dirty="0" err="1">
                  <a:solidFill>
                    <a:srgbClr val="FFFFFF"/>
                  </a:solidFill>
                  <a:effectLst>
                    <a:outerShdw blurRad="38100" dist="38100" dir="2700000" algn="tl">
                      <a:srgbClr val="000000"/>
                    </a:outerShdw>
                  </a:effectLst>
                </a:rPr>
                <a:t>obreros</a:t>
              </a:r>
              <a:r>
                <a:rPr lang="en-US" sz="2800" b="1" dirty="0">
                  <a:solidFill>
                    <a:srgbClr val="FFFFFF"/>
                  </a:solidFill>
                  <a:effectLst>
                    <a:outerShdw blurRad="38100" dist="38100" dir="2700000" algn="tl">
                      <a:srgbClr val="000000"/>
                    </a:outerShdw>
                  </a:effectLst>
                </a:rPr>
                <a:t>, el </a:t>
              </a:r>
              <a:r>
                <a:rPr lang="en-US" sz="2800" b="1" dirty="0" err="1">
                  <a:solidFill>
                    <a:srgbClr val="FFFFFF"/>
                  </a:solidFill>
                  <a:effectLst>
                    <a:outerShdw blurRad="38100" dist="38100" dir="2700000" algn="tl">
                      <a:srgbClr val="000000"/>
                    </a:outerShdw>
                  </a:effectLst>
                </a:rPr>
                <a:t>proceso</a:t>
              </a:r>
              <a:r>
                <a:rPr lang="en-US" sz="2800" b="1" dirty="0">
                  <a:solidFill>
                    <a:srgbClr val="FFFFFF"/>
                  </a:solidFill>
                  <a:effectLst>
                    <a:outerShdw blurRad="38100" dist="38100" dir="2700000" algn="tl">
                      <a:srgbClr val="000000"/>
                    </a:outerShdw>
                  </a:effectLst>
                </a:rPr>
                <a:t>, y los </a:t>
              </a:r>
              <a:r>
                <a:rPr lang="en-US" sz="2800" b="1" dirty="0" err="1">
                  <a:solidFill>
                    <a:srgbClr val="FFFFFF"/>
                  </a:solidFill>
                  <a:effectLst>
                    <a:outerShdw blurRad="38100" dist="38100" dir="2700000" algn="tl">
                      <a:srgbClr val="000000"/>
                    </a:outerShdw>
                  </a:effectLst>
                </a:rPr>
                <a:t>recursos</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para</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cumplir</a:t>
              </a:r>
              <a:r>
                <a:rPr lang="en-US" sz="2800" b="1" dirty="0">
                  <a:solidFill>
                    <a:srgbClr val="FFFFFF"/>
                  </a:solidFill>
                  <a:effectLst>
                    <a:outerShdw blurRad="38100" dist="38100" dir="2700000" algn="tl">
                      <a:srgbClr val="000000"/>
                    </a:outerShdw>
                  </a:effectLst>
                </a:rPr>
                <a:t> con la </a:t>
              </a:r>
              <a:r>
                <a:rPr lang="en-US" sz="2800" b="1" dirty="0" err="1">
                  <a:solidFill>
                    <a:srgbClr val="FFFFFF"/>
                  </a:solidFill>
                  <a:effectLst>
                    <a:outerShdw blurRad="38100" dist="38100" dir="2700000" algn="tl">
                      <a:srgbClr val="000000"/>
                    </a:outerShdw>
                  </a:effectLst>
                </a:rPr>
                <a:t>misión</a:t>
              </a:r>
              <a:r>
                <a:rPr lang="en-US" sz="2800" b="1" dirty="0">
                  <a:solidFill>
                    <a:srgbClr val="FFFFFF"/>
                  </a:solidFill>
                  <a:effectLst>
                    <a:outerShdw blurRad="38100" dist="38100" dir="2700000" algn="tl">
                      <a:srgbClr val="000000"/>
                    </a:outerShdw>
                  </a:effectLst>
                </a:rPr>
                <a:t>.</a:t>
              </a:r>
              <a:endParaRPr lang="en-US" sz="2800" b="1" dirty="0">
                <a:solidFill>
                  <a:srgbClr val="FFFF66"/>
                </a:solidFill>
                <a:effectLst>
                  <a:outerShdw blurRad="38100" dist="38100" dir="2700000" algn="tl">
                    <a:srgbClr val="000000"/>
                  </a:outerShdw>
                </a:effectLst>
              </a:endParaRPr>
            </a:p>
          </p:txBody>
        </p:sp>
      </p:grpSp>
      <p:sp>
        <p:nvSpPr>
          <p:cNvPr id="344073" name="Text Box 9"/>
          <p:cNvSpPr txBox="1">
            <a:spLocks noChangeArrowheads="1"/>
          </p:cNvSpPr>
          <p:nvPr/>
        </p:nvSpPr>
        <p:spPr bwMode="auto">
          <a:xfrm>
            <a:off x="2895600" y="381000"/>
            <a:ext cx="5943600" cy="701675"/>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4000" b="1">
                <a:solidFill>
                  <a:srgbClr val="FFFF66"/>
                </a:solidFill>
                <a:effectLst>
                  <a:outerShdw blurRad="38100" dist="38100" dir="2700000" algn="tl">
                    <a:srgbClr val="000000"/>
                  </a:outerShdw>
                </a:effectLst>
              </a:rPr>
              <a:t>Estilos de liderazgo</a:t>
            </a:r>
          </a:p>
        </p:txBody>
      </p:sp>
      <p:grpSp>
        <p:nvGrpSpPr>
          <p:cNvPr id="4" name="Group 82"/>
          <p:cNvGrpSpPr>
            <a:grpSpLocks/>
          </p:cNvGrpSpPr>
          <p:nvPr/>
        </p:nvGrpSpPr>
        <p:grpSpPr bwMode="auto">
          <a:xfrm>
            <a:off x="1524000" y="0"/>
            <a:ext cx="7620000" cy="3124200"/>
            <a:chOff x="960" y="288"/>
            <a:chExt cx="4800" cy="1968"/>
          </a:xfrm>
        </p:grpSpPr>
        <p:sp>
          <p:nvSpPr>
            <p:cNvPr id="344106" name="Rectangle 42"/>
            <p:cNvSpPr>
              <a:spLocks noChangeArrowheads="1"/>
            </p:cNvSpPr>
            <p:nvPr/>
          </p:nvSpPr>
          <p:spPr bwMode="auto">
            <a:xfrm>
              <a:off x="960" y="1104"/>
              <a:ext cx="4800" cy="1152"/>
            </a:xfrm>
            <a:prstGeom prst="rect">
              <a:avLst/>
            </a:prstGeom>
            <a:noFill/>
            <a:ln w="9525">
              <a:noFill/>
              <a:miter lim="800000"/>
              <a:headEnd/>
              <a:tailEnd/>
            </a:ln>
            <a:effectLst/>
          </p:spPr>
          <p:txBody>
            <a:bodyPr/>
            <a:lstStyle/>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3400" b="1" dirty="0">
                  <a:solidFill>
                    <a:srgbClr val="FFFF00"/>
                  </a:solidFill>
                  <a:effectLst>
                    <a:outerShdw blurRad="38100" dist="38100" dir="2700000" algn="tl">
                      <a:srgbClr val="000000"/>
                    </a:outerShdw>
                  </a:effectLst>
                </a:rPr>
                <a:t>	DIRECCIONAL</a:t>
              </a:r>
            </a:p>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2800" b="1" dirty="0" err="1">
                  <a:solidFill>
                    <a:srgbClr val="FFFFFF"/>
                  </a:solidFill>
                  <a:effectLst>
                    <a:outerShdw blurRad="38100" dist="38100" dir="2700000" algn="tl">
                      <a:srgbClr val="000000"/>
                    </a:outerShdw>
                  </a:effectLst>
                  <a:cs typeface="Times New Roman" pitchFamily="18" charset="0"/>
                </a:rPr>
                <a:t>Evalua</a:t>
              </a:r>
              <a:r>
                <a:rPr lang="en-US" sz="2800" b="1" dirty="0">
                  <a:solidFill>
                    <a:srgbClr val="FFFFFF"/>
                  </a:solidFill>
                  <a:effectLst>
                    <a:outerShdw blurRad="38100" dist="38100" dir="2700000" algn="tl">
                      <a:srgbClr val="000000"/>
                    </a:outerShdw>
                  </a:effectLst>
                  <a:cs typeface="Times New Roman" pitchFamily="18" charset="0"/>
                </a:rPr>
                <a:t> la </a:t>
              </a:r>
              <a:r>
                <a:rPr lang="en-US" sz="2800" b="1" dirty="0" err="1">
                  <a:solidFill>
                    <a:srgbClr val="FFFFFF"/>
                  </a:solidFill>
                  <a:effectLst>
                    <a:outerShdw blurRad="38100" dist="38100" dir="2700000" algn="tl">
                      <a:srgbClr val="000000"/>
                    </a:outerShdw>
                  </a:effectLst>
                  <a:cs typeface="Times New Roman" pitchFamily="18" charset="0"/>
                </a:rPr>
                <a:t>misión</a:t>
              </a:r>
              <a:r>
                <a:rPr lang="en-US" sz="2800" b="1" dirty="0">
                  <a:solidFill>
                    <a:srgbClr val="FFFFFF"/>
                  </a:solidFill>
                  <a:effectLst>
                    <a:outerShdw blurRad="38100" dist="38100" dir="2700000" algn="tl">
                      <a:srgbClr val="000000"/>
                    </a:outerShdw>
                  </a:effectLst>
                  <a:cs typeface="Times New Roman" pitchFamily="18" charset="0"/>
                </a:rPr>
                <a:t>, los </a:t>
              </a:r>
              <a:r>
                <a:rPr lang="en-US" sz="2800" b="1" dirty="0" err="1">
                  <a:solidFill>
                    <a:srgbClr val="FFFFFF"/>
                  </a:solidFill>
                  <a:effectLst>
                    <a:outerShdw blurRad="38100" dist="38100" dir="2700000" algn="tl">
                      <a:srgbClr val="000000"/>
                    </a:outerShdw>
                  </a:effectLst>
                  <a:cs typeface="Times New Roman" pitchFamily="18" charset="0"/>
                </a:rPr>
                <a:t>puntos</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fuertes</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las</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debilidades</a:t>
              </a:r>
              <a:r>
                <a:rPr lang="en-US" sz="2800" b="1" dirty="0">
                  <a:solidFill>
                    <a:srgbClr val="FFFFFF"/>
                  </a:solidFill>
                  <a:effectLst>
                    <a:outerShdw blurRad="38100" dist="38100" dir="2700000" algn="tl">
                      <a:srgbClr val="000000"/>
                    </a:outerShdw>
                  </a:effectLst>
                  <a:cs typeface="Times New Roman" pitchFamily="18" charset="0"/>
                </a:rPr>
                <a:t> y los </a:t>
              </a:r>
              <a:r>
                <a:rPr lang="en-US" sz="2800" b="1" dirty="0" err="1">
                  <a:solidFill>
                    <a:srgbClr val="FFFFFF"/>
                  </a:solidFill>
                  <a:effectLst>
                    <a:outerShdw blurRad="38100" dist="38100" dir="2700000" algn="tl">
                      <a:srgbClr val="000000"/>
                    </a:outerShdw>
                  </a:effectLst>
                  <a:cs typeface="Times New Roman" pitchFamily="18" charset="0"/>
                </a:rPr>
                <a:t>recursos</a:t>
              </a:r>
              <a:r>
                <a:rPr lang="en-US" sz="2800" b="1" dirty="0">
                  <a:solidFill>
                    <a:srgbClr val="FFFFFF"/>
                  </a:solidFill>
                  <a:effectLst>
                    <a:outerShdw blurRad="38100" dist="38100" dir="2700000" algn="tl">
                      <a:srgbClr val="000000"/>
                    </a:outerShdw>
                  </a:effectLst>
                  <a:cs typeface="Times New Roman" pitchFamily="18" charset="0"/>
                </a:rPr>
                <a:t> mission. </a:t>
              </a:r>
              <a:r>
                <a:rPr lang="en-US" sz="2800" b="1" dirty="0" err="1">
                  <a:solidFill>
                    <a:srgbClr val="FFFFFF"/>
                  </a:solidFill>
                  <a:effectLst>
                    <a:outerShdw blurRad="38100" dist="38100" dir="2700000" algn="tl">
                      <a:srgbClr val="000000"/>
                    </a:outerShdw>
                  </a:effectLst>
                  <a:cs typeface="Times New Roman" pitchFamily="18" charset="0"/>
                </a:rPr>
                <a:t>Luego</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apunta</a:t>
              </a:r>
              <a:r>
                <a:rPr lang="en-US" sz="2800" b="1" dirty="0">
                  <a:solidFill>
                    <a:srgbClr val="FFFFFF"/>
                  </a:solidFill>
                  <a:effectLst>
                    <a:outerShdw blurRad="38100" dist="38100" dir="2700000" algn="tl">
                      <a:srgbClr val="000000"/>
                    </a:outerShdw>
                  </a:effectLst>
                  <a:cs typeface="Times New Roman" pitchFamily="18" charset="0"/>
                </a:rPr>
                <a:t> la </a:t>
              </a:r>
              <a:r>
                <a:rPr lang="en-US" sz="2800" b="1" dirty="0" err="1">
                  <a:solidFill>
                    <a:srgbClr val="FFFFFF"/>
                  </a:solidFill>
                  <a:effectLst>
                    <a:outerShdw blurRad="38100" dist="38100" dir="2700000" algn="tl">
                      <a:srgbClr val="000000"/>
                    </a:outerShdw>
                  </a:effectLst>
                  <a:cs typeface="Times New Roman" pitchFamily="18" charset="0"/>
                </a:rPr>
                <a:t>iglesia</a:t>
              </a:r>
              <a:r>
                <a:rPr lang="en-US" sz="2800" b="1" dirty="0">
                  <a:solidFill>
                    <a:srgbClr val="FFFFFF"/>
                  </a:solidFill>
                  <a:effectLst>
                    <a:outerShdw blurRad="38100" dist="38100" dir="2700000" algn="tl">
                      <a:srgbClr val="000000"/>
                    </a:outerShdw>
                  </a:effectLst>
                  <a:cs typeface="Times New Roman" pitchFamily="18" charset="0"/>
                </a:rPr>
                <a:t> en la </a:t>
              </a:r>
              <a:r>
                <a:rPr lang="en-US" sz="2800" b="1" dirty="0" err="1">
                  <a:solidFill>
                    <a:srgbClr val="FFFFFF"/>
                  </a:solidFill>
                  <a:effectLst>
                    <a:outerShdw blurRad="38100" dist="38100" dir="2700000" algn="tl">
                      <a:srgbClr val="000000"/>
                    </a:outerShdw>
                  </a:effectLst>
                  <a:cs typeface="Times New Roman" pitchFamily="18" charset="0"/>
                </a:rPr>
                <a:t>dirección</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correcta</a:t>
              </a:r>
              <a:r>
                <a:rPr lang="en-US" sz="2800" b="1" dirty="0">
                  <a:solidFill>
                    <a:srgbClr val="FFFFFF"/>
                  </a:solidFill>
                  <a:effectLst>
                    <a:outerShdw blurRad="38100" dist="38100" dir="2700000" algn="tl">
                      <a:srgbClr val="000000"/>
                    </a:outerShdw>
                  </a:effectLst>
                  <a:cs typeface="Times New Roman" pitchFamily="18" charset="0"/>
                </a:rPr>
                <a:t>.</a:t>
              </a:r>
            </a:p>
          </p:txBody>
        </p:sp>
        <p:pic>
          <p:nvPicPr>
            <p:cNvPr id="21511" name="Picture 44" descr="manwitharr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08" y="288"/>
              <a:ext cx="88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194847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rot="16200000">
            <a:off x="-2667000" y="1676400"/>
            <a:ext cx="6781800" cy="1143000"/>
          </a:xfrm>
        </p:spPr>
        <p:txBody>
          <a:bodyPr/>
          <a:lstStyle/>
          <a:p>
            <a:pPr>
              <a:defRPr/>
            </a:pPr>
            <a:r>
              <a:rPr lang="en-US" sz="4400" smtClean="0"/>
              <a:t>Evaluación</a:t>
            </a:r>
          </a:p>
        </p:txBody>
      </p:sp>
      <p:sp>
        <p:nvSpPr>
          <p:cNvPr id="346121" name="Text Box 9"/>
          <p:cNvSpPr txBox="1">
            <a:spLocks noChangeArrowheads="1"/>
          </p:cNvSpPr>
          <p:nvPr/>
        </p:nvSpPr>
        <p:spPr bwMode="auto">
          <a:xfrm>
            <a:off x="2895600" y="381000"/>
            <a:ext cx="5943600" cy="701675"/>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4000" b="1">
                <a:solidFill>
                  <a:srgbClr val="FFFF66"/>
                </a:solidFill>
                <a:effectLst>
                  <a:outerShdw blurRad="38100" dist="38100" dir="2700000" algn="tl">
                    <a:srgbClr val="000000"/>
                  </a:outerShdw>
                </a:effectLst>
              </a:rPr>
              <a:t>Estilos de liderazgo</a:t>
            </a:r>
          </a:p>
        </p:txBody>
      </p:sp>
      <p:grpSp>
        <p:nvGrpSpPr>
          <p:cNvPr id="2" name="Group 211"/>
          <p:cNvGrpSpPr>
            <a:grpSpLocks/>
          </p:cNvGrpSpPr>
          <p:nvPr/>
        </p:nvGrpSpPr>
        <p:grpSpPr bwMode="auto">
          <a:xfrm>
            <a:off x="1676400" y="685800"/>
            <a:ext cx="7620000" cy="2895600"/>
            <a:chOff x="960" y="432"/>
            <a:chExt cx="4800" cy="1824"/>
          </a:xfrm>
        </p:grpSpPr>
        <p:sp>
          <p:nvSpPr>
            <p:cNvPr id="346158" name="Rectangle 46"/>
            <p:cNvSpPr>
              <a:spLocks noChangeArrowheads="1"/>
            </p:cNvSpPr>
            <p:nvPr/>
          </p:nvSpPr>
          <p:spPr bwMode="auto">
            <a:xfrm>
              <a:off x="960" y="432"/>
              <a:ext cx="960" cy="1056"/>
            </a:xfrm>
            <a:prstGeom prst="rect">
              <a:avLst/>
            </a:prstGeom>
            <a:solidFill>
              <a:srgbClr val="FFFF00"/>
            </a:solidFill>
            <a:ln w="76200">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grpSp>
          <p:nvGrpSpPr>
            <p:cNvPr id="22585" name="Group 208"/>
            <p:cNvGrpSpPr>
              <a:grpSpLocks/>
            </p:cNvGrpSpPr>
            <p:nvPr/>
          </p:nvGrpSpPr>
          <p:grpSpPr bwMode="auto">
            <a:xfrm>
              <a:off x="960" y="480"/>
              <a:ext cx="4800" cy="1776"/>
              <a:chOff x="960" y="480"/>
              <a:chExt cx="4800" cy="1776"/>
            </a:xfrm>
          </p:grpSpPr>
          <p:sp>
            <p:nvSpPr>
              <p:cNvPr id="346154" name="Rectangle 42"/>
              <p:cNvSpPr>
                <a:spLocks noChangeArrowheads="1"/>
              </p:cNvSpPr>
              <p:nvPr/>
            </p:nvSpPr>
            <p:spPr bwMode="auto">
              <a:xfrm>
                <a:off x="960" y="1104"/>
                <a:ext cx="4800" cy="1152"/>
              </a:xfrm>
              <a:prstGeom prst="rect">
                <a:avLst/>
              </a:prstGeom>
              <a:noFill/>
              <a:ln w="9525">
                <a:noFill/>
                <a:miter lim="800000"/>
                <a:headEnd/>
                <a:tailEnd/>
              </a:ln>
              <a:effectLst/>
            </p:spPr>
            <p:txBody>
              <a:bodyPr/>
              <a:lstStyle/>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3400" b="1" dirty="0">
                    <a:solidFill>
                      <a:srgbClr val="FFFF00"/>
                    </a:solidFill>
                    <a:effectLst>
                      <a:outerShdw blurRad="38100" dist="38100" dir="2700000" algn="tl">
                        <a:srgbClr val="000000"/>
                      </a:outerShdw>
                    </a:effectLst>
                  </a:rPr>
                  <a:t>	PASTOREAR</a:t>
                </a:r>
              </a:p>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2800" b="1" dirty="0" err="1">
                    <a:solidFill>
                      <a:srgbClr val="FFFFFF"/>
                    </a:solidFill>
                    <a:effectLst>
                      <a:outerShdw blurRad="38100" dist="38100" dir="2700000" algn="tl">
                        <a:srgbClr val="000000"/>
                      </a:outerShdw>
                    </a:effectLst>
                    <a:cs typeface="Times New Roman" pitchFamily="18" charset="0"/>
                  </a:rPr>
                  <a:t>Ama</a:t>
                </a:r>
                <a:r>
                  <a:rPr lang="en-US" sz="2800" b="1" dirty="0">
                    <a:solidFill>
                      <a:srgbClr val="FFFFFF"/>
                    </a:solidFill>
                    <a:effectLst>
                      <a:outerShdw blurRad="38100" dist="38100" dir="2700000" algn="tl">
                        <a:srgbClr val="000000"/>
                      </a:outerShdw>
                    </a:effectLst>
                    <a:cs typeface="Times New Roman" pitchFamily="18" charset="0"/>
                  </a:rPr>
                  <a:t> al </a:t>
                </a:r>
                <a:r>
                  <a:rPr lang="en-US" sz="2800" b="1" dirty="0" err="1">
                    <a:solidFill>
                      <a:srgbClr val="FFFFFF"/>
                    </a:solidFill>
                    <a:effectLst>
                      <a:outerShdw blurRad="38100" dist="38100" dir="2700000" algn="tl">
                        <a:srgbClr val="000000"/>
                      </a:outerShdw>
                    </a:effectLst>
                    <a:cs typeface="Times New Roman" pitchFamily="18" charset="0"/>
                  </a:rPr>
                  <a:t>equipo</a:t>
                </a:r>
                <a:r>
                  <a:rPr lang="en-US" sz="2800" b="1" dirty="0">
                    <a:solidFill>
                      <a:srgbClr val="FFFFFF"/>
                    </a:solidFill>
                    <a:effectLst>
                      <a:outerShdw blurRad="38100" dist="38100" dir="2700000" algn="tl">
                        <a:srgbClr val="000000"/>
                      </a:outerShdw>
                    </a:effectLst>
                    <a:cs typeface="Times New Roman" pitchFamily="18" charset="0"/>
                  </a:rPr>
                  <a:t>; los </a:t>
                </a:r>
                <a:r>
                  <a:rPr lang="en-US" sz="2800" b="1" dirty="0" err="1">
                    <a:solidFill>
                      <a:srgbClr val="FFFFFF"/>
                    </a:solidFill>
                    <a:effectLst>
                      <a:outerShdw blurRad="38100" dist="38100" dir="2700000" algn="tl">
                        <a:srgbClr val="000000"/>
                      </a:outerShdw>
                    </a:effectLst>
                    <a:cs typeface="Times New Roman" pitchFamily="18" charset="0"/>
                  </a:rPr>
                  <a:t>soporta</a:t>
                </a:r>
                <a:r>
                  <a:rPr lang="en-US" sz="2800" b="1" dirty="0">
                    <a:solidFill>
                      <a:srgbClr val="FFFFFF"/>
                    </a:solidFill>
                    <a:effectLst>
                      <a:outerShdw blurRad="38100" dist="38100" dir="2700000" algn="tl">
                        <a:srgbClr val="000000"/>
                      </a:outerShdw>
                    </a:effectLst>
                    <a:cs typeface="Times New Roman" pitchFamily="18" charset="0"/>
                  </a:rPr>
                  <a:t>, los anima y </a:t>
                </a:r>
                <a:r>
                  <a:rPr lang="en-US" sz="2800" b="1" dirty="0" err="1">
                    <a:solidFill>
                      <a:srgbClr val="FFFFFF"/>
                    </a:solidFill>
                    <a:effectLst>
                      <a:outerShdw blurRad="38100" dist="38100" dir="2700000" algn="tl">
                        <a:srgbClr val="000000"/>
                      </a:outerShdw>
                    </a:effectLst>
                    <a:cs typeface="Times New Roman" pitchFamily="18" charset="0"/>
                  </a:rPr>
                  <a:t>ora</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por</a:t>
                </a:r>
                <a:r>
                  <a:rPr lang="en-US" sz="2800" b="1" dirty="0">
                    <a:solidFill>
                      <a:srgbClr val="FFFFFF"/>
                    </a:solidFill>
                    <a:effectLst>
                      <a:outerShdw blurRad="38100" dist="38100" dir="2700000" algn="tl">
                        <a:srgbClr val="000000"/>
                      </a:outerShdw>
                    </a:effectLst>
                    <a:cs typeface="Times New Roman" pitchFamily="18" charset="0"/>
                  </a:rPr>
                  <a:t> los </a:t>
                </a:r>
                <a:r>
                  <a:rPr lang="en-US" sz="2800" b="1" dirty="0" err="1">
                    <a:solidFill>
                      <a:srgbClr val="FFFFFF"/>
                    </a:solidFill>
                    <a:effectLst>
                      <a:outerShdw blurRad="38100" dist="38100" dir="2700000" algn="tl">
                        <a:srgbClr val="000000"/>
                      </a:outerShdw>
                    </a:effectLst>
                    <a:cs typeface="Times New Roman" pitchFamily="18" charset="0"/>
                  </a:rPr>
                  <a:t>miembros</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diligentemente</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hasta</a:t>
                </a:r>
                <a:r>
                  <a:rPr lang="en-US" sz="2800" b="1" dirty="0">
                    <a:solidFill>
                      <a:srgbClr val="FFFFFF"/>
                    </a:solidFill>
                    <a:effectLst>
                      <a:outerShdw blurRad="38100" dist="38100" dir="2700000" algn="tl">
                        <a:srgbClr val="000000"/>
                      </a:outerShdw>
                    </a:effectLst>
                    <a:cs typeface="Times New Roman" pitchFamily="18" charset="0"/>
                  </a:rPr>
                  <a:t> </a:t>
                </a:r>
                <a:r>
                  <a:rPr lang="en-US" sz="2800" b="1" dirty="0" err="1">
                    <a:solidFill>
                      <a:srgbClr val="FFFFFF"/>
                    </a:solidFill>
                    <a:effectLst>
                      <a:outerShdw blurRad="38100" dist="38100" dir="2700000" algn="tl">
                        <a:srgbClr val="000000"/>
                      </a:outerShdw>
                    </a:effectLst>
                    <a:cs typeface="Times New Roman" pitchFamily="18" charset="0"/>
                  </a:rPr>
                  <a:t>cumplir</a:t>
                </a:r>
                <a:r>
                  <a:rPr lang="en-US" sz="2800" b="1" dirty="0">
                    <a:solidFill>
                      <a:srgbClr val="FFFFFF"/>
                    </a:solidFill>
                    <a:effectLst>
                      <a:outerShdw blurRad="38100" dist="38100" dir="2700000" algn="tl">
                        <a:srgbClr val="000000"/>
                      </a:outerShdw>
                    </a:effectLst>
                    <a:cs typeface="Times New Roman" pitchFamily="18" charset="0"/>
                  </a:rPr>
                  <a:t> con la </a:t>
                </a:r>
                <a:r>
                  <a:rPr lang="en-US" sz="2800" b="1" dirty="0" err="1">
                    <a:solidFill>
                      <a:srgbClr val="FFFFFF"/>
                    </a:solidFill>
                    <a:effectLst>
                      <a:outerShdw blurRad="38100" dist="38100" dir="2700000" algn="tl">
                        <a:srgbClr val="000000"/>
                      </a:outerShdw>
                    </a:effectLst>
                    <a:cs typeface="Times New Roman" pitchFamily="18" charset="0"/>
                  </a:rPr>
                  <a:t>misión</a:t>
                </a:r>
                <a:r>
                  <a:rPr lang="en-US" sz="2800" b="1" dirty="0">
                    <a:solidFill>
                      <a:srgbClr val="FFFFFF"/>
                    </a:solidFill>
                    <a:effectLst>
                      <a:outerShdw blurRad="38100" dist="38100" dir="2700000" algn="tl">
                        <a:srgbClr val="000000"/>
                      </a:outerShdw>
                    </a:effectLst>
                    <a:cs typeface="Times New Roman" pitchFamily="18" charset="0"/>
                  </a:rPr>
                  <a:t>. </a:t>
                </a:r>
              </a:p>
            </p:txBody>
          </p:sp>
          <p:pic>
            <p:nvPicPr>
              <p:cNvPr id="22587" name="Picture 44" descr="shephe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480"/>
                <a:ext cx="94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210"/>
          <p:cNvGrpSpPr>
            <a:grpSpLocks/>
          </p:cNvGrpSpPr>
          <p:nvPr/>
        </p:nvGrpSpPr>
        <p:grpSpPr bwMode="auto">
          <a:xfrm>
            <a:off x="1524000" y="3886200"/>
            <a:ext cx="7620000" cy="2595563"/>
            <a:chOff x="912" y="2706"/>
            <a:chExt cx="4800" cy="1635"/>
          </a:xfrm>
        </p:grpSpPr>
        <p:sp>
          <p:nvSpPr>
            <p:cNvPr id="346116" name="Text Box 4"/>
            <p:cNvSpPr txBox="1">
              <a:spLocks noChangeArrowheads="1"/>
            </p:cNvSpPr>
            <p:nvPr/>
          </p:nvSpPr>
          <p:spPr bwMode="auto">
            <a:xfrm>
              <a:off x="912" y="3138"/>
              <a:ext cx="4800" cy="1203"/>
            </a:xfrm>
            <a:prstGeom prst="rect">
              <a:avLst/>
            </a:prstGeom>
            <a:noFill/>
            <a:ln w="9525">
              <a:noFill/>
              <a:miter lim="800000"/>
              <a:headEnd/>
              <a:tailEnd/>
            </a:ln>
            <a:effectLst/>
          </p:spPr>
          <p:txBody>
            <a:bodyPr>
              <a:spAutoFit/>
            </a:bodyPr>
            <a:lstStyle/>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3400" b="1" dirty="0">
                  <a:solidFill>
                    <a:srgbClr val="FFFF00"/>
                  </a:solidFill>
                  <a:effectLst>
                    <a:outerShdw blurRad="38100" dist="38100" dir="2700000" algn="tl">
                      <a:srgbClr val="000000"/>
                    </a:outerShdw>
                  </a:effectLst>
                </a:rPr>
                <a:t>	  RE-ESTRUCTURAR</a:t>
              </a:r>
              <a:endParaRPr lang="en-US" sz="3400" b="1" dirty="0">
                <a:solidFill>
                  <a:srgbClr val="FFFF00"/>
                </a:solidFill>
                <a:effectLst>
                  <a:outerShdw blurRad="38100" dist="38100" dir="2700000" algn="tl">
                    <a:srgbClr val="000000"/>
                  </a:outerShdw>
                </a:effectLst>
                <a:cs typeface="Times New Roman" pitchFamily="18" charset="0"/>
              </a:endParaRPr>
            </a:p>
            <a:p>
              <a:pPr eaLnBrk="0" fontAlgn="base" hangingPunct="0">
                <a:lnSpc>
                  <a:spcPct val="90000"/>
                </a:lnSpc>
                <a:spcBef>
                  <a:spcPct val="0"/>
                </a:spcBef>
                <a:spcAft>
                  <a:spcPct val="35000"/>
                </a:spcAft>
                <a:buClr>
                  <a:srgbClr val="00CC99"/>
                </a:buClr>
                <a:buFont typeface="Wingdings" pitchFamily="2" charset="2"/>
                <a:buNone/>
                <a:tabLst>
                  <a:tab pos="1827213" algn="l"/>
                </a:tabLst>
                <a:defRPr/>
              </a:pPr>
              <a:r>
                <a:rPr lang="en-US" sz="2800" b="1" dirty="0" err="1">
                  <a:solidFill>
                    <a:srgbClr val="FFFFFF"/>
                  </a:solidFill>
                  <a:effectLst>
                    <a:outerShdw blurRad="38100" dist="38100" dir="2700000" algn="tl">
                      <a:srgbClr val="000000"/>
                    </a:outerShdw>
                  </a:effectLst>
                </a:rPr>
                <a:t>Sirve</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bien</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cuando</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una</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situación</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pierde</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su</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enfoque</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Recuerda</a:t>
              </a:r>
              <a:r>
                <a:rPr lang="en-US" sz="2800" b="1" dirty="0">
                  <a:solidFill>
                    <a:srgbClr val="FFFFFF"/>
                  </a:solidFill>
                  <a:effectLst>
                    <a:outerShdw blurRad="38100" dist="38100" dir="2700000" algn="tl">
                      <a:srgbClr val="000000"/>
                    </a:outerShdw>
                  </a:effectLst>
                </a:rPr>
                <a:t> lo </a:t>
              </a:r>
              <a:r>
                <a:rPr lang="en-US" sz="2800" b="1" dirty="0" err="1">
                  <a:solidFill>
                    <a:srgbClr val="FFFFFF"/>
                  </a:solidFill>
                  <a:effectLst>
                    <a:outerShdw blurRad="38100" dist="38100" dir="2700000" algn="tl">
                      <a:srgbClr val="000000"/>
                    </a:outerShdw>
                  </a:effectLst>
                </a:rPr>
                <a:t>que</a:t>
              </a:r>
              <a:r>
                <a:rPr lang="en-US" sz="2800" b="1" dirty="0">
                  <a:solidFill>
                    <a:srgbClr val="FFFFFF"/>
                  </a:solidFill>
                  <a:effectLst>
                    <a:outerShdw blurRad="38100" dist="38100" dir="2700000" algn="tl">
                      <a:srgbClr val="000000"/>
                    </a:outerShdw>
                  </a:effectLst>
                </a:rPr>
                <a:t> “era” la </a:t>
              </a:r>
              <a:r>
                <a:rPr lang="en-US" sz="2800" b="1" dirty="0" err="1">
                  <a:solidFill>
                    <a:srgbClr val="FFFFFF"/>
                  </a:solidFill>
                  <a:effectLst>
                    <a:outerShdw blurRad="38100" dist="38100" dir="2700000" algn="tl">
                      <a:srgbClr val="000000"/>
                    </a:outerShdw>
                  </a:effectLst>
                </a:rPr>
                <a:t>misión</a:t>
              </a:r>
              <a:r>
                <a:rPr lang="en-US" sz="2800" b="1" dirty="0">
                  <a:solidFill>
                    <a:srgbClr val="FFFFFF"/>
                  </a:solidFill>
                  <a:effectLst>
                    <a:outerShdw blurRad="38100" dist="38100" dir="2700000" algn="tl">
                      <a:srgbClr val="000000"/>
                    </a:outerShdw>
                  </a:effectLst>
                </a:rPr>
                <a:t> y los </a:t>
              </a:r>
              <a:r>
                <a:rPr lang="en-US" sz="2800" b="1" dirty="0" err="1">
                  <a:solidFill>
                    <a:srgbClr val="FFFFFF"/>
                  </a:solidFill>
                  <a:effectLst>
                    <a:outerShdw blurRad="38100" dist="38100" dir="2700000" algn="tl">
                      <a:srgbClr val="000000"/>
                    </a:outerShdw>
                  </a:effectLst>
                </a:rPr>
                <a:t>que</a:t>
              </a:r>
              <a:r>
                <a:rPr lang="en-US" sz="2800" b="1" dirty="0">
                  <a:solidFill>
                    <a:srgbClr val="FFFFFF"/>
                  </a:solidFill>
                  <a:effectLst>
                    <a:outerShdw blurRad="38100" dist="38100" dir="2700000" algn="tl">
                      <a:srgbClr val="000000"/>
                    </a:outerShdw>
                  </a:effectLst>
                </a:rPr>
                <a:t> </a:t>
              </a:r>
              <a:r>
                <a:rPr lang="en-US" sz="2800" b="1" dirty="0" err="1">
                  <a:solidFill>
                    <a:srgbClr val="FFFFFF"/>
                  </a:solidFill>
                  <a:effectLst>
                    <a:outerShdw blurRad="38100" dist="38100" dir="2700000" algn="tl">
                      <a:srgbClr val="000000"/>
                    </a:outerShdw>
                  </a:effectLst>
                </a:rPr>
                <a:t>debería</a:t>
              </a:r>
              <a:r>
                <a:rPr lang="en-US" sz="2800" b="1" dirty="0">
                  <a:solidFill>
                    <a:srgbClr val="FFFFFF"/>
                  </a:solidFill>
                  <a:effectLst>
                    <a:outerShdw blurRad="38100" dist="38100" dir="2700000" algn="tl">
                      <a:srgbClr val="000000"/>
                    </a:outerShdw>
                  </a:effectLst>
                </a:rPr>
                <a:t> ser </a:t>
              </a:r>
              <a:r>
                <a:rPr lang="en-US" sz="2800" b="1" dirty="0" err="1">
                  <a:solidFill>
                    <a:srgbClr val="FFFFFF"/>
                  </a:solidFill>
                  <a:effectLst>
                    <a:outerShdw blurRad="38100" dist="38100" dir="2700000" algn="tl">
                      <a:srgbClr val="000000"/>
                    </a:outerShdw>
                  </a:effectLst>
                </a:rPr>
                <a:t>ahora</a:t>
              </a:r>
              <a:r>
                <a:rPr lang="en-US" sz="2800" b="1" dirty="0">
                  <a:solidFill>
                    <a:srgbClr val="FFFFFF"/>
                  </a:solidFill>
                  <a:effectLst>
                    <a:outerShdw blurRad="38100" dist="38100" dir="2700000" algn="tl">
                      <a:srgbClr val="000000"/>
                    </a:outerShdw>
                  </a:effectLst>
                </a:rPr>
                <a:t>.</a:t>
              </a:r>
              <a:endParaRPr lang="en-US" sz="2800" b="1" dirty="0">
                <a:solidFill>
                  <a:srgbClr val="FFFF66"/>
                </a:solidFill>
                <a:effectLst>
                  <a:outerShdw blurRad="38100" dist="38100" dir="2700000" algn="tl">
                    <a:srgbClr val="000000"/>
                  </a:outerShdw>
                </a:effectLst>
              </a:endParaRPr>
            </a:p>
          </p:txBody>
        </p:sp>
        <p:grpSp>
          <p:nvGrpSpPr>
            <p:cNvPr id="22535" name="Group 209"/>
            <p:cNvGrpSpPr>
              <a:grpSpLocks/>
            </p:cNvGrpSpPr>
            <p:nvPr/>
          </p:nvGrpSpPr>
          <p:grpSpPr bwMode="auto">
            <a:xfrm>
              <a:off x="1008" y="2706"/>
              <a:ext cx="1152" cy="841"/>
              <a:chOff x="1008" y="2706"/>
              <a:chExt cx="1152" cy="841"/>
            </a:xfrm>
          </p:grpSpPr>
          <p:sp>
            <p:nvSpPr>
              <p:cNvPr id="346159" name="Freeform 47"/>
              <p:cNvSpPr>
                <a:spLocks/>
              </p:cNvSpPr>
              <p:nvPr/>
            </p:nvSpPr>
            <p:spPr bwMode="auto">
              <a:xfrm>
                <a:off x="1008" y="2706"/>
                <a:ext cx="1152" cy="841"/>
              </a:xfrm>
              <a:custGeom>
                <a:avLst/>
                <a:gdLst/>
                <a:ahLst/>
                <a:cxnLst>
                  <a:cxn ang="0">
                    <a:pos x="2304" y="0"/>
                  </a:cxn>
                  <a:cxn ang="0">
                    <a:pos x="0" y="0"/>
                  </a:cxn>
                  <a:cxn ang="0">
                    <a:pos x="0" y="1579"/>
                  </a:cxn>
                  <a:cxn ang="0">
                    <a:pos x="1147" y="1579"/>
                  </a:cxn>
                  <a:cxn ang="0">
                    <a:pos x="1155" y="1598"/>
                  </a:cxn>
                  <a:cxn ang="0">
                    <a:pos x="1164" y="1617"/>
                  </a:cxn>
                  <a:cxn ang="0">
                    <a:pos x="1170" y="1633"/>
                  </a:cxn>
                  <a:cxn ang="0">
                    <a:pos x="1177" y="1646"/>
                  </a:cxn>
                  <a:cxn ang="0">
                    <a:pos x="1182" y="1657"/>
                  </a:cxn>
                  <a:cxn ang="0">
                    <a:pos x="1187" y="1666"/>
                  </a:cxn>
                  <a:cxn ang="0">
                    <a:pos x="1190" y="1672"/>
                  </a:cxn>
                  <a:cxn ang="0">
                    <a:pos x="1191" y="1675"/>
                  </a:cxn>
                  <a:cxn ang="0">
                    <a:pos x="1196" y="1682"/>
                  </a:cxn>
                  <a:cxn ang="0">
                    <a:pos x="1201" y="1678"/>
                  </a:cxn>
                  <a:cxn ang="0">
                    <a:pos x="1204" y="1675"/>
                  </a:cxn>
                  <a:cxn ang="0">
                    <a:pos x="1213" y="1669"/>
                  </a:cxn>
                  <a:cxn ang="0">
                    <a:pos x="1227" y="1659"/>
                  </a:cxn>
                  <a:cxn ang="0">
                    <a:pos x="1244" y="1646"/>
                  </a:cxn>
                  <a:cxn ang="0">
                    <a:pos x="1265" y="1631"/>
                  </a:cxn>
                  <a:cxn ang="0">
                    <a:pos x="1288" y="1614"/>
                  </a:cxn>
                  <a:cxn ang="0">
                    <a:pos x="1314" y="1596"/>
                  </a:cxn>
                  <a:cxn ang="0">
                    <a:pos x="1340" y="1579"/>
                  </a:cxn>
                  <a:cxn ang="0">
                    <a:pos x="2304" y="1579"/>
                  </a:cxn>
                  <a:cxn ang="0">
                    <a:pos x="2304" y="0"/>
                  </a:cxn>
                </a:cxnLst>
                <a:rect l="0" t="0" r="r" b="b"/>
                <a:pathLst>
                  <a:path w="2304" h="1682">
                    <a:moveTo>
                      <a:pt x="2304" y="0"/>
                    </a:moveTo>
                    <a:lnTo>
                      <a:pt x="0" y="0"/>
                    </a:lnTo>
                    <a:lnTo>
                      <a:pt x="0" y="1579"/>
                    </a:lnTo>
                    <a:lnTo>
                      <a:pt x="1147" y="1579"/>
                    </a:lnTo>
                    <a:lnTo>
                      <a:pt x="1155" y="1598"/>
                    </a:lnTo>
                    <a:lnTo>
                      <a:pt x="1164" y="1617"/>
                    </a:lnTo>
                    <a:lnTo>
                      <a:pt x="1170" y="1633"/>
                    </a:lnTo>
                    <a:lnTo>
                      <a:pt x="1177" y="1646"/>
                    </a:lnTo>
                    <a:lnTo>
                      <a:pt x="1182" y="1657"/>
                    </a:lnTo>
                    <a:lnTo>
                      <a:pt x="1187" y="1666"/>
                    </a:lnTo>
                    <a:lnTo>
                      <a:pt x="1190" y="1672"/>
                    </a:lnTo>
                    <a:lnTo>
                      <a:pt x="1191" y="1675"/>
                    </a:lnTo>
                    <a:lnTo>
                      <a:pt x="1196" y="1682"/>
                    </a:lnTo>
                    <a:lnTo>
                      <a:pt x="1201" y="1678"/>
                    </a:lnTo>
                    <a:lnTo>
                      <a:pt x="1204" y="1675"/>
                    </a:lnTo>
                    <a:lnTo>
                      <a:pt x="1213" y="1669"/>
                    </a:lnTo>
                    <a:lnTo>
                      <a:pt x="1227" y="1659"/>
                    </a:lnTo>
                    <a:lnTo>
                      <a:pt x="1244" y="1646"/>
                    </a:lnTo>
                    <a:lnTo>
                      <a:pt x="1265" y="1631"/>
                    </a:lnTo>
                    <a:lnTo>
                      <a:pt x="1288" y="1614"/>
                    </a:lnTo>
                    <a:lnTo>
                      <a:pt x="1314" y="1596"/>
                    </a:lnTo>
                    <a:lnTo>
                      <a:pt x="1340" y="1579"/>
                    </a:lnTo>
                    <a:lnTo>
                      <a:pt x="2304" y="1579"/>
                    </a:lnTo>
                    <a:lnTo>
                      <a:pt x="2304" y="0"/>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60" name="Freeform 48"/>
              <p:cNvSpPr>
                <a:spLocks/>
              </p:cNvSpPr>
              <p:nvPr/>
            </p:nvSpPr>
            <p:spPr bwMode="auto">
              <a:xfrm>
                <a:off x="1031" y="2737"/>
                <a:ext cx="1106" cy="728"/>
              </a:xfrm>
              <a:custGeom>
                <a:avLst/>
                <a:gdLst/>
                <a:ahLst/>
                <a:cxnLst>
                  <a:cxn ang="0">
                    <a:pos x="1648" y="1240"/>
                  </a:cxn>
                  <a:cxn ang="0">
                    <a:pos x="1566" y="1084"/>
                  </a:cxn>
                  <a:cxn ang="0">
                    <a:pos x="1539" y="1079"/>
                  </a:cxn>
                  <a:cxn ang="0">
                    <a:pos x="1380" y="1065"/>
                  </a:cxn>
                  <a:cxn ang="0">
                    <a:pos x="1475" y="1015"/>
                  </a:cxn>
                  <a:cxn ang="0">
                    <a:pos x="1544" y="999"/>
                  </a:cxn>
                  <a:cxn ang="0">
                    <a:pos x="1611" y="983"/>
                  </a:cxn>
                  <a:cxn ang="0">
                    <a:pos x="1723" y="951"/>
                  </a:cxn>
                  <a:cxn ang="0">
                    <a:pos x="1794" y="899"/>
                  </a:cxn>
                  <a:cxn ang="0">
                    <a:pos x="1869" y="877"/>
                  </a:cxn>
                  <a:cxn ang="0">
                    <a:pos x="1911" y="893"/>
                  </a:cxn>
                  <a:cxn ang="0">
                    <a:pos x="1959" y="883"/>
                  </a:cxn>
                  <a:cxn ang="0">
                    <a:pos x="2006" y="911"/>
                  </a:cxn>
                  <a:cxn ang="0">
                    <a:pos x="2065" y="872"/>
                  </a:cxn>
                  <a:cxn ang="0">
                    <a:pos x="2081" y="793"/>
                  </a:cxn>
                  <a:cxn ang="0">
                    <a:pos x="2118" y="789"/>
                  </a:cxn>
                  <a:cxn ang="0">
                    <a:pos x="2161" y="776"/>
                  </a:cxn>
                  <a:cxn ang="0">
                    <a:pos x="2165" y="732"/>
                  </a:cxn>
                  <a:cxn ang="0">
                    <a:pos x="2098" y="729"/>
                  </a:cxn>
                  <a:cxn ang="0">
                    <a:pos x="1993" y="720"/>
                  </a:cxn>
                  <a:cxn ang="0">
                    <a:pos x="1898" y="742"/>
                  </a:cxn>
                  <a:cxn ang="0">
                    <a:pos x="1787" y="747"/>
                  </a:cxn>
                  <a:cxn ang="0">
                    <a:pos x="1663" y="744"/>
                  </a:cxn>
                  <a:cxn ang="0">
                    <a:pos x="1542" y="757"/>
                  </a:cxn>
                  <a:cxn ang="0">
                    <a:pos x="1369" y="777"/>
                  </a:cxn>
                  <a:cxn ang="0">
                    <a:pos x="1275" y="799"/>
                  </a:cxn>
                  <a:cxn ang="0">
                    <a:pos x="1235" y="776"/>
                  </a:cxn>
                  <a:cxn ang="0">
                    <a:pos x="1153" y="768"/>
                  </a:cxn>
                  <a:cxn ang="0">
                    <a:pos x="1073" y="802"/>
                  </a:cxn>
                  <a:cxn ang="0">
                    <a:pos x="1031" y="800"/>
                  </a:cxn>
                  <a:cxn ang="0">
                    <a:pos x="1057" y="763"/>
                  </a:cxn>
                  <a:cxn ang="0">
                    <a:pos x="1075" y="680"/>
                  </a:cxn>
                  <a:cxn ang="0">
                    <a:pos x="1088" y="606"/>
                  </a:cxn>
                  <a:cxn ang="0">
                    <a:pos x="1119" y="582"/>
                  </a:cxn>
                  <a:cxn ang="0">
                    <a:pos x="1104" y="505"/>
                  </a:cxn>
                  <a:cxn ang="0">
                    <a:pos x="1070" y="508"/>
                  </a:cxn>
                  <a:cxn ang="0">
                    <a:pos x="1115" y="489"/>
                  </a:cxn>
                  <a:cxn ang="0">
                    <a:pos x="1154" y="460"/>
                  </a:cxn>
                  <a:cxn ang="0">
                    <a:pos x="1113" y="427"/>
                  </a:cxn>
                  <a:cxn ang="0">
                    <a:pos x="1071" y="349"/>
                  </a:cxn>
                  <a:cxn ang="0">
                    <a:pos x="954" y="230"/>
                  </a:cxn>
                  <a:cxn ang="0">
                    <a:pos x="808" y="244"/>
                  </a:cxn>
                  <a:cxn ang="0">
                    <a:pos x="731" y="126"/>
                  </a:cxn>
                  <a:cxn ang="0">
                    <a:pos x="591" y="126"/>
                  </a:cxn>
                  <a:cxn ang="0">
                    <a:pos x="487" y="330"/>
                  </a:cxn>
                  <a:cxn ang="0">
                    <a:pos x="481" y="376"/>
                  </a:cxn>
                  <a:cxn ang="0">
                    <a:pos x="483" y="391"/>
                  </a:cxn>
                  <a:cxn ang="0">
                    <a:pos x="486" y="458"/>
                  </a:cxn>
                  <a:cxn ang="0">
                    <a:pos x="493" y="569"/>
                  </a:cxn>
                  <a:cxn ang="0">
                    <a:pos x="446" y="607"/>
                  </a:cxn>
                  <a:cxn ang="0">
                    <a:pos x="413" y="622"/>
                  </a:cxn>
                  <a:cxn ang="0">
                    <a:pos x="282" y="623"/>
                  </a:cxn>
                  <a:cxn ang="0">
                    <a:pos x="219" y="594"/>
                  </a:cxn>
                  <a:cxn ang="0">
                    <a:pos x="166" y="607"/>
                  </a:cxn>
                  <a:cxn ang="0">
                    <a:pos x="133" y="681"/>
                  </a:cxn>
                  <a:cxn ang="0">
                    <a:pos x="99" y="995"/>
                  </a:cxn>
                  <a:cxn ang="0">
                    <a:pos x="73" y="1136"/>
                  </a:cxn>
                  <a:cxn ang="0">
                    <a:pos x="29" y="1386"/>
                  </a:cxn>
                  <a:cxn ang="0">
                    <a:pos x="0" y="1457"/>
                  </a:cxn>
                  <a:cxn ang="0">
                    <a:pos x="1498" y="1405"/>
                  </a:cxn>
                  <a:cxn ang="0">
                    <a:pos x="1666" y="1338"/>
                  </a:cxn>
                </a:cxnLst>
                <a:rect l="0" t="0" r="r" b="b"/>
                <a:pathLst>
                  <a:path w="2213" h="1457">
                    <a:moveTo>
                      <a:pt x="1675" y="1335"/>
                    </a:moveTo>
                    <a:lnTo>
                      <a:pt x="1685" y="1332"/>
                    </a:lnTo>
                    <a:lnTo>
                      <a:pt x="1685" y="1330"/>
                    </a:lnTo>
                    <a:lnTo>
                      <a:pt x="1684" y="1328"/>
                    </a:lnTo>
                    <a:lnTo>
                      <a:pt x="1681" y="1322"/>
                    </a:lnTo>
                    <a:lnTo>
                      <a:pt x="1676" y="1312"/>
                    </a:lnTo>
                    <a:lnTo>
                      <a:pt x="1670" y="1294"/>
                    </a:lnTo>
                    <a:lnTo>
                      <a:pt x="1661" y="1271"/>
                    </a:lnTo>
                    <a:lnTo>
                      <a:pt x="1648" y="1240"/>
                    </a:lnTo>
                    <a:lnTo>
                      <a:pt x="1632" y="1200"/>
                    </a:lnTo>
                    <a:lnTo>
                      <a:pt x="1622" y="1175"/>
                    </a:lnTo>
                    <a:lnTo>
                      <a:pt x="1611" y="1153"/>
                    </a:lnTo>
                    <a:lnTo>
                      <a:pt x="1600" y="1134"/>
                    </a:lnTo>
                    <a:lnTo>
                      <a:pt x="1590" y="1117"/>
                    </a:lnTo>
                    <a:lnTo>
                      <a:pt x="1580" y="1104"/>
                    </a:lnTo>
                    <a:lnTo>
                      <a:pt x="1574" y="1092"/>
                    </a:lnTo>
                    <a:lnTo>
                      <a:pt x="1568" y="1086"/>
                    </a:lnTo>
                    <a:lnTo>
                      <a:pt x="1566" y="1084"/>
                    </a:lnTo>
                    <a:lnTo>
                      <a:pt x="1564" y="1081"/>
                    </a:lnTo>
                    <a:lnTo>
                      <a:pt x="1564" y="1081"/>
                    </a:lnTo>
                    <a:lnTo>
                      <a:pt x="1564" y="1081"/>
                    </a:lnTo>
                    <a:lnTo>
                      <a:pt x="1562" y="1081"/>
                    </a:lnTo>
                    <a:lnTo>
                      <a:pt x="1560" y="1081"/>
                    </a:lnTo>
                    <a:lnTo>
                      <a:pt x="1557" y="1081"/>
                    </a:lnTo>
                    <a:lnTo>
                      <a:pt x="1553" y="1081"/>
                    </a:lnTo>
                    <a:lnTo>
                      <a:pt x="1547" y="1079"/>
                    </a:lnTo>
                    <a:lnTo>
                      <a:pt x="1539" y="1079"/>
                    </a:lnTo>
                    <a:lnTo>
                      <a:pt x="1528" y="1078"/>
                    </a:lnTo>
                    <a:lnTo>
                      <a:pt x="1516" y="1078"/>
                    </a:lnTo>
                    <a:lnTo>
                      <a:pt x="1501" y="1076"/>
                    </a:lnTo>
                    <a:lnTo>
                      <a:pt x="1483" y="1075"/>
                    </a:lnTo>
                    <a:lnTo>
                      <a:pt x="1461" y="1073"/>
                    </a:lnTo>
                    <a:lnTo>
                      <a:pt x="1437" y="1072"/>
                    </a:lnTo>
                    <a:lnTo>
                      <a:pt x="1408" y="1071"/>
                    </a:lnTo>
                    <a:lnTo>
                      <a:pt x="1375" y="1068"/>
                    </a:lnTo>
                    <a:lnTo>
                      <a:pt x="1380" y="1065"/>
                    </a:lnTo>
                    <a:lnTo>
                      <a:pt x="1388" y="1062"/>
                    </a:lnTo>
                    <a:lnTo>
                      <a:pt x="1395" y="1057"/>
                    </a:lnTo>
                    <a:lnTo>
                      <a:pt x="1404" y="1053"/>
                    </a:lnTo>
                    <a:lnTo>
                      <a:pt x="1412" y="1049"/>
                    </a:lnTo>
                    <a:lnTo>
                      <a:pt x="1422" y="1043"/>
                    </a:lnTo>
                    <a:lnTo>
                      <a:pt x="1432" y="1037"/>
                    </a:lnTo>
                    <a:lnTo>
                      <a:pt x="1442" y="1031"/>
                    </a:lnTo>
                    <a:lnTo>
                      <a:pt x="1459" y="1023"/>
                    </a:lnTo>
                    <a:lnTo>
                      <a:pt x="1475" y="1015"/>
                    </a:lnTo>
                    <a:lnTo>
                      <a:pt x="1492" y="1009"/>
                    </a:lnTo>
                    <a:lnTo>
                      <a:pt x="1507" y="1005"/>
                    </a:lnTo>
                    <a:lnTo>
                      <a:pt x="1521" y="1002"/>
                    </a:lnTo>
                    <a:lnTo>
                      <a:pt x="1532" y="1001"/>
                    </a:lnTo>
                    <a:lnTo>
                      <a:pt x="1538" y="999"/>
                    </a:lnTo>
                    <a:lnTo>
                      <a:pt x="1542" y="999"/>
                    </a:lnTo>
                    <a:lnTo>
                      <a:pt x="1543" y="999"/>
                    </a:lnTo>
                    <a:lnTo>
                      <a:pt x="1543" y="999"/>
                    </a:lnTo>
                    <a:lnTo>
                      <a:pt x="1544" y="999"/>
                    </a:lnTo>
                    <a:lnTo>
                      <a:pt x="1544" y="999"/>
                    </a:lnTo>
                    <a:lnTo>
                      <a:pt x="1544" y="999"/>
                    </a:lnTo>
                    <a:lnTo>
                      <a:pt x="1545" y="999"/>
                    </a:lnTo>
                    <a:lnTo>
                      <a:pt x="1548" y="998"/>
                    </a:lnTo>
                    <a:lnTo>
                      <a:pt x="1555" y="995"/>
                    </a:lnTo>
                    <a:lnTo>
                      <a:pt x="1564" y="992"/>
                    </a:lnTo>
                    <a:lnTo>
                      <a:pt x="1576" y="989"/>
                    </a:lnTo>
                    <a:lnTo>
                      <a:pt x="1591" y="986"/>
                    </a:lnTo>
                    <a:lnTo>
                      <a:pt x="1611" y="983"/>
                    </a:lnTo>
                    <a:lnTo>
                      <a:pt x="1635" y="982"/>
                    </a:lnTo>
                    <a:lnTo>
                      <a:pt x="1653" y="980"/>
                    </a:lnTo>
                    <a:lnTo>
                      <a:pt x="1668" y="978"/>
                    </a:lnTo>
                    <a:lnTo>
                      <a:pt x="1681" y="975"/>
                    </a:lnTo>
                    <a:lnTo>
                      <a:pt x="1692" y="970"/>
                    </a:lnTo>
                    <a:lnTo>
                      <a:pt x="1700" y="967"/>
                    </a:lnTo>
                    <a:lnTo>
                      <a:pt x="1708" y="962"/>
                    </a:lnTo>
                    <a:lnTo>
                      <a:pt x="1716" y="957"/>
                    </a:lnTo>
                    <a:lnTo>
                      <a:pt x="1723" y="951"/>
                    </a:lnTo>
                    <a:lnTo>
                      <a:pt x="1728" y="947"/>
                    </a:lnTo>
                    <a:lnTo>
                      <a:pt x="1735" y="943"/>
                    </a:lnTo>
                    <a:lnTo>
                      <a:pt x="1742" y="938"/>
                    </a:lnTo>
                    <a:lnTo>
                      <a:pt x="1750" y="934"/>
                    </a:lnTo>
                    <a:lnTo>
                      <a:pt x="1762" y="927"/>
                    </a:lnTo>
                    <a:lnTo>
                      <a:pt x="1772" y="919"/>
                    </a:lnTo>
                    <a:lnTo>
                      <a:pt x="1781" y="912"/>
                    </a:lnTo>
                    <a:lnTo>
                      <a:pt x="1789" y="906"/>
                    </a:lnTo>
                    <a:lnTo>
                      <a:pt x="1794" y="899"/>
                    </a:lnTo>
                    <a:lnTo>
                      <a:pt x="1799" y="893"/>
                    </a:lnTo>
                    <a:lnTo>
                      <a:pt x="1803" y="887"/>
                    </a:lnTo>
                    <a:lnTo>
                      <a:pt x="1805" y="883"/>
                    </a:lnTo>
                    <a:lnTo>
                      <a:pt x="1858" y="879"/>
                    </a:lnTo>
                    <a:lnTo>
                      <a:pt x="1858" y="877"/>
                    </a:lnTo>
                    <a:lnTo>
                      <a:pt x="1869" y="876"/>
                    </a:lnTo>
                    <a:lnTo>
                      <a:pt x="1869" y="877"/>
                    </a:lnTo>
                    <a:lnTo>
                      <a:pt x="1869" y="877"/>
                    </a:lnTo>
                    <a:lnTo>
                      <a:pt x="1869" y="877"/>
                    </a:lnTo>
                    <a:lnTo>
                      <a:pt x="1871" y="879"/>
                    </a:lnTo>
                    <a:lnTo>
                      <a:pt x="1874" y="882"/>
                    </a:lnTo>
                    <a:lnTo>
                      <a:pt x="1877" y="885"/>
                    </a:lnTo>
                    <a:lnTo>
                      <a:pt x="1880" y="887"/>
                    </a:lnTo>
                    <a:lnTo>
                      <a:pt x="1886" y="889"/>
                    </a:lnTo>
                    <a:lnTo>
                      <a:pt x="1891" y="890"/>
                    </a:lnTo>
                    <a:lnTo>
                      <a:pt x="1897" y="892"/>
                    </a:lnTo>
                    <a:lnTo>
                      <a:pt x="1904" y="893"/>
                    </a:lnTo>
                    <a:lnTo>
                      <a:pt x="1911" y="893"/>
                    </a:lnTo>
                    <a:lnTo>
                      <a:pt x="1919" y="893"/>
                    </a:lnTo>
                    <a:lnTo>
                      <a:pt x="1926" y="892"/>
                    </a:lnTo>
                    <a:lnTo>
                      <a:pt x="1931" y="892"/>
                    </a:lnTo>
                    <a:lnTo>
                      <a:pt x="1938" y="889"/>
                    </a:lnTo>
                    <a:lnTo>
                      <a:pt x="1942" y="887"/>
                    </a:lnTo>
                    <a:lnTo>
                      <a:pt x="1948" y="886"/>
                    </a:lnTo>
                    <a:lnTo>
                      <a:pt x="1952" y="883"/>
                    </a:lnTo>
                    <a:lnTo>
                      <a:pt x="1957" y="882"/>
                    </a:lnTo>
                    <a:lnTo>
                      <a:pt x="1959" y="883"/>
                    </a:lnTo>
                    <a:lnTo>
                      <a:pt x="1961" y="885"/>
                    </a:lnTo>
                    <a:lnTo>
                      <a:pt x="1963" y="886"/>
                    </a:lnTo>
                    <a:lnTo>
                      <a:pt x="1967" y="886"/>
                    </a:lnTo>
                    <a:lnTo>
                      <a:pt x="1973" y="889"/>
                    </a:lnTo>
                    <a:lnTo>
                      <a:pt x="1982" y="893"/>
                    </a:lnTo>
                    <a:lnTo>
                      <a:pt x="1992" y="899"/>
                    </a:lnTo>
                    <a:lnTo>
                      <a:pt x="1997" y="903"/>
                    </a:lnTo>
                    <a:lnTo>
                      <a:pt x="2000" y="906"/>
                    </a:lnTo>
                    <a:lnTo>
                      <a:pt x="2006" y="911"/>
                    </a:lnTo>
                    <a:lnTo>
                      <a:pt x="2016" y="914"/>
                    </a:lnTo>
                    <a:lnTo>
                      <a:pt x="2027" y="914"/>
                    </a:lnTo>
                    <a:lnTo>
                      <a:pt x="2034" y="912"/>
                    </a:lnTo>
                    <a:lnTo>
                      <a:pt x="2039" y="908"/>
                    </a:lnTo>
                    <a:lnTo>
                      <a:pt x="2044" y="902"/>
                    </a:lnTo>
                    <a:lnTo>
                      <a:pt x="2047" y="895"/>
                    </a:lnTo>
                    <a:lnTo>
                      <a:pt x="2052" y="887"/>
                    </a:lnTo>
                    <a:lnTo>
                      <a:pt x="2058" y="879"/>
                    </a:lnTo>
                    <a:lnTo>
                      <a:pt x="2065" y="872"/>
                    </a:lnTo>
                    <a:lnTo>
                      <a:pt x="2071" y="864"/>
                    </a:lnTo>
                    <a:lnTo>
                      <a:pt x="2080" y="856"/>
                    </a:lnTo>
                    <a:lnTo>
                      <a:pt x="2087" y="847"/>
                    </a:lnTo>
                    <a:lnTo>
                      <a:pt x="2091" y="840"/>
                    </a:lnTo>
                    <a:lnTo>
                      <a:pt x="2092" y="831"/>
                    </a:lnTo>
                    <a:lnTo>
                      <a:pt x="2091" y="822"/>
                    </a:lnTo>
                    <a:lnTo>
                      <a:pt x="2089" y="812"/>
                    </a:lnTo>
                    <a:lnTo>
                      <a:pt x="2086" y="802"/>
                    </a:lnTo>
                    <a:lnTo>
                      <a:pt x="2081" y="793"/>
                    </a:lnTo>
                    <a:lnTo>
                      <a:pt x="2085" y="792"/>
                    </a:lnTo>
                    <a:lnTo>
                      <a:pt x="2088" y="792"/>
                    </a:lnTo>
                    <a:lnTo>
                      <a:pt x="2090" y="792"/>
                    </a:lnTo>
                    <a:lnTo>
                      <a:pt x="2094" y="792"/>
                    </a:lnTo>
                    <a:lnTo>
                      <a:pt x="2099" y="792"/>
                    </a:lnTo>
                    <a:lnTo>
                      <a:pt x="2103" y="790"/>
                    </a:lnTo>
                    <a:lnTo>
                      <a:pt x="2109" y="790"/>
                    </a:lnTo>
                    <a:lnTo>
                      <a:pt x="2113" y="789"/>
                    </a:lnTo>
                    <a:lnTo>
                      <a:pt x="2118" y="789"/>
                    </a:lnTo>
                    <a:lnTo>
                      <a:pt x="2122" y="789"/>
                    </a:lnTo>
                    <a:lnTo>
                      <a:pt x="2127" y="787"/>
                    </a:lnTo>
                    <a:lnTo>
                      <a:pt x="2130" y="787"/>
                    </a:lnTo>
                    <a:lnTo>
                      <a:pt x="2138" y="786"/>
                    </a:lnTo>
                    <a:lnTo>
                      <a:pt x="2143" y="784"/>
                    </a:lnTo>
                    <a:lnTo>
                      <a:pt x="2149" y="781"/>
                    </a:lnTo>
                    <a:lnTo>
                      <a:pt x="2154" y="780"/>
                    </a:lnTo>
                    <a:lnTo>
                      <a:pt x="2158" y="777"/>
                    </a:lnTo>
                    <a:lnTo>
                      <a:pt x="2161" y="776"/>
                    </a:lnTo>
                    <a:lnTo>
                      <a:pt x="2164" y="773"/>
                    </a:lnTo>
                    <a:lnTo>
                      <a:pt x="2166" y="771"/>
                    </a:lnTo>
                    <a:lnTo>
                      <a:pt x="2172" y="764"/>
                    </a:lnTo>
                    <a:lnTo>
                      <a:pt x="2174" y="757"/>
                    </a:lnTo>
                    <a:lnTo>
                      <a:pt x="2174" y="748"/>
                    </a:lnTo>
                    <a:lnTo>
                      <a:pt x="2173" y="739"/>
                    </a:lnTo>
                    <a:lnTo>
                      <a:pt x="2171" y="734"/>
                    </a:lnTo>
                    <a:lnTo>
                      <a:pt x="2166" y="732"/>
                    </a:lnTo>
                    <a:lnTo>
                      <a:pt x="2165" y="732"/>
                    </a:lnTo>
                    <a:lnTo>
                      <a:pt x="2162" y="732"/>
                    </a:lnTo>
                    <a:lnTo>
                      <a:pt x="2158" y="731"/>
                    </a:lnTo>
                    <a:lnTo>
                      <a:pt x="2152" y="731"/>
                    </a:lnTo>
                    <a:lnTo>
                      <a:pt x="2145" y="731"/>
                    </a:lnTo>
                    <a:lnTo>
                      <a:pt x="2138" y="729"/>
                    </a:lnTo>
                    <a:lnTo>
                      <a:pt x="2129" y="729"/>
                    </a:lnTo>
                    <a:lnTo>
                      <a:pt x="2120" y="729"/>
                    </a:lnTo>
                    <a:lnTo>
                      <a:pt x="2110" y="729"/>
                    </a:lnTo>
                    <a:lnTo>
                      <a:pt x="2098" y="729"/>
                    </a:lnTo>
                    <a:lnTo>
                      <a:pt x="2085" y="729"/>
                    </a:lnTo>
                    <a:lnTo>
                      <a:pt x="2071" y="728"/>
                    </a:lnTo>
                    <a:lnTo>
                      <a:pt x="2058" y="728"/>
                    </a:lnTo>
                    <a:lnTo>
                      <a:pt x="2045" y="726"/>
                    </a:lnTo>
                    <a:lnTo>
                      <a:pt x="2032" y="725"/>
                    </a:lnTo>
                    <a:lnTo>
                      <a:pt x="2021" y="722"/>
                    </a:lnTo>
                    <a:lnTo>
                      <a:pt x="2011" y="720"/>
                    </a:lnTo>
                    <a:lnTo>
                      <a:pt x="2002" y="719"/>
                    </a:lnTo>
                    <a:lnTo>
                      <a:pt x="1993" y="720"/>
                    </a:lnTo>
                    <a:lnTo>
                      <a:pt x="1984" y="720"/>
                    </a:lnTo>
                    <a:lnTo>
                      <a:pt x="1974" y="722"/>
                    </a:lnTo>
                    <a:lnTo>
                      <a:pt x="1965" y="725"/>
                    </a:lnTo>
                    <a:lnTo>
                      <a:pt x="1957" y="726"/>
                    </a:lnTo>
                    <a:lnTo>
                      <a:pt x="1947" y="729"/>
                    </a:lnTo>
                    <a:lnTo>
                      <a:pt x="1931" y="734"/>
                    </a:lnTo>
                    <a:lnTo>
                      <a:pt x="1920" y="736"/>
                    </a:lnTo>
                    <a:lnTo>
                      <a:pt x="1909" y="739"/>
                    </a:lnTo>
                    <a:lnTo>
                      <a:pt x="1898" y="742"/>
                    </a:lnTo>
                    <a:lnTo>
                      <a:pt x="1887" y="744"/>
                    </a:lnTo>
                    <a:lnTo>
                      <a:pt x="1876" y="747"/>
                    </a:lnTo>
                    <a:lnTo>
                      <a:pt x="1867" y="748"/>
                    </a:lnTo>
                    <a:lnTo>
                      <a:pt x="1861" y="749"/>
                    </a:lnTo>
                    <a:lnTo>
                      <a:pt x="1855" y="751"/>
                    </a:lnTo>
                    <a:lnTo>
                      <a:pt x="1854" y="747"/>
                    </a:lnTo>
                    <a:lnTo>
                      <a:pt x="1798" y="752"/>
                    </a:lnTo>
                    <a:lnTo>
                      <a:pt x="1793" y="749"/>
                    </a:lnTo>
                    <a:lnTo>
                      <a:pt x="1787" y="747"/>
                    </a:lnTo>
                    <a:lnTo>
                      <a:pt x="1778" y="742"/>
                    </a:lnTo>
                    <a:lnTo>
                      <a:pt x="1767" y="739"/>
                    </a:lnTo>
                    <a:lnTo>
                      <a:pt x="1752" y="736"/>
                    </a:lnTo>
                    <a:lnTo>
                      <a:pt x="1737" y="735"/>
                    </a:lnTo>
                    <a:lnTo>
                      <a:pt x="1719" y="736"/>
                    </a:lnTo>
                    <a:lnTo>
                      <a:pt x="1699" y="738"/>
                    </a:lnTo>
                    <a:lnTo>
                      <a:pt x="1687" y="739"/>
                    </a:lnTo>
                    <a:lnTo>
                      <a:pt x="1676" y="742"/>
                    </a:lnTo>
                    <a:lnTo>
                      <a:pt x="1663" y="744"/>
                    </a:lnTo>
                    <a:lnTo>
                      <a:pt x="1651" y="745"/>
                    </a:lnTo>
                    <a:lnTo>
                      <a:pt x="1639" y="747"/>
                    </a:lnTo>
                    <a:lnTo>
                      <a:pt x="1625" y="748"/>
                    </a:lnTo>
                    <a:lnTo>
                      <a:pt x="1612" y="749"/>
                    </a:lnTo>
                    <a:lnTo>
                      <a:pt x="1599" y="751"/>
                    </a:lnTo>
                    <a:lnTo>
                      <a:pt x="1585" y="752"/>
                    </a:lnTo>
                    <a:lnTo>
                      <a:pt x="1570" y="754"/>
                    </a:lnTo>
                    <a:lnTo>
                      <a:pt x="1556" y="755"/>
                    </a:lnTo>
                    <a:lnTo>
                      <a:pt x="1542" y="757"/>
                    </a:lnTo>
                    <a:lnTo>
                      <a:pt x="1527" y="758"/>
                    </a:lnTo>
                    <a:lnTo>
                      <a:pt x="1512" y="760"/>
                    </a:lnTo>
                    <a:lnTo>
                      <a:pt x="1496" y="761"/>
                    </a:lnTo>
                    <a:lnTo>
                      <a:pt x="1481" y="763"/>
                    </a:lnTo>
                    <a:lnTo>
                      <a:pt x="1453" y="765"/>
                    </a:lnTo>
                    <a:lnTo>
                      <a:pt x="1429" y="768"/>
                    </a:lnTo>
                    <a:lnTo>
                      <a:pt x="1407" y="771"/>
                    </a:lnTo>
                    <a:lnTo>
                      <a:pt x="1388" y="773"/>
                    </a:lnTo>
                    <a:lnTo>
                      <a:pt x="1369" y="777"/>
                    </a:lnTo>
                    <a:lnTo>
                      <a:pt x="1353" y="780"/>
                    </a:lnTo>
                    <a:lnTo>
                      <a:pt x="1337" y="784"/>
                    </a:lnTo>
                    <a:lnTo>
                      <a:pt x="1321" y="789"/>
                    </a:lnTo>
                    <a:lnTo>
                      <a:pt x="1311" y="792"/>
                    </a:lnTo>
                    <a:lnTo>
                      <a:pt x="1302" y="793"/>
                    </a:lnTo>
                    <a:lnTo>
                      <a:pt x="1294" y="795"/>
                    </a:lnTo>
                    <a:lnTo>
                      <a:pt x="1287" y="796"/>
                    </a:lnTo>
                    <a:lnTo>
                      <a:pt x="1281" y="797"/>
                    </a:lnTo>
                    <a:lnTo>
                      <a:pt x="1275" y="799"/>
                    </a:lnTo>
                    <a:lnTo>
                      <a:pt x="1271" y="800"/>
                    </a:lnTo>
                    <a:lnTo>
                      <a:pt x="1268" y="800"/>
                    </a:lnTo>
                    <a:lnTo>
                      <a:pt x="1266" y="793"/>
                    </a:lnTo>
                    <a:lnTo>
                      <a:pt x="1263" y="786"/>
                    </a:lnTo>
                    <a:lnTo>
                      <a:pt x="1260" y="779"/>
                    </a:lnTo>
                    <a:lnTo>
                      <a:pt x="1257" y="773"/>
                    </a:lnTo>
                    <a:lnTo>
                      <a:pt x="1251" y="770"/>
                    </a:lnTo>
                    <a:lnTo>
                      <a:pt x="1243" y="770"/>
                    </a:lnTo>
                    <a:lnTo>
                      <a:pt x="1235" y="776"/>
                    </a:lnTo>
                    <a:lnTo>
                      <a:pt x="1225" y="786"/>
                    </a:lnTo>
                    <a:lnTo>
                      <a:pt x="1221" y="781"/>
                    </a:lnTo>
                    <a:lnTo>
                      <a:pt x="1217" y="776"/>
                    </a:lnTo>
                    <a:lnTo>
                      <a:pt x="1211" y="771"/>
                    </a:lnTo>
                    <a:lnTo>
                      <a:pt x="1206" y="767"/>
                    </a:lnTo>
                    <a:lnTo>
                      <a:pt x="1196" y="763"/>
                    </a:lnTo>
                    <a:lnTo>
                      <a:pt x="1183" y="763"/>
                    </a:lnTo>
                    <a:lnTo>
                      <a:pt x="1168" y="765"/>
                    </a:lnTo>
                    <a:lnTo>
                      <a:pt x="1153" y="768"/>
                    </a:lnTo>
                    <a:lnTo>
                      <a:pt x="1139" y="774"/>
                    </a:lnTo>
                    <a:lnTo>
                      <a:pt x="1125" y="780"/>
                    </a:lnTo>
                    <a:lnTo>
                      <a:pt x="1115" y="784"/>
                    </a:lnTo>
                    <a:lnTo>
                      <a:pt x="1110" y="789"/>
                    </a:lnTo>
                    <a:lnTo>
                      <a:pt x="1107" y="790"/>
                    </a:lnTo>
                    <a:lnTo>
                      <a:pt x="1101" y="793"/>
                    </a:lnTo>
                    <a:lnTo>
                      <a:pt x="1092" y="796"/>
                    </a:lnTo>
                    <a:lnTo>
                      <a:pt x="1083" y="799"/>
                    </a:lnTo>
                    <a:lnTo>
                      <a:pt x="1073" y="802"/>
                    </a:lnTo>
                    <a:lnTo>
                      <a:pt x="1062" y="805"/>
                    </a:lnTo>
                    <a:lnTo>
                      <a:pt x="1051" y="806"/>
                    </a:lnTo>
                    <a:lnTo>
                      <a:pt x="1040" y="809"/>
                    </a:lnTo>
                    <a:lnTo>
                      <a:pt x="1038" y="808"/>
                    </a:lnTo>
                    <a:lnTo>
                      <a:pt x="1036" y="806"/>
                    </a:lnTo>
                    <a:lnTo>
                      <a:pt x="1035" y="805"/>
                    </a:lnTo>
                    <a:lnTo>
                      <a:pt x="1034" y="803"/>
                    </a:lnTo>
                    <a:lnTo>
                      <a:pt x="1033" y="802"/>
                    </a:lnTo>
                    <a:lnTo>
                      <a:pt x="1031" y="800"/>
                    </a:lnTo>
                    <a:lnTo>
                      <a:pt x="1029" y="800"/>
                    </a:lnTo>
                    <a:lnTo>
                      <a:pt x="1028" y="799"/>
                    </a:lnTo>
                    <a:lnTo>
                      <a:pt x="1027" y="771"/>
                    </a:lnTo>
                    <a:lnTo>
                      <a:pt x="1031" y="771"/>
                    </a:lnTo>
                    <a:lnTo>
                      <a:pt x="1036" y="771"/>
                    </a:lnTo>
                    <a:lnTo>
                      <a:pt x="1041" y="770"/>
                    </a:lnTo>
                    <a:lnTo>
                      <a:pt x="1047" y="768"/>
                    </a:lnTo>
                    <a:lnTo>
                      <a:pt x="1052" y="765"/>
                    </a:lnTo>
                    <a:lnTo>
                      <a:pt x="1057" y="763"/>
                    </a:lnTo>
                    <a:lnTo>
                      <a:pt x="1062" y="760"/>
                    </a:lnTo>
                    <a:lnTo>
                      <a:pt x="1067" y="757"/>
                    </a:lnTo>
                    <a:lnTo>
                      <a:pt x="1077" y="744"/>
                    </a:lnTo>
                    <a:lnTo>
                      <a:pt x="1080" y="731"/>
                    </a:lnTo>
                    <a:lnTo>
                      <a:pt x="1080" y="716"/>
                    </a:lnTo>
                    <a:lnTo>
                      <a:pt x="1077" y="704"/>
                    </a:lnTo>
                    <a:lnTo>
                      <a:pt x="1075" y="694"/>
                    </a:lnTo>
                    <a:lnTo>
                      <a:pt x="1073" y="687"/>
                    </a:lnTo>
                    <a:lnTo>
                      <a:pt x="1075" y="680"/>
                    </a:lnTo>
                    <a:lnTo>
                      <a:pt x="1076" y="671"/>
                    </a:lnTo>
                    <a:lnTo>
                      <a:pt x="1076" y="670"/>
                    </a:lnTo>
                    <a:lnTo>
                      <a:pt x="1077" y="658"/>
                    </a:lnTo>
                    <a:lnTo>
                      <a:pt x="1076" y="645"/>
                    </a:lnTo>
                    <a:lnTo>
                      <a:pt x="1073" y="630"/>
                    </a:lnTo>
                    <a:lnTo>
                      <a:pt x="1071" y="619"/>
                    </a:lnTo>
                    <a:lnTo>
                      <a:pt x="1084" y="614"/>
                    </a:lnTo>
                    <a:lnTo>
                      <a:pt x="1086" y="604"/>
                    </a:lnTo>
                    <a:lnTo>
                      <a:pt x="1088" y="606"/>
                    </a:lnTo>
                    <a:lnTo>
                      <a:pt x="1090" y="606"/>
                    </a:lnTo>
                    <a:lnTo>
                      <a:pt x="1091" y="606"/>
                    </a:lnTo>
                    <a:lnTo>
                      <a:pt x="1093" y="606"/>
                    </a:lnTo>
                    <a:lnTo>
                      <a:pt x="1099" y="606"/>
                    </a:lnTo>
                    <a:lnTo>
                      <a:pt x="1104" y="603"/>
                    </a:lnTo>
                    <a:lnTo>
                      <a:pt x="1109" y="600"/>
                    </a:lnTo>
                    <a:lnTo>
                      <a:pt x="1113" y="596"/>
                    </a:lnTo>
                    <a:lnTo>
                      <a:pt x="1116" y="590"/>
                    </a:lnTo>
                    <a:lnTo>
                      <a:pt x="1119" y="582"/>
                    </a:lnTo>
                    <a:lnTo>
                      <a:pt x="1121" y="577"/>
                    </a:lnTo>
                    <a:lnTo>
                      <a:pt x="1121" y="569"/>
                    </a:lnTo>
                    <a:lnTo>
                      <a:pt x="1121" y="540"/>
                    </a:lnTo>
                    <a:lnTo>
                      <a:pt x="1121" y="533"/>
                    </a:lnTo>
                    <a:lnTo>
                      <a:pt x="1119" y="526"/>
                    </a:lnTo>
                    <a:lnTo>
                      <a:pt x="1116" y="520"/>
                    </a:lnTo>
                    <a:lnTo>
                      <a:pt x="1113" y="514"/>
                    </a:lnTo>
                    <a:lnTo>
                      <a:pt x="1109" y="510"/>
                    </a:lnTo>
                    <a:lnTo>
                      <a:pt x="1104" y="505"/>
                    </a:lnTo>
                    <a:lnTo>
                      <a:pt x="1099" y="504"/>
                    </a:lnTo>
                    <a:lnTo>
                      <a:pt x="1093" y="503"/>
                    </a:lnTo>
                    <a:lnTo>
                      <a:pt x="1087" y="504"/>
                    </a:lnTo>
                    <a:lnTo>
                      <a:pt x="1081" y="507"/>
                    </a:lnTo>
                    <a:lnTo>
                      <a:pt x="1076" y="511"/>
                    </a:lnTo>
                    <a:lnTo>
                      <a:pt x="1071" y="519"/>
                    </a:lnTo>
                    <a:lnTo>
                      <a:pt x="1071" y="516"/>
                    </a:lnTo>
                    <a:lnTo>
                      <a:pt x="1071" y="513"/>
                    </a:lnTo>
                    <a:lnTo>
                      <a:pt x="1070" y="508"/>
                    </a:lnTo>
                    <a:lnTo>
                      <a:pt x="1070" y="505"/>
                    </a:lnTo>
                    <a:lnTo>
                      <a:pt x="1075" y="504"/>
                    </a:lnTo>
                    <a:lnTo>
                      <a:pt x="1079" y="503"/>
                    </a:lnTo>
                    <a:lnTo>
                      <a:pt x="1086" y="500"/>
                    </a:lnTo>
                    <a:lnTo>
                      <a:pt x="1093" y="497"/>
                    </a:lnTo>
                    <a:lnTo>
                      <a:pt x="1100" y="495"/>
                    </a:lnTo>
                    <a:lnTo>
                      <a:pt x="1105" y="492"/>
                    </a:lnTo>
                    <a:lnTo>
                      <a:pt x="1110" y="491"/>
                    </a:lnTo>
                    <a:lnTo>
                      <a:pt x="1115" y="489"/>
                    </a:lnTo>
                    <a:lnTo>
                      <a:pt x="1123" y="487"/>
                    </a:lnTo>
                    <a:lnTo>
                      <a:pt x="1130" y="485"/>
                    </a:lnTo>
                    <a:lnTo>
                      <a:pt x="1135" y="482"/>
                    </a:lnTo>
                    <a:lnTo>
                      <a:pt x="1141" y="479"/>
                    </a:lnTo>
                    <a:lnTo>
                      <a:pt x="1145" y="478"/>
                    </a:lnTo>
                    <a:lnTo>
                      <a:pt x="1149" y="475"/>
                    </a:lnTo>
                    <a:lnTo>
                      <a:pt x="1151" y="471"/>
                    </a:lnTo>
                    <a:lnTo>
                      <a:pt x="1153" y="466"/>
                    </a:lnTo>
                    <a:lnTo>
                      <a:pt x="1154" y="460"/>
                    </a:lnTo>
                    <a:lnTo>
                      <a:pt x="1153" y="456"/>
                    </a:lnTo>
                    <a:lnTo>
                      <a:pt x="1150" y="450"/>
                    </a:lnTo>
                    <a:lnTo>
                      <a:pt x="1145" y="446"/>
                    </a:lnTo>
                    <a:lnTo>
                      <a:pt x="1141" y="443"/>
                    </a:lnTo>
                    <a:lnTo>
                      <a:pt x="1134" y="439"/>
                    </a:lnTo>
                    <a:lnTo>
                      <a:pt x="1128" y="436"/>
                    </a:lnTo>
                    <a:lnTo>
                      <a:pt x="1121" y="431"/>
                    </a:lnTo>
                    <a:lnTo>
                      <a:pt x="1116" y="430"/>
                    </a:lnTo>
                    <a:lnTo>
                      <a:pt x="1113" y="427"/>
                    </a:lnTo>
                    <a:lnTo>
                      <a:pt x="1110" y="426"/>
                    </a:lnTo>
                    <a:lnTo>
                      <a:pt x="1107" y="424"/>
                    </a:lnTo>
                    <a:lnTo>
                      <a:pt x="1102" y="420"/>
                    </a:lnTo>
                    <a:lnTo>
                      <a:pt x="1098" y="413"/>
                    </a:lnTo>
                    <a:lnTo>
                      <a:pt x="1093" y="404"/>
                    </a:lnTo>
                    <a:lnTo>
                      <a:pt x="1088" y="391"/>
                    </a:lnTo>
                    <a:lnTo>
                      <a:pt x="1082" y="378"/>
                    </a:lnTo>
                    <a:lnTo>
                      <a:pt x="1077" y="363"/>
                    </a:lnTo>
                    <a:lnTo>
                      <a:pt x="1071" y="349"/>
                    </a:lnTo>
                    <a:lnTo>
                      <a:pt x="1066" y="333"/>
                    </a:lnTo>
                    <a:lnTo>
                      <a:pt x="1056" y="311"/>
                    </a:lnTo>
                    <a:lnTo>
                      <a:pt x="1046" y="291"/>
                    </a:lnTo>
                    <a:lnTo>
                      <a:pt x="1034" y="275"/>
                    </a:lnTo>
                    <a:lnTo>
                      <a:pt x="1020" y="260"/>
                    </a:lnTo>
                    <a:lnTo>
                      <a:pt x="1006" y="248"/>
                    </a:lnTo>
                    <a:lnTo>
                      <a:pt x="991" y="240"/>
                    </a:lnTo>
                    <a:lnTo>
                      <a:pt x="973" y="234"/>
                    </a:lnTo>
                    <a:lnTo>
                      <a:pt x="954" y="230"/>
                    </a:lnTo>
                    <a:lnTo>
                      <a:pt x="934" y="228"/>
                    </a:lnTo>
                    <a:lnTo>
                      <a:pt x="914" y="230"/>
                    </a:lnTo>
                    <a:lnTo>
                      <a:pt x="893" y="234"/>
                    </a:lnTo>
                    <a:lnTo>
                      <a:pt x="874" y="240"/>
                    </a:lnTo>
                    <a:lnTo>
                      <a:pt x="855" y="245"/>
                    </a:lnTo>
                    <a:lnTo>
                      <a:pt x="837" y="253"/>
                    </a:lnTo>
                    <a:lnTo>
                      <a:pt x="824" y="259"/>
                    </a:lnTo>
                    <a:lnTo>
                      <a:pt x="813" y="264"/>
                    </a:lnTo>
                    <a:lnTo>
                      <a:pt x="808" y="244"/>
                    </a:lnTo>
                    <a:lnTo>
                      <a:pt x="802" y="221"/>
                    </a:lnTo>
                    <a:lnTo>
                      <a:pt x="794" y="198"/>
                    </a:lnTo>
                    <a:lnTo>
                      <a:pt x="785" y="174"/>
                    </a:lnTo>
                    <a:lnTo>
                      <a:pt x="780" y="164"/>
                    </a:lnTo>
                    <a:lnTo>
                      <a:pt x="772" y="154"/>
                    </a:lnTo>
                    <a:lnTo>
                      <a:pt x="764" y="145"/>
                    </a:lnTo>
                    <a:lnTo>
                      <a:pt x="754" y="138"/>
                    </a:lnTo>
                    <a:lnTo>
                      <a:pt x="743" y="132"/>
                    </a:lnTo>
                    <a:lnTo>
                      <a:pt x="731" y="126"/>
                    </a:lnTo>
                    <a:lnTo>
                      <a:pt x="718" y="122"/>
                    </a:lnTo>
                    <a:lnTo>
                      <a:pt x="704" y="118"/>
                    </a:lnTo>
                    <a:lnTo>
                      <a:pt x="688" y="116"/>
                    </a:lnTo>
                    <a:lnTo>
                      <a:pt x="674" y="115"/>
                    </a:lnTo>
                    <a:lnTo>
                      <a:pt x="657" y="115"/>
                    </a:lnTo>
                    <a:lnTo>
                      <a:pt x="641" y="116"/>
                    </a:lnTo>
                    <a:lnTo>
                      <a:pt x="624" y="118"/>
                    </a:lnTo>
                    <a:lnTo>
                      <a:pt x="608" y="122"/>
                    </a:lnTo>
                    <a:lnTo>
                      <a:pt x="591" y="126"/>
                    </a:lnTo>
                    <a:lnTo>
                      <a:pt x="574" y="132"/>
                    </a:lnTo>
                    <a:lnTo>
                      <a:pt x="559" y="141"/>
                    </a:lnTo>
                    <a:lnTo>
                      <a:pt x="544" y="151"/>
                    </a:lnTo>
                    <a:lnTo>
                      <a:pt x="528" y="167"/>
                    </a:lnTo>
                    <a:lnTo>
                      <a:pt x="515" y="187"/>
                    </a:lnTo>
                    <a:lnTo>
                      <a:pt x="504" y="214"/>
                    </a:lnTo>
                    <a:lnTo>
                      <a:pt x="495" y="245"/>
                    </a:lnTo>
                    <a:lnTo>
                      <a:pt x="489" y="283"/>
                    </a:lnTo>
                    <a:lnTo>
                      <a:pt x="487" y="330"/>
                    </a:lnTo>
                    <a:lnTo>
                      <a:pt x="487" y="334"/>
                    </a:lnTo>
                    <a:lnTo>
                      <a:pt x="485" y="346"/>
                    </a:lnTo>
                    <a:lnTo>
                      <a:pt x="478" y="354"/>
                    </a:lnTo>
                    <a:lnTo>
                      <a:pt x="473" y="360"/>
                    </a:lnTo>
                    <a:lnTo>
                      <a:pt x="470" y="362"/>
                    </a:lnTo>
                    <a:lnTo>
                      <a:pt x="476" y="381"/>
                    </a:lnTo>
                    <a:lnTo>
                      <a:pt x="477" y="379"/>
                    </a:lnTo>
                    <a:lnTo>
                      <a:pt x="478" y="378"/>
                    </a:lnTo>
                    <a:lnTo>
                      <a:pt x="481" y="376"/>
                    </a:lnTo>
                    <a:lnTo>
                      <a:pt x="484" y="375"/>
                    </a:lnTo>
                    <a:lnTo>
                      <a:pt x="486" y="376"/>
                    </a:lnTo>
                    <a:lnTo>
                      <a:pt x="486" y="376"/>
                    </a:lnTo>
                    <a:lnTo>
                      <a:pt x="486" y="376"/>
                    </a:lnTo>
                    <a:lnTo>
                      <a:pt x="486" y="376"/>
                    </a:lnTo>
                    <a:lnTo>
                      <a:pt x="486" y="376"/>
                    </a:lnTo>
                    <a:lnTo>
                      <a:pt x="487" y="375"/>
                    </a:lnTo>
                    <a:lnTo>
                      <a:pt x="485" y="382"/>
                    </a:lnTo>
                    <a:lnTo>
                      <a:pt x="483" y="391"/>
                    </a:lnTo>
                    <a:lnTo>
                      <a:pt x="481" y="401"/>
                    </a:lnTo>
                    <a:lnTo>
                      <a:pt x="479" y="411"/>
                    </a:lnTo>
                    <a:lnTo>
                      <a:pt x="479" y="420"/>
                    </a:lnTo>
                    <a:lnTo>
                      <a:pt x="479" y="427"/>
                    </a:lnTo>
                    <a:lnTo>
                      <a:pt x="481" y="433"/>
                    </a:lnTo>
                    <a:lnTo>
                      <a:pt x="482" y="440"/>
                    </a:lnTo>
                    <a:lnTo>
                      <a:pt x="483" y="444"/>
                    </a:lnTo>
                    <a:lnTo>
                      <a:pt x="484" y="450"/>
                    </a:lnTo>
                    <a:lnTo>
                      <a:pt x="486" y="458"/>
                    </a:lnTo>
                    <a:lnTo>
                      <a:pt x="487" y="466"/>
                    </a:lnTo>
                    <a:lnTo>
                      <a:pt x="492" y="491"/>
                    </a:lnTo>
                    <a:lnTo>
                      <a:pt x="494" y="511"/>
                    </a:lnTo>
                    <a:lnTo>
                      <a:pt x="494" y="524"/>
                    </a:lnTo>
                    <a:lnTo>
                      <a:pt x="494" y="529"/>
                    </a:lnTo>
                    <a:lnTo>
                      <a:pt x="494" y="535"/>
                    </a:lnTo>
                    <a:lnTo>
                      <a:pt x="504" y="543"/>
                    </a:lnTo>
                    <a:lnTo>
                      <a:pt x="498" y="555"/>
                    </a:lnTo>
                    <a:lnTo>
                      <a:pt x="493" y="569"/>
                    </a:lnTo>
                    <a:lnTo>
                      <a:pt x="487" y="582"/>
                    </a:lnTo>
                    <a:lnTo>
                      <a:pt x="483" y="596"/>
                    </a:lnTo>
                    <a:lnTo>
                      <a:pt x="482" y="596"/>
                    </a:lnTo>
                    <a:lnTo>
                      <a:pt x="478" y="597"/>
                    </a:lnTo>
                    <a:lnTo>
                      <a:pt x="475" y="600"/>
                    </a:lnTo>
                    <a:lnTo>
                      <a:pt x="471" y="604"/>
                    </a:lnTo>
                    <a:lnTo>
                      <a:pt x="464" y="606"/>
                    </a:lnTo>
                    <a:lnTo>
                      <a:pt x="455" y="607"/>
                    </a:lnTo>
                    <a:lnTo>
                      <a:pt x="446" y="607"/>
                    </a:lnTo>
                    <a:lnTo>
                      <a:pt x="440" y="607"/>
                    </a:lnTo>
                    <a:lnTo>
                      <a:pt x="439" y="609"/>
                    </a:lnTo>
                    <a:lnTo>
                      <a:pt x="438" y="612"/>
                    </a:lnTo>
                    <a:lnTo>
                      <a:pt x="438" y="613"/>
                    </a:lnTo>
                    <a:lnTo>
                      <a:pt x="439" y="616"/>
                    </a:lnTo>
                    <a:lnTo>
                      <a:pt x="433" y="617"/>
                    </a:lnTo>
                    <a:lnTo>
                      <a:pt x="428" y="619"/>
                    </a:lnTo>
                    <a:lnTo>
                      <a:pt x="421" y="620"/>
                    </a:lnTo>
                    <a:lnTo>
                      <a:pt x="413" y="622"/>
                    </a:lnTo>
                    <a:lnTo>
                      <a:pt x="403" y="623"/>
                    </a:lnTo>
                    <a:lnTo>
                      <a:pt x="393" y="625"/>
                    </a:lnTo>
                    <a:lnTo>
                      <a:pt x="382" y="626"/>
                    </a:lnTo>
                    <a:lnTo>
                      <a:pt x="370" y="626"/>
                    </a:lnTo>
                    <a:lnTo>
                      <a:pt x="351" y="626"/>
                    </a:lnTo>
                    <a:lnTo>
                      <a:pt x="333" y="626"/>
                    </a:lnTo>
                    <a:lnTo>
                      <a:pt x="315" y="626"/>
                    </a:lnTo>
                    <a:lnTo>
                      <a:pt x="297" y="625"/>
                    </a:lnTo>
                    <a:lnTo>
                      <a:pt x="282" y="623"/>
                    </a:lnTo>
                    <a:lnTo>
                      <a:pt x="269" y="620"/>
                    </a:lnTo>
                    <a:lnTo>
                      <a:pt x="259" y="620"/>
                    </a:lnTo>
                    <a:lnTo>
                      <a:pt x="253" y="619"/>
                    </a:lnTo>
                    <a:lnTo>
                      <a:pt x="248" y="612"/>
                    </a:lnTo>
                    <a:lnTo>
                      <a:pt x="242" y="606"/>
                    </a:lnTo>
                    <a:lnTo>
                      <a:pt x="236" y="601"/>
                    </a:lnTo>
                    <a:lnTo>
                      <a:pt x="230" y="598"/>
                    </a:lnTo>
                    <a:lnTo>
                      <a:pt x="227" y="597"/>
                    </a:lnTo>
                    <a:lnTo>
                      <a:pt x="219" y="594"/>
                    </a:lnTo>
                    <a:lnTo>
                      <a:pt x="211" y="591"/>
                    </a:lnTo>
                    <a:lnTo>
                      <a:pt x="206" y="590"/>
                    </a:lnTo>
                    <a:lnTo>
                      <a:pt x="199" y="590"/>
                    </a:lnTo>
                    <a:lnTo>
                      <a:pt x="194" y="590"/>
                    </a:lnTo>
                    <a:lnTo>
                      <a:pt x="188" y="593"/>
                    </a:lnTo>
                    <a:lnTo>
                      <a:pt x="181" y="597"/>
                    </a:lnTo>
                    <a:lnTo>
                      <a:pt x="175" y="603"/>
                    </a:lnTo>
                    <a:lnTo>
                      <a:pt x="170" y="606"/>
                    </a:lnTo>
                    <a:lnTo>
                      <a:pt x="166" y="607"/>
                    </a:lnTo>
                    <a:lnTo>
                      <a:pt x="163" y="607"/>
                    </a:lnTo>
                    <a:lnTo>
                      <a:pt x="159" y="607"/>
                    </a:lnTo>
                    <a:lnTo>
                      <a:pt x="155" y="607"/>
                    </a:lnTo>
                    <a:lnTo>
                      <a:pt x="149" y="609"/>
                    </a:lnTo>
                    <a:lnTo>
                      <a:pt x="144" y="614"/>
                    </a:lnTo>
                    <a:lnTo>
                      <a:pt x="141" y="625"/>
                    </a:lnTo>
                    <a:lnTo>
                      <a:pt x="139" y="636"/>
                    </a:lnTo>
                    <a:lnTo>
                      <a:pt x="136" y="657"/>
                    </a:lnTo>
                    <a:lnTo>
                      <a:pt x="133" y="681"/>
                    </a:lnTo>
                    <a:lnTo>
                      <a:pt x="128" y="712"/>
                    </a:lnTo>
                    <a:lnTo>
                      <a:pt x="123" y="744"/>
                    </a:lnTo>
                    <a:lnTo>
                      <a:pt x="117" y="779"/>
                    </a:lnTo>
                    <a:lnTo>
                      <a:pt x="111" y="812"/>
                    </a:lnTo>
                    <a:lnTo>
                      <a:pt x="103" y="844"/>
                    </a:lnTo>
                    <a:lnTo>
                      <a:pt x="98" y="880"/>
                    </a:lnTo>
                    <a:lnTo>
                      <a:pt x="95" y="919"/>
                    </a:lnTo>
                    <a:lnTo>
                      <a:pt x="96" y="959"/>
                    </a:lnTo>
                    <a:lnTo>
                      <a:pt x="99" y="995"/>
                    </a:lnTo>
                    <a:lnTo>
                      <a:pt x="95" y="996"/>
                    </a:lnTo>
                    <a:lnTo>
                      <a:pt x="95" y="996"/>
                    </a:lnTo>
                    <a:lnTo>
                      <a:pt x="95" y="999"/>
                    </a:lnTo>
                    <a:lnTo>
                      <a:pt x="95" y="1008"/>
                    </a:lnTo>
                    <a:lnTo>
                      <a:pt x="94" y="1023"/>
                    </a:lnTo>
                    <a:lnTo>
                      <a:pt x="93" y="1041"/>
                    </a:lnTo>
                    <a:lnTo>
                      <a:pt x="89" y="1068"/>
                    </a:lnTo>
                    <a:lnTo>
                      <a:pt x="82" y="1098"/>
                    </a:lnTo>
                    <a:lnTo>
                      <a:pt x="73" y="1136"/>
                    </a:lnTo>
                    <a:lnTo>
                      <a:pt x="60" y="1178"/>
                    </a:lnTo>
                    <a:lnTo>
                      <a:pt x="49" y="1214"/>
                    </a:lnTo>
                    <a:lnTo>
                      <a:pt x="41" y="1248"/>
                    </a:lnTo>
                    <a:lnTo>
                      <a:pt x="36" y="1278"/>
                    </a:lnTo>
                    <a:lnTo>
                      <a:pt x="31" y="1306"/>
                    </a:lnTo>
                    <a:lnTo>
                      <a:pt x="30" y="1330"/>
                    </a:lnTo>
                    <a:lnTo>
                      <a:pt x="29" y="1352"/>
                    </a:lnTo>
                    <a:lnTo>
                      <a:pt x="29" y="1371"/>
                    </a:lnTo>
                    <a:lnTo>
                      <a:pt x="29" y="1386"/>
                    </a:lnTo>
                    <a:lnTo>
                      <a:pt x="29" y="1392"/>
                    </a:lnTo>
                    <a:lnTo>
                      <a:pt x="29" y="1396"/>
                    </a:lnTo>
                    <a:lnTo>
                      <a:pt x="29" y="1399"/>
                    </a:lnTo>
                    <a:lnTo>
                      <a:pt x="29" y="1402"/>
                    </a:lnTo>
                    <a:lnTo>
                      <a:pt x="28" y="1412"/>
                    </a:lnTo>
                    <a:lnTo>
                      <a:pt x="29" y="1426"/>
                    </a:lnTo>
                    <a:lnTo>
                      <a:pt x="30" y="1442"/>
                    </a:lnTo>
                    <a:lnTo>
                      <a:pt x="32" y="1457"/>
                    </a:lnTo>
                    <a:lnTo>
                      <a:pt x="0" y="1457"/>
                    </a:lnTo>
                    <a:lnTo>
                      <a:pt x="0" y="0"/>
                    </a:lnTo>
                    <a:lnTo>
                      <a:pt x="2213" y="0"/>
                    </a:lnTo>
                    <a:lnTo>
                      <a:pt x="2213" y="1457"/>
                    </a:lnTo>
                    <a:lnTo>
                      <a:pt x="1388" y="1457"/>
                    </a:lnTo>
                    <a:lnTo>
                      <a:pt x="1408" y="1447"/>
                    </a:lnTo>
                    <a:lnTo>
                      <a:pt x="1429" y="1435"/>
                    </a:lnTo>
                    <a:lnTo>
                      <a:pt x="1451" y="1425"/>
                    </a:lnTo>
                    <a:lnTo>
                      <a:pt x="1474" y="1415"/>
                    </a:lnTo>
                    <a:lnTo>
                      <a:pt x="1498" y="1405"/>
                    </a:lnTo>
                    <a:lnTo>
                      <a:pt x="1522" y="1394"/>
                    </a:lnTo>
                    <a:lnTo>
                      <a:pt x="1545" y="1384"/>
                    </a:lnTo>
                    <a:lnTo>
                      <a:pt x="1568" y="1376"/>
                    </a:lnTo>
                    <a:lnTo>
                      <a:pt x="1589" y="1367"/>
                    </a:lnTo>
                    <a:lnTo>
                      <a:pt x="1610" y="1360"/>
                    </a:lnTo>
                    <a:lnTo>
                      <a:pt x="1628" y="1352"/>
                    </a:lnTo>
                    <a:lnTo>
                      <a:pt x="1643" y="1346"/>
                    </a:lnTo>
                    <a:lnTo>
                      <a:pt x="1656" y="1341"/>
                    </a:lnTo>
                    <a:lnTo>
                      <a:pt x="1666" y="1338"/>
                    </a:lnTo>
                    <a:lnTo>
                      <a:pt x="1673" y="1336"/>
                    </a:lnTo>
                    <a:lnTo>
                      <a:pt x="1675" y="1335"/>
                    </a:lnTo>
                    <a:close/>
                  </a:path>
                </a:pathLst>
              </a:custGeom>
              <a:solidFill>
                <a:srgbClr val="FFFF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61" name="Freeform 49"/>
              <p:cNvSpPr>
                <a:spLocks/>
              </p:cNvSpPr>
              <p:nvPr/>
            </p:nvSpPr>
            <p:spPr bwMode="auto">
              <a:xfrm>
                <a:off x="1538" y="3114"/>
                <a:ext cx="416" cy="156"/>
              </a:xfrm>
              <a:custGeom>
                <a:avLst/>
                <a:gdLst/>
                <a:ahLst/>
                <a:cxnLst>
                  <a:cxn ang="0">
                    <a:pos x="292" y="308"/>
                  </a:cxn>
                  <a:cxn ang="0">
                    <a:pos x="340" y="268"/>
                  </a:cxn>
                  <a:cxn ang="0">
                    <a:pos x="419" y="218"/>
                  </a:cxn>
                  <a:cxn ang="0">
                    <a:pos x="509" y="172"/>
                  </a:cxn>
                  <a:cxn ang="0">
                    <a:pos x="488" y="175"/>
                  </a:cxn>
                  <a:cxn ang="0">
                    <a:pos x="431" y="193"/>
                  </a:cxn>
                  <a:cxn ang="0">
                    <a:pos x="337" y="244"/>
                  </a:cxn>
                  <a:cxn ang="0">
                    <a:pos x="270" y="284"/>
                  </a:cxn>
                  <a:cxn ang="0">
                    <a:pos x="242" y="292"/>
                  </a:cxn>
                  <a:cxn ang="0">
                    <a:pos x="211" y="272"/>
                  </a:cxn>
                  <a:cxn ang="0">
                    <a:pos x="183" y="250"/>
                  </a:cxn>
                  <a:cxn ang="0">
                    <a:pos x="149" y="230"/>
                  </a:cxn>
                  <a:cxn ang="0">
                    <a:pos x="80" y="233"/>
                  </a:cxn>
                  <a:cxn ang="0">
                    <a:pos x="30" y="257"/>
                  </a:cxn>
                  <a:cxn ang="0">
                    <a:pos x="26" y="140"/>
                  </a:cxn>
                  <a:cxn ang="0">
                    <a:pos x="21" y="163"/>
                  </a:cxn>
                  <a:cxn ang="0">
                    <a:pos x="20" y="282"/>
                  </a:cxn>
                  <a:cxn ang="0">
                    <a:pos x="11" y="289"/>
                  </a:cxn>
                  <a:cxn ang="0">
                    <a:pos x="2" y="237"/>
                  </a:cxn>
                  <a:cxn ang="0">
                    <a:pos x="8" y="87"/>
                  </a:cxn>
                  <a:cxn ang="0">
                    <a:pos x="12" y="66"/>
                  </a:cxn>
                  <a:cxn ang="0">
                    <a:pos x="55" y="90"/>
                  </a:cxn>
                  <a:cxn ang="0">
                    <a:pos x="64" y="85"/>
                  </a:cxn>
                  <a:cxn ang="0">
                    <a:pos x="54" y="69"/>
                  </a:cxn>
                  <a:cxn ang="0">
                    <a:pos x="94" y="57"/>
                  </a:cxn>
                  <a:cxn ang="0">
                    <a:pos x="130" y="38"/>
                  </a:cxn>
                  <a:cxn ang="0">
                    <a:pos x="184" y="29"/>
                  </a:cxn>
                  <a:cxn ang="0">
                    <a:pos x="202" y="51"/>
                  </a:cxn>
                  <a:cxn ang="0">
                    <a:pos x="191" y="98"/>
                  </a:cxn>
                  <a:cxn ang="0">
                    <a:pos x="173" y="179"/>
                  </a:cxn>
                  <a:cxn ang="0">
                    <a:pos x="176" y="153"/>
                  </a:cxn>
                  <a:cxn ang="0">
                    <a:pos x="205" y="102"/>
                  </a:cxn>
                  <a:cxn ang="0">
                    <a:pos x="220" y="47"/>
                  </a:cxn>
                  <a:cxn ang="0">
                    <a:pos x="238" y="47"/>
                  </a:cxn>
                  <a:cxn ang="0">
                    <a:pos x="239" y="71"/>
                  </a:cxn>
                  <a:cxn ang="0">
                    <a:pos x="217" y="157"/>
                  </a:cxn>
                  <a:cxn ang="0">
                    <a:pos x="245" y="90"/>
                  </a:cxn>
                  <a:cxn ang="0">
                    <a:pos x="263" y="64"/>
                  </a:cxn>
                  <a:cxn ang="0">
                    <a:pos x="292" y="58"/>
                  </a:cxn>
                  <a:cxn ang="0">
                    <a:pos x="356" y="41"/>
                  </a:cxn>
                  <a:cxn ang="0">
                    <a:pos x="468" y="28"/>
                  </a:cxn>
                  <a:cxn ang="0">
                    <a:pos x="544" y="21"/>
                  </a:cxn>
                  <a:cxn ang="0">
                    <a:pos x="613" y="12"/>
                  </a:cxn>
                  <a:cxn ang="0">
                    <a:pos x="675" y="5"/>
                  </a:cxn>
                  <a:cxn ang="0">
                    <a:pos x="755" y="6"/>
                  </a:cxn>
                  <a:cxn ang="0">
                    <a:pos x="780" y="18"/>
                  </a:cxn>
                  <a:cxn ang="0">
                    <a:pos x="832" y="73"/>
                  </a:cxn>
                  <a:cxn ang="0">
                    <a:pos x="783" y="109"/>
                  </a:cxn>
                  <a:cxn ang="0">
                    <a:pos x="770" y="130"/>
                  </a:cxn>
                  <a:cxn ang="0">
                    <a:pos x="723" y="164"/>
                  </a:cxn>
                  <a:cxn ang="0">
                    <a:pos x="688" y="188"/>
                  </a:cxn>
                  <a:cxn ang="0">
                    <a:pos x="637" y="205"/>
                  </a:cxn>
                  <a:cxn ang="0">
                    <a:pos x="551" y="217"/>
                  </a:cxn>
                  <a:cxn ang="0">
                    <a:pos x="520" y="225"/>
                  </a:cxn>
                  <a:cxn ang="0">
                    <a:pos x="455" y="243"/>
                  </a:cxn>
                  <a:cxn ang="0">
                    <a:pos x="374" y="286"/>
                  </a:cxn>
                  <a:cxn ang="0">
                    <a:pos x="332" y="311"/>
                  </a:cxn>
                  <a:cxn ang="0">
                    <a:pos x="328" y="311"/>
                  </a:cxn>
                </a:cxnLst>
                <a:rect l="0" t="0" r="r" b="b"/>
                <a:pathLst>
                  <a:path w="832" h="311">
                    <a:moveTo>
                      <a:pt x="303" y="310"/>
                    </a:moveTo>
                    <a:lnTo>
                      <a:pt x="301" y="308"/>
                    </a:lnTo>
                    <a:lnTo>
                      <a:pt x="298" y="308"/>
                    </a:lnTo>
                    <a:lnTo>
                      <a:pt x="295" y="308"/>
                    </a:lnTo>
                    <a:lnTo>
                      <a:pt x="292" y="308"/>
                    </a:lnTo>
                    <a:lnTo>
                      <a:pt x="299" y="302"/>
                    </a:lnTo>
                    <a:lnTo>
                      <a:pt x="308" y="295"/>
                    </a:lnTo>
                    <a:lnTo>
                      <a:pt x="318" y="286"/>
                    </a:lnTo>
                    <a:lnTo>
                      <a:pt x="328" y="276"/>
                    </a:lnTo>
                    <a:lnTo>
                      <a:pt x="340" y="268"/>
                    </a:lnTo>
                    <a:lnTo>
                      <a:pt x="352" y="257"/>
                    </a:lnTo>
                    <a:lnTo>
                      <a:pt x="365" y="249"/>
                    </a:lnTo>
                    <a:lnTo>
                      <a:pt x="380" y="240"/>
                    </a:lnTo>
                    <a:lnTo>
                      <a:pt x="398" y="230"/>
                    </a:lnTo>
                    <a:lnTo>
                      <a:pt x="419" y="218"/>
                    </a:lnTo>
                    <a:lnTo>
                      <a:pt x="441" y="207"/>
                    </a:lnTo>
                    <a:lnTo>
                      <a:pt x="462" y="196"/>
                    </a:lnTo>
                    <a:lnTo>
                      <a:pt x="482" y="186"/>
                    </a:lnTo>
                    <a:lnTo>
                      <a:pt x="498" y="178"/>
                    </a:lnTo>
                    <a:lnTo>
                      <a:pt x="509" y="172"/>
                    </a:lnTo>
                    <a:lnTo>
                      <a:pt x="512" y="170"/>
                    </a:lnTo>
                    <a:lnTo>
                      <a:pt x="510" y="170"/>
                    </a:lnTo>
                    <a:lnTo>
                      <a:pt x="505" y="172"/>
                    </a:lnTo>
                    <a:lnTo>
                      <a:pt x="498" y="173"/>
                    </a:lnTo>
                    <a:lnTo>
                      <a:pt x="488" y="175"/>
                    </a:lnTo>
                    <a:lnTo>
                      <a:pt x="477" y="178"/>
                    </a:lnTo>
                    <a:lnTo>
                      <a:pt x="466" y="180"/>
                    </a:lnTo>
                    <a:lnTo>
                      <a:pt x="455" y="183"/>
                    </a:lnTo>
                    <a:lnTo>
                      <a:pt x="444" y="188"/>
                    </a:lnTo>
                    <a:lnTo>
                      <a:pt x="431" y="193"/>
                    </a:lnTo>
                    <a:lnTo>
                      <a:pt x="416" y="201"/>
                    </a:lnTo>
                    <a:lnTo>
                      <a:pt x="398" y="209"/>
                    </a:lnTo>
                    <a:lnTo>
                      <a:pt x="378" y="220"/>
                    </a:lnTo>
                    <a:lnTo>
                      <a:pt x="358" y="231"/>
                    </a:lnTo>
                    <a:lnTo>
                      <a:pt x="337" y="244"/>
                    </a:lnTo>
                    <a:lnTo>
                      <a:pt x="314" y="257"/>
                    </a:lnTo>
                    <a:lnTo>
                      <a:pt x="295" y="270"/>
                    </a:lnTo>
                    <a:lnTo>
                      <a:pt x="286" y="276"/>
                    </a:lnTo>
                    <a:lnTo>
                      <a:pt x="278" y="281"/>
                    </a:lnTo>
                    <a:lnTo>
                      <a:pt x="270" y="284"/>
                    </a:lnTo>
                    <a:lnTo>
                      <a:pt x="264" y="286"/>
                    </a:lnTo>
                    <a:lnTo>
                      <a:pt x="257" y="289"/>
                    </a:lnTo>
                    <a:lnTo>
                      <a:pt x="252" y="291"/>
                    </a:lnTo>
                    <a:lnTo>
                      <a:pt x="246" y="292"/>
                    </a:lnTo>
                    <a:lnTo>
                      <a:pt x="242" y="292"/>
                    </a:lnTo>
                    <a:lnTo>
                      <a:pt x="235" y="288"/>
                    </a:lnTo>
                    <a:lnTo>
                      <a:pt x="228" y="285"/>
                    </a:lnTo>
                    <a:lnTo>
                      <a:pt x="222" y="281"/>
                    </a:lnTo>
                    <a:lnTo>
                      <a:pt x="216" y="276"/>
                    </a:lnTo>
                    <a:lnTo>
                      <a:pt x="211" y="272"/>
                    </a:lnTo>
                    <a:lnTo>
                      <a:pt x="205" y="268"/>
                    </a:lnTo>
                    <a:lnTo>
                      <a:pt x="201" y="265"/>
                    </a:lnTo>
                    <a:lnTo>
                      <a:pt x="195" y="260"/>
                    </a:lnTo>
                    <a:lnTo>
                      <a:pt x="189" y="254"/>
                    </a:lnTo>
                    <a:lnTo>
                      <a:pt x="183" y="250"/>
                    </a:lnTo>
                    <a:lnTo>
                      <a:pt x="176" y="244"/>
                    </a:lnTo>
                    <a:lnTo>
                      <a:pt x="170" y="240"/>
                    </a:lnTo>
                    <a:lnTo>
                      <a:pt x="163" y="236"/>
                    </a:lnTo>
                    <a:lnTo>
                      <a:pt x="157" y="233"/>
                    </a:lnTo>
                    <a:lnTo>
                      <a:pt x="149" y="230"/>
                    </a:lnTo>
                    <a:lnTo>
                      <a:pt x="141" y="227"/>
                    </a:lnTo>
                    <a:lnTo>
                      <a:pt x="123" y="224"/>
                    </a:lnTo>
                    <a:lnTo>
                      <a:pt x="108" y="224"/>
                    </a:lnTo>
                    <a:lnTo>
                      <a:pt x="94" y="227"/>
                    </a:lnTo>
                    <a:lnTo>
                      <a:pt x="80" y="233"/>
                    </a:lnTo>
                    <a:lnTo>
                      <a:pt x="68" y="240"/>
                    </a:lnTo>
                    <a:lnTo>
                      <a:pt x="56" y="250"/>
                    </a:lnTo>
                    <a:lnTo>
                      <a:pt x="44" y="260"/>
                    </a:lnTo>
                    <a:lnTo>
                      <a:pt x="31" y="272"/>
                    </a:lnTo>
                    <a:lnTo>
                      <a:pt x="30" y="257"/>
                    </a:lnTo>
                    <a:lnTo>
                      <a:pt x="30" y="237"/>
                    </a:lnTo>
                    <a:lnTo>
                      <a:pt x="29" y="215"/>
                    </a:lnTo>
                    <a:lnTo>
                      <a:pt x="29" y="195"/>
                    </a:lnTo>
                    <a:lnTo>
                      <a:pt x="27" y="169"/>
                    </a:lnTo>
                    <a:lnTo>
                      <a:pt x="26" y="140"/>
                    </a:lnTo>
                    <a:lnTo>
                      <a:pt x="25" y="117"/>
                    </a:lnTo>
                    <a:lnTo>
                      <a:pt x="24" y="106"/>
                    </a:lnTo>
                    <a:lnTo>
                      <a:pt x="23" y="114"/>
                    </a:lnTo>
                    <a:lnTo>
                      <a:pt x="22" y="134"/>
                    </a:lnTo>
                    <a:lnTo>
                      <a:pt x="21" y="163"/>
                    </a:lnTo>
                    <a:lnTo>
                      <a:pt x="20" y="195"/>
                    </a:lnTo>
                    <a:lnTo>
                      <a:pt x="20" y="218"/>
                    </a:lnTo>
                    <a:lnTo>
                      <a:pt x="20" y="243"/>
                    </a:lnTo>
                    <a:lnTo>
                      <a:pt x="20" y="265"/>
                    </a:lnTo>
                    <a:lnTo>
                      <a:pt x="20" y="282"/>
                    </a:lnTo>
                    <a:lnTo>
                      <a:pt x="19" y="284"/>
                    </a:lnTo>
                    <a:lnTo>
                      <a:pt x="17" y="284"/>
                    </a:lnTo>
                    <a:lnTo>
                      <a:pt x="15" y="285"/>
                    </a:lnTo>
                    <a:lnTo>
                      <a:pt x="14" y="286"/>
                    </a:lnTo>
                    <a:lnTo>
                      <a:pt x="11" y="289"/>
                    </a:lnTo>
                    <a:lnTo>
                      <a:pt x="8" y="292"/>
                    </a:lnTo>
                    <a:lnTo>
                      <a:pt x="4" y="295"/>
                    </a:lnTo>
                    <a:lnTo>
                      <a:pt x="0" y="298"/>
                    </a:lnTo>
                    <a:lnTo>
                      <a:pt x="1" y="272"/>
                    </a:lnTo>
                    <a:lnTo>
                      <a:pt x="2" y="237"/>
                    </a:lnTo>
                    <a:lnTo>
                      <a:pt x="3" y="199"/>
                    </a:lnTo>
                    <a:lnTo>
                      <a:pt x="3" y="167"/>
                    </a:lnTo>
                    <a:lnTo>
                      <a:pt x="4" y="135"/>
                    </a:lnTo>
                    <a:lnTo>
                      <a:pt x="6" y="108"/>
                    </a:lnTo>
                    <a:lnTo>
                      <a:pt x="8" y="87"/>
                    </a:lnTo>
                    <a:lnTo>
                      <a:pt x="9" y="80"/>
                    </a:lnTo>
                    <a:lnTo>
                      <a:pt x="9" y="76"/>
                    </a:lnTo>
                    <a:lnTo>
                      <a:pt x="10" y="71"/>
                    </a:lnTo>
                    <a:lnTo>
                      <a:pt x="11" y="69"/>
                    </a:lnTo>
                    <a:lnTo>
                      <a:pt x="12" y="66"/>
                    </a:lnTo>
                    <a:lnTo>
                      <a:pt x="19" y="70"/>
                    </a:lnTo>
                    <a:lnTo>
                      <a:pt x="26" y="76"/>
                    </a:lnTo>
                    <a:lnTo>
                      <a:pt x="36" y="82"/>
                    </a:lnTo>
                    <a:lnTo>
                      <a:pt x="45" y="86"/>
                    </a:lnTo>
                    <a:lnTo>
                      <a:pt x="55" y="90"/>
                    </a:lnTo>
                    <a:lnTo>
                      <a:pt x="63" y="95"/>
                    </a:lnTo>
                    <a:lnTo>
                      <a:pt x="68" y="98"/>
                    </a:lnTo>
                    <a:lnTo>
                      <a:pt x="70" y="99"/>
                    </a:lnTo>
                    <a:lnTo>
                      <a:pt x="64" y="85"/>
                    </a:lnTo>
                    <a:lnTo>
                      <a:pt x="64" y="85"/>
                    </a:lnTo>
                    <a:lnTo>
                      <a:pt x="61" y="82"/>
                    </a:lnTo>
                    <a:lnTo>
                      <a:pt x="56" y="79"/>
                    </a:lnTo>
                    <a:lnTo>
                      <a:pt x="52" y="74"/>
                    </a:lnTo>
                    <a:lnTo>
                      <a:pt x="46" y="70"/>
                    </a:lnTo>
                    <a:lnTo>
                      <a:pt x="54" y="69"/>
                    </a:lnTo>
                    <a:lnTo>
                      <a:pt x="62" y="66"/>
                    </a:lnTo>
                    <a:lnTo>
                      <a:pt x="70" y="64"/>
                    </a:lnTo>
                    <a:lnTo>
                      <a:pt x="78" y="61"/>
                    </a:lnTo>
                    <a:lnTo>
                      <a:pt x="87" y="60"/>
                    </a:lnTo>
                    <a:lnTo>
                      <a:pt x="94" y="57"/>
                    </a:lnTo>
                    <a:lnTo>
                      <a:pt x="99" y="54"/>
                    </a:lnTo>
                    <a:lnTo>
                      <a:pt x="104" y="51"/>
                    </a:lnTo>
                    <a:lnTo>
                      <a:pt x="110" y="48"/>
                    </a:lnTo>
                    <a:lnTo>
                      <a:pt x="119" y="44"/>
                    </a:lnTo>
                    <a:lnTo>
                      <a:pt x="130" y="38"/>
                    </a:lnTo>
                    <a:lnTo>
                      <a:pt x="143" y="34"/>
                    </a:lnTo>
                    <a:lnTo>
                      <a:pt x="155" y="31"/>
                    </a:lnTo>
                    <a:lnTo>
                      <a:pt x="168" y="28"/>
                    </a:lnTo>
                    <a:lnTo>
                      <a:pt x="178" y="28"/>
                    </a:lnTo>
                    <a:lnTo>
                      <a:pt x="184" y="29"/>
                    </a:lnTo>
                    <a:lnTo>
                      <a:pt x="193" y="37"/>
                    </a:lnTo>
                    <a:lnTo>
                      <a:pt x="199" y="44"/>
                    </a:lnTo>
                    <a:lnTo>
                      <a:pt x="201" y="48"/>
                    </a:lnTo>
                    <a:lnTo>
                      <a:pt x="202" y="50"/>
                    </a:lnTo>
                    <a:lnTo>
                      <a:pt x="202" y="51"/>
                    </a:lnTo>
                    <a:lnTo>
                      <a:pt x="203" y="58"/>
                    </a:lnTo>
                    <a:lnTo>
                      <a:pt x="203" y="66"/>
                    </a:lnTo>
                    <a:lnTo>
                      <a:pt x="202" y="73"/>
                    </a:lnTo>
                    <a:lnTo>
                      <a:pt x="200" y="80"/>
                    </a:lnTo>
                    <a:lnTo>
                      <a:pt x="191" y="98"/>
                    </a:lnTo>
                    <a:lnTo>
                      <a:pt x="181" y="117"/>
                    </a:lnTo>
                    <a:lnTo>
                      <a:pt x="173" y="134"/>
                    </a:lnTo>
                    <a:lnTo>
                      <a:pt x="169" y="150"/>
                    </a:lnTo>
                    <a:lnTo>
                      <a:pt x="170" y="164"/>
                    </a:lnTo>
                    <a:lnTo>
                      <a:pt x="173" y="179"/>
                    </a:lnTo>
                    <a:lnTo>
                      <a:pt x="176" y="191"/>
                    </a:lnTo>
                    <a:lnTo>
                      <a:pt x="179" y="195"/>
                    </a:lnTo>
                    <a:lnTo>
                      <a:pt x="178" y="188"/>
                    </a:lnTo>
                    <a:lnTo>
                      <a:pt x="176" y="172"/>
                    </a:lnTo>
                    <a:lnTo>
                      <a:pt x="176" y="153"/>
                    </a:lnTo>
                    <a:lnTo>
                      <a:pt x="182" y="138"/>
                    </a:lnTo>
                    <a:lnTo>
                      <a:pt x="190" y="128"/>
                    </a:lnTo>
                    <a:lnTo>
                      <a:pt x="196" y="118"/>
                    </a:lnTo>
                    <a:lnTo>
                      <a:pt x="201" y="111"/>
                    </a:lnTo>
                    <a:lnTo>
                      <a:pt x="205" y="102"/>
                    </a:lnTo>
                    <a:lnTo>
                      <a:pt x="207" y="93"/>
                    </a:lnTo>
                    <a:lnTo>
                      <a:pt x="210" y="80"/>
                    </a:lnTo>
                    <a:lnTo>
                      <a:pt x="212" y="66"/>
                    </a:lnTo>
                    <a:lnTo>
                      <a:pt x="214" y="53"/>
                    </a:lnTo>
                    <a:lnTo>
                      <a:pt x="220" y="47"/>
                    </a:lnTo>
                    <a:lnTo>
                      <a:pt x="225" y="41"/>
                    </a:lnTo>
                    <a:lnTo>
                      <a:pt x="229" y="37"/>
                    </a:lnTo>
                    <a:lnTo>
                      <a:pt x="234" y="35"/>
                    </a:lnTo>
                    <a:lnTo>
                      <a:pt x="236" y="40"/>
                    </a:lnTo>
                    <a:lnTo>
                      <a:pt x="238" y="47"/>
                    </a:lnTo>
                    <a:lnTo>
                      <a:pt x="239" y="53"/>
                    </a:lnTo>
                    <a:lnTo>
                      <a:pt x="242" y="58"/>
                    </a:lnTo>
                    <a:lnTo>
                      <a:pt x="243" y="61"/>
                    </a:lnTo>
                    <a:lnTo>
                      <a:pt x="240" y="66"/>
                    </a:lnTo>
                    <a:lnTo>
                      <a:pt x="239" y="71"/>
                    </a:lnTo>
                    <a:lnTo>
                      <a:pt x="237" y="79"/>
                    </a:lnTo>
                    <a:lnTo>
                      <a:pt x="235" y="87"/>
                    </a:lnTo>
                    <a:lnTo>
                      <a:pt x="227" y="115"/>
                    </a:lnTo>
                    <a:lnTo>
                      <a:pt x="222" y="140"/>
                    </a:lnTo>
                    <a:lnTo>
                      <a:pt x="217" y="157"/>
                    </a:lnTo>
                    <a:lnTo>
                      <a:pt x="215" y="164"/>
                    </a:lnTo>
                    <a:lnTo>
                      <a:pt x="218" y="154"/>
                    </a:lnTo>
                    <a:lnTo>
                      <a:pt x="227" y="132"/>
                    </a:lnTo>
                    <a:lnTo>
                      <a:pt x="237" y="108"/>
                    </a:lnTo>
                    <a:lnTo>
                      <a:pt x="245" y="90"/>
                    </a:lnTo>
                    <a:lnTo>
                      <a:pt x="248" y="85"/>
                    </a:lnTo>
                    <a:lnTo>
                      <a:pt x="252" y="77"/>
                    </a:lnTo>
                    <a:lnTo>
                      <a:pt x="255" y="71"/>
                    </a:lnTo>
                    <a:lnTo>
                      <a:pt x="258" y="64"/>
                    </a:lnTo>
                    <a:lnTo>
                      <a:pt x="263" y="64"/>
                    </a:lnTo>
                    <a:lnTo>
                      <a:pt x="267" y="64"/>
                    </a:lnTo>
                    <a:lnTo>
                      <a:pt x="273" y="63"/>
                    </a:lnTo>
                    <a:lnTo>
                      <a:pt x="278" y="61"/>
                    </a:lnTo>
                    <a:lnTo>
                      <a:pt x="285" y="60"/>
                    </a:lnTo>
                    <a:lnTo>
                      <a:pt x="292" y="58"/>
                    </a:lnTo>
                    <a:lnTo>
                      <a:pt x="301" y="56"/>
                    </a:lnTo>
                    <a:lnTo>
                      <a:pt x="310" y="53"/>
                    </a:lnTo>
                    <a:lnTo>
                      <a:pt x="325" y="48"/>
                    </a:lnTo>
                    <a:lnTo>
                      <a:pt x="341" y="45"/>
                    </a:lnTo>
                    <a:lnTo>
                      <a:pt x="356" y="41"/>
                    </a:lnTo>
                    <a:lnTo>
                      <a:pt x="374" y="38"/>
                    </a:lnTo>
                    <a:lnTo>
                      <a:pt x="393" y="35"/>
                    </a:lnTo>
                    <a:lnTo>
                      <a:pt x="415" y="34"/>
                    </a:lnTo>
                    <a:lnTo>
                      <a:pt x="439" y="31"/>
                    </a:lnTo>
                    <a:lnTo>
                      <a:pt x="468" y="28"/>
                    </a:lnTo>
                    <a:lnTo>
                      <a:pt x="483" y="26"/>
                    </a:lnTo>
                    <a:lnTo>
                      <a:pt x="499" y="25"/>
                    </a:lnTo>
                    <a:lnTo>
                      <a:pt x="514" y="24"/>
                    </a:lnTo>
                    <a:lnTo>
                      <a:pt x="529" y="22"/>
                    </a:lnTo>
                    <a:lnTo>
                      <a:pt x="544" y="21"/>
                    </a:lnTo>
                    <a:lnTo>
                      <a:pt x="558" y="19"/>
                    </a:lnTo>
                    <a:lnTo>
                      <a:pt x="572" y="18"/>
                    </a:lnTo>
                    <a:lnTo>
                      <a:pt x="586" y="15"/>
                    </a:lnTo>
                    <a:lnTo>
                      <a:pt x="599" y="13"/>
                    </a:lnTo>
                    <a:lnTo>
                      <a:pt x="613" y="12"/>
                    </a:lnTo>
                    <a:lnTo>
                      <a:pt x="626" y="10"/>
                    </a:lnTo>
                    <a:lnTo>
                      <a:pt x="639" y="9"/>
                    </a:lnTo>
                    <a:lnTo>
                      <a:pt x="651" y="8"/>
                    </a:lnTo>
                    <a:lnTo>
                      <a:pt x="663" y="6"/>
                    </a:lnTo>
                    <a:lnTo>
                      <a:pt x="675" y="5"/>
                    </a:lnTo>
                    <a:lnTo>
                      <a:pt x="686" y="3"/>
                    </a:lnTo>
                    <a:lnTo>
                      <a:pt x="707" y="0"/>
                    </a:lnTo>
                    <a:lnTo>
                      <a:pt x="726" y="0"/>
                    </a:lnTo>
                    <a:lnTo>
                      <a:pt x="742" y="3"/>
                    </a:lnTo>
                    <a:lnTo>
                      <a:pt x="755" y="6"/>
                    </a:lnTo>
                    <a:lnTo>
                      <a:pt x="765" y="9"/>
                    </a:lnTo>
                    <a:lnTo>
                      <a:pt x="773" y="13"/>
                    </a:lnTo>
                    <a:lnTo>
                      <a:pt x="777" y="15"/>
                    </a:lnTo>
                    <a:lnTo>
                      <a:pt x="778" y="16"/>
                    </a:lnTo>
                    <a:lnTo>
                      <a:pt x="780" y="18"/>
                    </a:lnTo>
                    <a:lnTo>
                      <a:pt x="827" y="13"/>
                    </a:lnTo>
                    <a:lnTo>
                      <a:pt x="829" y="28"/>
                    </a:lnTo>
                    <a:lnTo>
                      <a:pt x="830" y="45"/>
                    </a:lnTo>
                    <a:lnTo>
                      <a:pt x="832" y="61"/>
                    </a:lnTo>
                    <a:lnTo>
                      <a:pt x="832" y="73"/>
                    </a:lnTo>
                    <a:lnTo>
                      <a:pt x="832" y="82"/>
                    </a:lnTo>
                    <a:lnTo>
                      <a:pt x="831" y="89"/>
                    </a:lnTo>
                    <a:lnTo>
                      <a:pt x="831" y="98"/>
                    </a:lnTo>
                    <a:lnTo>
                      <a:pt x="830" y="105"/>
                    </a:lnTo>
                    <a:lnTo>
                      <a:pt x="783" y="109"/>
                    </a:lnTo>
                    <a:lnTo>
                      <a:pt x="781" y="114"/>
                    </a:lnTo>
                    <a:lnTo>
                      <a:pt x="780" y="115"/>
                    </a:lnTo>
                    <a:lnTo>
                      <a:pt x="779" y="118"/>
                    </a:lnTo>
                    <a:lnTo>
                      <a:pt x="775" y="124"/>
                    </a:lnTo>
                    <a:lnTo>
                      <a:pt x="770" y="130"/>
                    </a:lnTo>
                    <a:lnTo>
                      <a:pt x="764" y="137"/>
                    </a:lnTo>
                    <a:lnTo>
                      <a:pt x="755" y="146"/>
                    </a:lnTo>
                    <a:lnTo>
                      <a:pt x="744" y="153"/>
                    </a:lnTo>
                    <a:lnTo>
                      <a:pt x="732" y="160"/>
                    </a:lnTo>
                    <a:lnTo>
                      <a:pt x="723" y="164"/>
                    </a:lnTo>
                    <a:lnTo>
                      <a:pt x="714" y="169"/>
                    </a:lnTo>
                    <a:lnTo>
                      <a:pt x="707" y="175"/>
                    </a:lnTo>
                    <a:lnTo>
                      <a:pt x="701" y="179"/>
                    </a:lnTo>
                    <a:lnTo>
                      <a:pt x="694" y="183"/>
                    </a:lnTo>
                    <a:lnTo>
                      <a:pt x="688" y="188"/>
                    </a:lnTo>
                    <a:lnTo>
                      <a:pt x="680" y="192"/>
                    </a:lnTo>
                    <a:lnTo>
                      <a:pt x="672" y="196"/>
                    </a:lnTo>
                    <a:lnTo>
                      <a:pt x="662" y="199"/>
                    </a:lnTo>
                    <a:lnTo>
                      <a:pt x="651" y="202"/>
                    </a:lnTo>
                    <a:lnTo>
                      <a:pt x="637" y="205"/>
                    </a:lnTo>
                    <a:lnTo>
                      <a:pt x="620" y="207"/>
                    </a:lnTo>
                    <a:lnTo>
                      <a:pt x="598" y="208"/>
                    </a:lnTo>
                    <a:lnTo>
                      <a:pt x="579" y="211"/>
                    </a:lnTo>
                    <a:lnTo>
                      <a:pt x="564" y="214"/>
                    </a:lnTo>
                    <a:lnTo>
                      <a:pt x="551" y="217"/>
                    </a:lnTo>
                    <a:lnTo>
                      <a:pt x="541" y="220"/>
                    </a:lnTo>
                    <a:lnTo>
                      <a:pt x="533" y="223"/>
                    </a:lnTo>
                    <a:lnTo>
                      <a:pt x="529" y="224"/>
                    </a:lnTo>
                    <a:lnTo>
                      <a:pt x="525" y="225"/>
                    </a:lnTo>
                    <a:lnTo>
                      <a:pt x="520" y="225"/>
                    </a:lnTo>
                    <a:lnTo>
                      <a:pt x="511" y="227"/>
                    </a:lnTo>
                    <a:lnTo>
                      <a:pt x="500" y="230"/>
                    </a:lnTo>
                    <a:lnTo>
                      <a:pt x="486" y="233"/>
                    </a:lnTo>
                    <a:lnTo>
                      <a:pt x="470" y="237"/>
                    </a:lnTo>
                    <a:lnTo>
                      <a:pt x="455" y="243"/>
                    </a:lnTo>
                    <a:lnTo>
                      <a:pt x="438" y="250"/>
                    </a:lnTo>
                    <a:lnTo>
                      <a:pt x="422" y="259"/>
                    </a:lnTo>
                    <a:lnTo>
                      <a:pt x="405" y="269"/>
                    </a:lnTo>
                    <a:lnTo>
                      <a:pt x="390" y="278"/>
                    </a:lnTo>
                    <a:lnTo>
                      <a:pt x="374" y="286"/>
                    </a:lnTo>
                    <a:lnTo>
                      <a:pt x="361" y="295"/>
                    </a:lnTo>
                    <a:lnTo>
                      <a:pt x="350" y="301"/>
                    </a:lnTo>
                    <a:lnTo>
                      <a:pt x="341" y="307"/>
                    </a:lnTo>
                    <a:lnTo>
                      <a:pt x="334" y="310"/>
                    </a:lnTo>
                    <a:lnTo>
                      <a:pt x="332" y="311"/>
                    </a:lnTo>
                    <a:lnTo>
                      <a:pt x="333" y="311"/>
                    </a:lnTo>
                    <a:lnTo>
                      <a:pt x="332" y="311"/>
                    </a:lnTo>
                    <a:lnTo>
                      <a:pt x="331" y="311"/>
                    </a:lnTo>
                    <a:lnTo>
                      <a:pt x="329" y="311"/>
                    </a:lnTo>
                    <a:lnTo>
                      <a:pt x="328" y="311"/>
                    </a:lnTo>
                    <a:lnTo>
                      <a:pt x="408" y="244"/>
                    </a:lnTo>
                    <a:lnTo>
                      <a:pt x="303" y="310"/>
                    </a:lnTo>
                    <a:close/>
                  </a:path>
                </a:pathLst>
              </a:custGeom>
              <a:solidFill>
                <a:srgbClr val="003F68"/>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62" name="Freeform 50"/>
              <p:cNvSpPr>
                <a:spLocks/>
              </p:cNvSpPr>
              <p:nvPr/>
            </p:nvSpPr>
            <p:spPr bwMode="auto">
              <a:xfrm>
                <a:off x="1431" y="3278"/>
                <a:ext cx="121" cy="101"/>
              </a:xfrm>
              <a:custGeom>
                <a:avLst/>
                <a:gdLst/>
                <a:ahLst/>
                <a:cxnLst>
                  <a:cxn ang="0">
                    <a:pos x="181" y="39"/>
                  </a:cxn>
                  <a:cxn ang="0">
                    <a:pos x="189" y="43"/>
                  </a:cxn>
                  <a:cxn ang="0">
                    <a:pos x="202" y="53"/>
                  </a:cxn>
                  <a:cxn ang="0">
                    <a:pos x="218" y="68"/>
                  </a:cxn>
                  <a:cxn ang="0">
                    <a:pos x="238" y="85"/>
                  </a:cxn>
                  <a:cxn ang="0">
                    <a:pos x="239" y="85"/>
                  </a:cxn>
                  <a:cxn ang="0">
                    <a:pos x="240" y="87"/>
                  </a:cxn>
                  <a:cxn ang="0">
                    <a:pos x="212" y="145"/>
                  </a:cxn>
                  <a:cxn ang="0">
                    <a:pos x="186" y="175"/>
                  </a:cxn>
                  <a:cxn ang="0">
                    <a:pos x="179" y="184"/>
                  </a:cxn>
                  <a:cxn ang="0">
                    <a:pos x="169" y="191"/>
                  </a:cxn>
                  <a:cxn ang="0">
                    <a:pos x="163" y="193"/>
                  </a:cxn>
                  <a:cxn ang="0">
                    <a:pos x="154" y="194"/>
                  </a:cxn>
                  <a:cxn ang="0">
                    <a:pos x="141" y="194"/>
                  </a:cxn>
                  <a:cxn ang="0">
                    <a:pos x="128" y="194"/>
                  </a:cxn>
                  <a:cxn ang="0">
                    <a:pos x="119" y="194"/>
                  </a:cxn>
                  <a:cxn ang="0">
                    <a:pos x="108" y="193"/>
                  </a:cxn>
                  <a:cxn ang="0">
                    <a:pos x="96" y="193"/>
                  </a:cxn>
                  <a:cxn ang="0">
                    <a:pos x="73" y="193"/>
                  </a:cxn>
                  <a:cxn ang="0">
                    <a:pos x="45" y="194"/>
                  </a:cxn>
                  <a:cxn ang="0">
                    <a:pos x="22" y="197"/>
                  </a:cxn>
                  <a:cxn ang="0">
                    <a:pos x="5" y="199"/>
                  </a:cxn>
                  <a:cxn ang="0">
                    <a:pos x="0" y="175"/>
                  </a:cxn>
                  <a:cxn ang="0">
                    <a:pos x="3" y="124"/>
                  </a:cxn>
                  <a:cxn ang="0">
                    <a:pos x="10" y="98"/>
                  </a:cxn>
                  <a:cxn ang="0">
                    <a:pos x="22" y="77"/>
                  </a:cxn>
                  <a:cxn ang="0">
                    <a:pos x="38" y="50"/>
                  </a:cxn>
                  <a:cxn ang="0">
                    <a:pos x="58" y="27"/>
                  </a:cxn>
                  <a:cxn ang="0">
                    <a:pos x="77" y="17"/>
                  </a:cxn>
                  <a:cxn ang="0">
                    <a:pos x="86" y="16"/>
                  </a:cxn>
                  <a:cxn ang="0">
                    <a:pos x="96" y="14"/>
                  </a:cxn>
                  <a:cxn ang="0">
                    <a:pos x="105" y="14"/>
                  </a:cxn>
                  <a:cxn ang="0">
                    <a:pos x="113" y="13"/>
                  </a:cxn>
                  <a:cxn ang="0">
                    <a:pos x="128" y="11"/>
                  </a:cxn>
                  <a:cxn ang="0">
                    <a:pos x="139" y="11"/>
                  </a:cxn>
                  <a:cxn ang="0">
                    <a:pos x="148" y="8"/>
                  </a:cxn>
                  <a:cxn ang="0">
                    <a:pos x="154" y="5"/>
                  </a:cxn>
                  <a:cxn ang="0">
                    <a:pos x="160" y="2"/>
                  </a:cxn>
                  <a:cxn ang="0">
                    <a:pos x="164" y="0"/>
                  </a:cxn>
                  <a:cxn ang="0">
                    <a:pos x="157" y="10"/>
                  </a:cxn>
                  <a:cxn ang="0">
                    <a:pos x="140" y="20"/>
                  </a:cxn>
                  <a:cxn ang="0">
                    <a:pos x="127" y="29"/>
                  </a:cxn>
                  <a:cxn ang="0">
                    <a:pos x="119" y="33"/>
                  </a:cxn>
                  <a:cxn ang="0">
                    <a:pos x="172" y="33"/>
                  </a:cxn>
                  <a:cxn ang="0">
                    <a:pos x="172" y="33"/>
                  </a:cxn>
                  <a:cxn ang="0">
                    <a:pos x="173" y="32"/>
                  </a:cxn>
                </a:cxnLst>
                <a:rect l="0" t="0" r="r" b="b"/>
                <a:pathLst>
                  <a:path w="240" h="200">
                    <a:moveTo>
                      <a:pt x="174" y="37"/>
                    </a:moveTo>
                    <a:lnTo>
                      <a:pt x="181" y="39"/>
                    </a:lnTo>
                    <a:lnTo>
                      <a:pt x="184" y="40"/>
                    </a:lnTo>
                    <a:lnTo>
                      <a:pt x="189" y="43"/>
                    </a:lnTo>
                    <a:lnTo>
                      <a:pt x="194" y="48"/>
                    </a:lnTo>
                    <a:lnTo>
                      <a:pt x="202" y="53"/>
                    </a:lnTo>
                    <a:lnTo>
                      <a:pt x="210" y="59"/>
                    </a:lnTo>
                    <a:lnTo>
                      <a:pt x="218" y="68"/>
                    </a:lnTo>
                    <a:lnTo>
                      <a:pt x="228" y="77"/>
                    </a:lnTo>
                    <a:lnTo>
                      <a:pt x="238" y="85"/>
                    </a:lnTo>
                    <a:lnTo>
                      <a:pt x="239" y="85"/>
                    </a:lnTo>
                    <a:lnTo>
                      <a:pt x="239" y="85"/>
                    </a:lnTo>
                    <a:lnTo>
                      <a:pt x="239" y="87"/>
                    </a:lnTo>
                    <a:lnTo>
                      <a:pt x="240" y="87"/>
                    </a:lnTo>
                    <a:lnTo>
                      <a:pt x="227" y="98"/>
                    </a:lnTo>
                    <a:lnTo>
                      <a:pt x="212" y="145"/>
                    </a:lnTo>
                    <a:lnTo>
                      <a:pt x="187" y="174"/>
                    </a:lnTo>
                    <a:lnTo>
                      <a:pt x="186" y="175"/>
                    </a:lnTo>
                    <a:lnTo>
                      <a:pt x="183" y="178"/>
                    </a:lnTo>
                    <a:lnTo>
                      <a:pt x="179" y="184"/>
                    </a:lnTo>
                    <a:lnTo>
                      <a:pt x="171" y="190"/>
                    </a:lnTo>
                    <a:lnTo>
                      <a:pt x="169" y="191"/>
                    </a:lnTo>
                    <a:lnTo>
                      <a:pt x="166" y="193"/>
                    </a:lnTo>
                    <a:lnTo>
                      <a:pt x="163" y="193"/>
                    </a:lnTo>
                    <a:lnTo>
                      <a:pt x="159" y="194"/>
                    </a:lnTo>
                    <a:lnTo>
                      <a:pt x="154" y="194"/>
                    </a:lnTo>
                    <a:lnTo>
                      <a:pt x="148" y="194"/>
                    </a:lnTo>
                    <a:lnTo>
                      <a:pt x="141" y="194"/>
                    </a:lnTo>
                    <a:lnTo>
                      <a:pt x="132" y="194"/>
                    </a:lnTo>
                    <a:lnTo>
                      <a:pt x="128" y="194"/>
                    </a:lnTo>
                    <a:lnTo>
                      <a:pt x="123" y="194"/>
                    </a:lnTo>
                    <a:lnTo>
                      <a:pt x="119" y="194"/>
                    </a:lnTo>
                    <a:lnTo>
                      <a:pt x="113" y="193"/>
                    </a:lnTo>
                    <a:lnTo>
                      <a:pt x="108" y="193"/>
                    </a:lnTo>
                    <a:lnTo>
                      <a:pt x="102" y="193"/>
                    </a:lnTo>
                    <a:lnTo>
                      <a:pt x="96" y="193"/>
                    </a:lnTo>
                    <a:lnTo>
                      <a:pt x="89" y="193"/>
                    </a:lnTo>
                    <a:lnTo>
                      <a:pt x="73" y="193"/>
                    </a:lnTo>
                    <a:lnTo>
                      <a:pt x="58" y="193"/>
                    </a:lnTo>
                    <a:lnTo>
                      <a:pt x="45" y="194"/>
                    </a:lnTo>
                    <a:lnTo>
                      <a:pt x="33" y="196"/>
                    </a:lnTo>
                    <a:lnTo>
                      <a:pt x="22" y="197"/>
                    </a:lnTo>
                    <a:lnTo>
                      <a:pt x="13" y="197"/>
                    </a:lnTo>
                    <a:lnTo>
                      <a:pt x="5" y="199"/>
                    </a:lnTo>
                    <a:lnTo>
                      <a:pt x="0" y="200"/>
                    </a:lnTo>
                    <a:lnTo>
                      <a:pt x="0" y="175"/>
                    </a:lnTo>
                    <a:lnTo>
                      <a:pt x="1" y="149"/>
                    </a:lnTo>
                    <a:lnTo>
                      <a:pt x="3" y="124"/>
                    </a:lnTo>
                    <a:lnTo>
                      <a:pt x="4" y="103"/>
                    </a:lnTo>
                    <a:lnTo>
                      <a:pt x="10" y="98"/>
                    </a:lnTo>
                    <a:lnTo>
                      <a:pt x="15" y="88"/>
                    </a:lnTo>
                    <a:lnTo>
                      <a:pt x="22" y="77"/>
                    </a:lnTo>
                    <a:lnTo>
                      <a:pt x="30" y="63"/>
                    </a:lnTo>
                    <a:lnTo>
                      <a:pt x="38" y="50"/>
                    </a:lnTo>
                    <a:lnTo>
                      <a:pt x="48" y="39"/>
                    </a:lnTo>
                    <a:lnTo>
                      <a:pt x="58" y="27"/>
                    </a:lnTo>
                    <a:lnTo>
                      <a:pt x="67" y="20"/>
                    </a:lnTo>
                    <a:lnTo>
                      <a:pt x="77" y="17"/>
                    </a:lnTo>
                    <a:lnTo>
                      <a:pt x="81" y="16"/>
                    </a:lnTo>
                    <a:lnTo>
                      <a:pt x="86" y="16"/>
                    </a:lnTo>
                    <a:lnTo>
                      <a:pt x="91" y="14"/>
                    </a:lnTo>
                    <a:lnTo>
                      <a:pt x="96" y="14"/>
                    </a:lnTo>
                    <a:lnTo>
                      <a:pt x="100" y="14"/>
                    </a:lnTo>
                    <a:lnTo>
                      <a:pt x="105" y="14"/>
                    </a:lnTo>
                    <a:lnTo>
                      <a:pt x="109" y="13"/>
                    </a:lnTo>
                    <a:lnTo>
                      <a:pt x="113" y="13"/>
                    </a:lnTo>
                    <a:lnTo>
                      <a:pt x="121" y="13"/>
                    </a:lnTo>
                    <a:lnTo>
                      <a:pt x="128" y="11"/>
                    </a:lnTo>
                    <a:lnTo>
                      <a:pt x="133" y="11"/>
                    </a:lnTo>
                    <a:lnTo>
                      <a:pt x="139" y="11"/>
                    </a:lnTo>
                    <a:lnTo>
                      <a:pt x="143" y="10"/>
                    </a:lnTo>
                    <a:lnTo>
                      <a:pt x="148" y="8"/>
                    </a:lnTo>
                    <a:lnTo>
                      <a:pt x="151" y="7"/>
                    </a:lnTo>
                    <a:lnTo>
                      <a:pt x="154" y="5"/>
                    </a:lnTo>
                    <a:lnTo>
                      <a:pt x="158" y="4"/>
                    </a:lnTo>
                    <a:lnTo>
                      <a:pt x="160" y="2"/>
                    </a:lnTo>
                    <a:lnTo>
                      <a:pt x="162" y="1"/>
                    </a:lnTo>
                    <a:lnTo>
                      <a:pt x="164" y="0"/>
                    </a:lnTo>
                    <a:lnTo>
                      <a:pt x="166" y="2"/>
                    </a:lnTo>
                    <a:lnTo>
                      <a:pt x="157" y="10"/>
                    </a:lnTo>
                    <a:lnTo>
                      <a:pt x="148" y="16"/>
                    </a:lnTo>
                    <a:lnTo>
                      <a:pt x="140" y="20"/>
                    </a:lnTo>
                    <a:lnTo>
                      <a:pt x="132" y="24"/>
                    </a:lnTo>
                    <a:lnTo>
                      <a:pt x="127" y="29"/>
                    </a:lnTo>
                    <a:lnTo>
                      <a:pt x="122" y="32"/>
                    </a:lnTo>
                    <a:lnTo>
                      <a:pt x="119" y="33"/>
                    </a:lnTo>
                    <a:lnTo>
                      <a:pt x="118" y="33"/>
                    </a:lnTo>
                    <a:lnTo>
                      <a:pt x="172" y="33"/>
                    </a:lnTo>
                    <a:lnTo>
                      <a:pt x="172" y="33"/>
                    </a:lnTo>
                    <a:lnTo>
                      <a:pt x="172" y="33"/>
                    </a:lnTo>
                    <a:lnTo>
                      <a:pt x="172" y="33"/>
                    </a:lnTo>
                    <a:lnTo>
                      <a:pt x="173" y="32"/>
                    </a:lnTo>
                    <a:lnTo>
                      <a:pt x="174" y="37"/>
                    </a:lnTo>
                    <a:close/>
                  </a:path>
                </a:pathLst>
              </a:custGeom>
              <a:solidFill>
                <a:srgbClr val="E5A599"/>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63" name="Freeform 51"/>
              <p:cNvSpPr>
                <a:spLocks/>
              </p:cNvSpPr>
              <p:nvPr/>
            </p:nvSpPr>
            <p:spPr bwMode="auto">
              <a:xfrm>
                <a:off x="1053" y="3041"/>
                <a:ext cx="339" cy="424"/>
              </a:xfrm>
              <a:custGeom>
                <a:avLst/>
                <a:gdLst/>
                <a:ahLst/>
                <a:cxnLst>
                  <a:cxn ang="0">
                    <a:pos x="2" y="783"/>
                  </a:cxn>
                  <a:cxn ang="0">
                    <a:pos x="13" y="643"/>
                  </a:cxn>
                  <a:cxn ang="0">
                    <a:pos x="59" y="467"/>
                  </a:cxn>
                  <a:cxn ang="0">
                    <a:pos x="68" y="460"/>
                  </a:cxn>
                  <a:cxn ang="0">
                    <a:pos x="82" y="457"/>
                  </a:cxn>
                  <a:cxn ang="0">
                    <a:pos x="71" y="385"/>
                  </a:cxn>
                  <a:cxn ang="0">
                    <a:pos x="90" y="187"/>
                  </a:cxn>
                  <a:cxn ang="0">
                    <a:pos x="109" y="53"/>
                  </a:cxn>
                  <a:cxn ang="0">
                    <a:pos x="113" y="18"/>
                  </a:cxn>
                  <a:cxn ang="0">
                    <a:pos x="114" y="18"/>
                  </a:cxn>
                  <a:cxn ang="0">
                    <a:pos x="126" y="17"/>
                  </a:cxn>
                  <a:cxn ang="0">
                    <a:pos x="149" y="3"/>
                  </a:cxn>
                  <a:cxn ang="0">
                    <a:pos x="166" y="1"/>
                  </a:cxn>
                  <a:cxn ang="0">
                    <a:pos x="188" y="10"/>
                  </a:cxn>
                  <a:cxn ang="0">
                    <a:pos x="206" y="30"/>
                  </a:cxn>
                  <a:cxn ang="0">
                    <a:pos x="208" y="30"/>
                  </a:cxn>
                  <a:cxn ang="0">
                    <a:pos x="230" y="75"/>
                  </a:cxn>
                  <a:cxn ang="0">
                    <a:pos x="229" y="50"/>
                  </a:cxn>
                  <a:cxn ang="0">
                    <a:pos x="255" y="36"/>
                  </a:cxn>
                  <a:cxn ang="0">
                    <a:pos x="314" y="39"/>
                  </a:cxn>
                  <a:cxn ang="0">
                    <a:pos x="360" y="34"/>
                  </a:cxn>
                  <a:cxn ang="0">
                    <a:pos x="389" y="30"/>
                  </a:cxn>
                  <a:cxn ang="0">
                    <a:pos x="401" y="245"/>
                  </a:cxn>
                  <a:cxn ang="0">
                    <a:pos x="421" y="299"/>
                  </a:cxn>
                  <a:cxn ang="0">
                    <a:pos x="472" y="421"/>
                  </a:cxn>
                  <a:cxn ang="0">
                    <a:pos x="508" y="505"/>
                  </a:cxn>
                  <a:cxn ang="0">
                    <a:pos x="530" y="566"/>
                  </a:cxn>
                  <a:cxn ang="0">
                    <a:pos x="454" y="605"/>
                  </a:cxn>
                  <a:cxn ang="0">
                    <a:pos x="375" y="637"/>
                  </a:cxn>
                  <a:cxn ang="0">
                    <a:pos x="363" y="639"/>
                  </a:cxn>
                  <a:cxn ang="0">
                    <a:pos x="348" y="626"/>
                  </a:cxn>
                  <a:cxn ang="0">
                    <a:pos x="316" y="633"/>
                  </a:cxn>
                  <a:cxn ang="0">
                    <a:pos x="287" y="665"/>
                  </a:cxn>
                  <a:cxn ang="0">
                    <a:pos x="248" y="714"/>
                  </a:cxn>
                  <a:cxn ang="0">
                    <a:pos x="187" y="756"/>
                  </a:cxn>
                  <a:cxn ang="0">
                    <a:pos x="138" y="758"/>
                  </a:cxn>
                  <a:cxn ang="0">
                    <a:pos x="111" y="752"/>
                  </a:cxn>
                  <a:cxn ang="0">
                    <a:pos x="121" y="767"/>
                  </a:cxn>
                  <a:cxn ang="0">
                    <a:pos x="148" y="788"/>
                  </a:cxn>
                  <a:cxn ang="0">
                    <a:pos x="208" y="778"/>
                  </a:cxn>
                  <a:cxn ang="0">
                    <a:pos x="272" y="719"/>
                  </a:cxn>
                  <a:cxn ang="0">
                    <a:pos x="304" y="671"/>
                  </a:cxn>
                  <a:cxn ang="0">
                    <a:pos x="328" y="649"/>
                  </a:cxn>
                  <a:cxn ang="0">
                    <a:pos x="347" y="646"/>
                  </a:cxn>
                  <a:cxn ang="0">
                    <a:pos x="348" y="650"/>
                  </a:cxn>
                  <a:cxn ang="0">
                    <a:pos x="344" y="674"/>
                  </a:cxn>
                  <a:cxn ang="0">
                    <a:pos x="358" y="668"/>
                  </a:cxn>
                  <a:cxn ang="0">
                    <a:pos x="382" y="656"/>
                  </a:cxn>
                  <a:cxn ang="0">
                    <a:pos x="430" y="636"/>
                  </a:cxn>
                  <a:cxn ang="0">
                    <a:pos x="494" y="611"/>
                  </a:cxn>
                  <a:cxn ang="0">
                    <a:pos x="571" y="585"/>
                  </a:cxn>
                  <a:cxn ang="0">
                    <a:pos x="642" y="566"/>
                  </a:cxn>
                  <a:cxn ang="0">
                    <a:pos x="659" y="665"/>
                  </a:cxn>
                  <a:cxn ang="0">
                    <a:pos x="669" y="844"/>
                  </a:cxn>
                  <a:cxn ang="0">
                    <a:pos x="2" y="817"/>
                  </a:cxn>
                </a:cxnLst>
                <a:rect l="0" t="0" r="r" b="b"/>
                <a:pathLst>
                  <a:path w="678" h="848">
                    <a:moveTo>
                      <a:pt x="0" y="796"/>
                    </a:moveTo>
                    <a:lnTo>
                      <a:pt x="2" y="793"/>
                    </a:lnTo>
                    <a:lnTo>
                      <a:pt x="2" y="787"/>
                    </a:lnTo>
                    <a:lnTo>
                      <a:pt x="2" y="783"/>
                    </a:lnTo>
                    <a:lnTo>
                      <a:pt x="2" y="775"/>
                    </a:lnTo>
                    <a:lnTo>
                      <a:pt x="2" y="743"/>
                    </a:lnTo>
                    <a:lnTo>
                      <a:pt x="4" y="700"/>
                    </a:lnTo>
                    <a:lnTo>
                      <a:pt x="13" y="643"/>
                    </a:lnTo>
                    <a:lnTo>
                      <a:pt x="31" y="576"/>
                    </a:lnTo>
                    <a:lnTo>
                      <a:pt x="43" y="536"/>
                    </a:lnTo>
                    <a:lnTo>
                      <a:pt x="52" y="499"/>
                    </a:lnTo>
                    <a:lnTo>
                      <a:pt x="59" y="467"/>
                    </a:lnTo>
                    <a:lnTo>
                      <a:pt x="63" y="441"/>
                    </a:lnTo>
                    <a:lnTo>
                      <a:pt x="64" y="448"/>
                    </a:lnTo>
                    <a:lnTo>
                      <a:pt x="67" y="456"/>
                    </a:lnTo>
                    <a:lnTo>
                      <a:pt x="68" y="460"/>
                    </a:lnTo>
                    <a:lnTo>
                      <a:pt x="68" y="462"/>
                    </a:lnTo>
                    <a:lnTo>
                      <a:pt x="102" y="610"/>
                    </a:lnTo>
                    <a:lnTo>
                      <a:pt x="88" y="501"/>
                    </a:lnTo>
                    <a:lnTo>
                      <a:pt x="82" y="457"/>
                    </a:lnTo>
                    <a:lnTo>
                      <a:pt x="82" y="456"/>
                    </a:lnTo>
                    <a:lnTo>
                      <a:pt x="82" y="454"/>
                    </a:lnTo>
                    <a:lnTo>
                      <a:pt x="79" y="434"/>
                    </a:lnTo>
                    <a:lnTo>
                      <a:pt x="71" y="385"/>
                    </a:lnTo>
                    <a:lnTo>
                      <a:pt x="68" y="321"/>
                    </a:lnTo>
                    <a:lnTo>
                      <a:pt x="75" y="257"/>
                    </a:lnTo>
                    <a:lnTo>
                      <a:pt x="83" y="223"/>
                    </a:lnTo>
                    <a:lnTo>
                      <a:pt x="90" y="187"/>
                    </a:lnTo>
                    <a:lnTo>
                      <a:pt x="95" y="151"/>
                    </a:lnTo>
                    <a:lnTo>
                      <a:pt x="101" y="114"/>
                    </a:lnTo>
                    <a:lnTo>
                      <a:pt x="105" y="81"/>
                    </a:lnTo>
                    <a:lnTo>
                      <a:pt x="109" y="53"/>
                    </a:lnTo>
                    <a:lnTo>
                      <a:pt x="112" y="33"/>
                    </a:lnTo>
                    <a:lnTo>
                      <a:pt x="113" y="20"/>
                    </a:lnTo>
                    <a:lnTo>
                      <a:pt x="113" y="18"/>
                    </a:lnTo>
                    <a:lnTo>
                      <a:pt x="113" y="18"/>
                    </a:lnTo>
                    <a:lnTo>
                      <a:pt x="113" y="18"/>
                    </a:lnTo>
                    <a:lnTo>
                      <a:pt x="113" y="18"/>
                    </a:lnTo>
                    <a:lnTo>
                      <a:pt x="114" y="18"/>
                    </a:lnTo>
                    <a:lnTo>
                      <a:pt x="114" y="18"/>
                    </a:lnTo>
                    <a:lnTo>
                      <a:pt x="114" y="18"/>
                    </a:lnTo>
                    <a:lnTo>
                      <a:pt x="115" y="18"/>
                    </a:lnTo>
                    <a:lnTo>
                      <a:pt x="120" y="18"/>
                    </a:lnTo>
                    <a:lnTo>
                      <a:pt x="126" y="17"/>
                    </a:lnTo>
                    <a:lnTo>
                      <a:pt x="133" y="14"/>
                    </a:lnTo>
                    <a:lnTo>
                      <a:pt x="141" y="8"/>
                    </a:lnTo>
                    <a:lnTo>
                      <a:pt x="145" y="4"/>
                    </a:lnTo>
                    <a:lnTo>
                      <a:pt x="149" y="3"/>
                    </a:lnTo>
                    <a:lnTo>
                      <a:pt x="154" y="1"/>
                    </a:lnTo>
                    <a:lnTo>
                      <a:pt x="157" y="0"/>
                    </a:lnTo>
                    <a:lnTo>
                      <a:pt x="162" y="0"/>
                    </a:lnTo>
                    <a:lnTo>
                      <a:pt x="166" y="1"/>
                    </a:lnTo>
                    <a:lnTo>
                      <a:pt x="172" y="3"/>
                    </a:lnTo>
                    <a:lnTo>
                      <a:pt x="179" y="5"/>
                    </a:lnTo>
                    <a:lnTo>
                      <a:pt x="183" y="7"/>
                    </a:lnTo>
                    <a:lnTo>
                      <a:pt x="188" y="10"/>
                    </a:lnTo>
                    <a:lnTo>
                      <a:pt x="195" y="16"/>
                    </a:lnTo>
                    <a:lnTo>
                      <a:pt x="200" y="21"/>
                    </a:lnTo>
                    <a:lnTo>
                      <a:pt x="207" y="29"/>
                    </a:lnTo>
                    <a:lnTo>
                      <a:pt x="206" y="30"/>
                    </a:lnTo>
                    <a:lnTo>
                      <a:pt x="207" y="30"/>
                    </a:lnTo>
                    <a:lnTo>
                      <a:pt x="207" y="30"/>
                    </a:lnTo>
                    <a:lnTo>
                      <a:pt x="207" y="30"/>
                    </a:lnTo>
                    <a:lnTo>
                      <a:pt x="208" y="30"/>
                    </a:lnTo>
                    <a:lnTo>
                      <a:pt x="215" y="40"/>
                    </a:lnTo>
                    <a:lnTo>
                      <a:pt x="221" y="52"/>
                    </a:lnTo>
                    <a:lnTo>
                      <a:pt x="226" y="64"/>
                    </a:lnTo>
                    <a:lnTo>
                      <a:pt x="230" y="75"/>
                    </a:lnTo>
                    <a:lnTo>
                      <a:pt x="243" y="88"/>
                    </a:lnTo>
                    <a:lnTo>
                      <a:pt x="241" y="81"/>
                    </a:lnTo>
                    <a:lnTo>
                      <a:pt x="236" y="66"/>
                    </a:lnTo>
                    <a:lnTo>
                      <a:pt x="229" y="50"/>
                    </a:lnTo>
                    <a:lnTo>
                      <a:pt x="221" y="33"/>
                    </a:lnTo>
                    <a:lnTo>
                      <a:pt x="231" y="34"/>
                    </a:lnTo>
                    <a:lnTo>
                      <a:pt x="242" y="36"/>
                    </a:lnTo>
                    <a:lnTo>
                      <a:pt x="255" y="36"/>
                    </a:lnTo>
                    <a:lnTo>
                      <a:pt x="269" y="37"/>
                    </a:lnTo>
                    <a:lnTo>
                      <a:pt x="283" y="37"/>
                    </a:lnTo>
                    <a:lnTo>
                      <a:pt x="298" y="39"/>
                    </a:lnTo>
                    <a:lnTo>
                      <a:pt x="314" y="39"/>
                    </a:lnTo>
                    <a:lnTo>
                      <a:pt x="328" y="37"/>
                    </a:lnTo>
                    <a:lnTo>
                      <a:pt x="339" y="37"/>
                    </a:lnTo>
                    <a:lnTo>
                      <a:pt x="350" y="36"/>
                    </a:lnTo>
                    <a:lnTo>
                      <a:pt x="360" y="34"/>
                    </a:lnTo>
                    <a:lnTo>
                      <a:pt x="369" y="33"/>
                    </a:lnTo>
                    <a:lnTo>
                      <a:pt x="377" y="33"/>
                    </a:lnTo>
                    <a:lnTo>
                      <a:pt x="384" y="32"/>
                    </a:lnTo>
                    <a:lnTo>
                      <a:pt x="389" y="30"/>
                    </a:lnTo>
                    <a:lnTo>
                      <a:pt x="395" y="29"/>
                    </a:lnTo>
                    <a:lnTo>
                      <a:pt x="393" y="184"/>
                    </a:lnTo>
                    <a:lnTo>
                      <a:pt x="425" y="212"/>
                    </a:lnTo>
                    <a:lnTo>
                      <a:pt x="401" y="245"/>
                    </a:lnTo>
                    <a:lnTo>
                      <a:pt x="403" y="251"/>
                    </a:lnTo>
                    <a:lnTo>
                      <a:pt x="407" y="258"/>
                    </a:lnTo>
                    <a:lnTo>
                      <a:pt x="412" y="276"/>
                    </a:lnTo>
                    <a:lnTo>
                      <a:pt x="421" y="299"/>
                    </a:lnTo>
                    <a:lnTo>
                      <a:pt x="432" y="326"/>
                    </a:lnTo>
                    <a:lnTo>
                      <a:pt x="445" y="358"/>
                    </a:lnTo>
                    <a:lnTo>
                      <a:pt x="459" y="390"/>
                    </a:lnTo>
                    <a:lnTo>
                      <a:pt x="472" y="421"/>
                    </a:lnTo>
                    <a:lnTo>
                      <a:pt x="484" y="448"/>
                    </a:lnTo>
                    <a:lnTo>
                      <a:pt x="493" y="467"/>
                    </a:lnTo>
                    <a:lnTo>
                      <a:pt x="501" y="486"/>
                    </a:lnTo>
                    <a:lnTo>
                      <a:pt x="508" y="505"/>
                    </a:lnTo>
                    <a:lnTo>
                      <a:pt x="516" y="523"/>
                    </a:lnTo>
                    <a:lnTo>
                      <a:pt x="521" y="538"/>
                    </a:lnTo>
                    <a:lnTo>
                      <a:pt x="527" y="553"/>
                    </a:lnTo>
                    <a:lnTo>
                      <a:pt x="530" y="566"/>
                    </a:lnTo>
                    <a:lnTo>
                      <a:pt x="534" y="576"/>
                    </a:lnTo>
                    <a:lnTo>
                      <a:pt x="506" y="586"/>
                    </a:lnTo>
                    <a:lnTo>
                      <a:pt x="480" y="595"/>
                    </a:lnTo>
                    <a:lnTo>
                      <a:pt x="454" y="605"/>
                    </a:lnTo>
                    <a:lnTo>
                      <a:pt x="431" y="614"/>
                    </a:lnTo>
                    <a:lnTo>
                      <a:pt x="409" y="623"/>
                    </a:lnTo>
                    <a:lnTo>
                      <a:pt x="390" y="631"/>
                    </a:lnTo>
                    <a:lnTo>
                      <a:pt x="375" y="637"/>
                    </a:lnTo>
                    <a:lnTo>
                      <a:pt x="364" y="643"/>
                    </a:lnTo>
                    <a:lnTo>
                      <a:pt x="363" y="642"/>
                    </a:lnTo>
                    <a:lnTo>
                      <a:pt x="363" y="640"/>
                    </a:lnTo>
                    <a:lnTo>
                      <a:pt x="363" y="639"/>
                    </a:lnTo>
                    <a:lnTo>
                      <a:pt x="361" y="637"/>
                    </a:lnTo>
                    <a:lnTo>
                      <a:pt x="358" y="631"/>
                    </a:lnTo>
                    <a:lnTo>
                      <a:pt x="354" y="629"/>
                    </a:lnTo>
                    <a:lnTo>
                      <a:pt x="348" y="626"/>
                    </a:lnTo>
                    <a:lnTo>
                      <a:pt x="342" y="626"/>
                    </a:lnTo>
                    <a:lnTo>
                      <a:pt x="333" y="627"/>
                    </a:lnTo>
                    <a:lnTo>
                      <a:pt x="325" y="629"/>
                    </a:lnTo>
                    <a:lnTo>
                      <a:pt x="316" y="633"/>
                    </a:lnTo>
                    <a:lnTo>
                      <a:pt x="310" y="639"/>
                    </a:lnTo>
                    <a:lnTo>
                      <a:pt x="302" y="646"/>
                    </a:lnTo>
                    <a:lnTo>
                      <a:pt x="294" y="655"/>
                    </a:lnTo>
                    <a:lnTo>
                      <a:pt x="287" y="665"/>
                    </a:lnTo>
                    <a:lnTo>
                      <a:pt x="280" y="676"/>
                    </a:lnTo>
                    <a:lnTo>
                      <a:pt x="272" y="688"/>
                    </a:lnTo>
                    <a:lnTo>
                      <a:pt x="261" y="701"/>
                    </a:lnTo>
                    <a:lnTo>
                      <a:pt x="248" y="714"/>
                    </a:lnTo>
                    <a:lnTo>
                      <a:pt x="233" y="727"/>
                    </a:lnTo>
                    <a:lnTo>
                      <a:pt x="218" y="739"/>
                    </a:lnTo>
                    <a:lnTo>
                      <a:pt x="201" y="749"/>
                    </a:lnTo>
                    <a:lnTo>
                      <a:pt x="187" y="756"/>
                    </a:lnTo>
                    <a:lnTo>
                      <a:pt x="173" y="759"/>
                    </a:lnTo>
                    <a:lnTo>
                      <a:pt x="160" y="759"/>
                    </a:lnTo>
                    <a:lnTo>
                      <a:pt x="148" y="759"/>
                    </a:lnTo>
                    <a:lnTo>
                      <a:pt x="138" y="758"/>
                    </a:lnTo>
                    <a:lnTo>
                      <a:pt x="128" y="756"/>
                    </a:lnTo>
                    <a:lnTo>
                      <a:pt x="121" y="755"/>
                    </a:lnTo>
                    <a:lnTo>
                      <a:pt x="115" y="753"/>
                    </a:lnTo>
                    <a:lnTo>
                      <a:pt x="111" y="752"/>
                    </a:lnTo>
                    <a:lnTo>
                      <a:pt x="110" y="752"/>
                    </a:lnTo>
                    <a:lnTo>
                      <a:pt x="117" y="761"/>
                    </a:lnTo>
                    <a:lnTo>
                      <a:pt x="119" y="762"/>
                    </a:lnTo>
                    <a:lnTo>
                      <a:pt x="121" y="767"/>
                    </a:lnTo>
                    <a:lnTo>
                      <a:pt x="125" y="772"/>
                    </a:lnTo>
                    <a:lnTo>
                      <a:pt x="132" y="778"/>
                    </a:lnTo>
                    <a:lnTo>
                      <a:pt x="140" y="783"/>
                    </a:lnTo>
                    <a:lnTo>
                      <a:pt x="148" y="788"/>
                    </a:lnTo>
                    <a:lnTo>
                      <a:pt x="160" y="791"/>
                    </a:lnTo>
                    <a:lnTo>
                      <a:pt x="175" y="791"/>
                    </a:lnTo>
                    <a:lnTo>
                      <a:pt x="191" y="787"/>
                    </a:lnTo>
                    <a:lnTo>
                      <a:pt x="208" y="778"/>
                    </a:lnTo>
                    <a:lnTo>
                      <a:pt x="226" y="767"/>
                    </a:lnTo>
                    <a:lnTo>
                      <a:pt x="242" y="751"/>
                    </a:lnTo>
                    <a:lnTo>
                      <a:pt x="258" y="735"/>
                    </a:lnTo>
                    <a:lnTo>
                      <a:pt x="272" y="719"/>
                    </a:lnTo>
                    <a:lnTo>
                      <a:pt x="283" y="703"/>
                    </a:lnTo>
                    <a:lnTo>
                      <a:pt x="292" y="690"/>
                    </a:lnTo>
                    <a:lnTo>
                      <a:pt x="298" y="679"/>
                    </a:lnTo>
                    <a:lnTo>
                      <a:pt x="304" y="671"/>
                    </a:lnTo>
                    <a:lnTo>
                      <a:pt x="311" y="663"/>
                    </a:lnTo>
                    <a:lnTo>
                      <a:pt x="316" y="658"/>
                    </a:lnTo>
                    <a:lnTo>
                      <a:pt x="323" y="652"/>
                    </a:lnTo>
                    <a:lnTo>
                      <a:pt x="328" y="649"/>
                    </a:lnTo>
                    <a:lnTo>
                      <a:pt x="335" y="647"/>
                    </a:lnTo>
                    <a:lnTo>
                      <a:pt x="342" y="646"/>
                    </a:lnTo>
                    <a:lnTo>
                      <a:pt x="345" y="646"/>
                    </a:lnTo>
                    <a:lnTo>
                      <a:pt x="347" y="646"/>
                    </a:lnTo>
                    <a:lnTo>
                      <a:pt x="348" y="647"/>
                    </a:lnTo>
                    <a:lnTo>
                      <a:pt x="348" y="647"/>
                    </a:lnTo>
                    <a:lnTo>
                      <a:pt x="348" y="649"/>
                    </a:lnTo>
                    <a:lnTo>
                      <a:pt x="348" y="650"/>
                    </a:lnTo>
                    <a:lnTo>
                      <a:pt x="348" y="653"/>
                    </a:lnTo>
                    <a:lnTo>
                      <a:pt x="348" y="655"/>
                    </a:lnTo>
                    <a:lnTo>
                      <a:pt x="342" y="675"/>
                    </a:lnTo>
                    <a:lnTo>
                      <a:pt x="344" y="674"/>
                    </a:lnTo>
                    <a:lnTo>
                      <a:pt x="349" y="671"/>
                    </a:lnTo>
                    <a:lnTo>
                      <a:pt x="355" y="669"/>
                    </a:lnTo>
                    <a:lnTo>
                      <a:pt x="357" y="668"/>
                    </a:lnTo>
                    <a:lnTo>
                      <a:pt x="358" y="668"/>
                    </a:lnTo>
                    <a:lnTo>
                      <a:pt x="361" y="666"/>
                    </a:lnTo>
                    <a:lnTo>
                      <a:pt x="367" y="663"/>
                    </a:lnTo>
                    <a:lnTo>
                      <a:pt x="374" y="660"/>
                    </a:lnTo>
                    <a:lnTo>
                      <a:pt x="382" y="656"/>
                    </a:lnTo>
                    <a:lnTo>
                      <a:pt x="392" y="652"/>
                    </a:lnTo>
                    <a:lnTo>
                      <a:pt x="403" y="647"/>
                    </a:lnTo>
                    <a:lnTo>
                      <a:pt x="416" y="642"/>
                    </a:lnTo>
                    <a:lnTo>
                      <a:pt x="430" y="636"/>
                    </a:lnTo>
                    <a:lnTo>
                      <a:pt x="444" y="630"/>
                    </a:lnTo>
                    <a:lnTo>
                      <a:pt x="460" y="624"/>
                    </a:lnTo>
                    <a:lnTo>
                      <a:pt x="476" y="617"/>
                    </a:lnTo>
                    <a:lnTo>
                      <a:pt x="494" y="611"/>
                    </a:lnTo>
                    <a:lnTo>
                      <a:pt x="510" y="605"/>
                    </a:lnTo>
                    <a:lnTo>
                      <a:pt x="529" y="598"/>
                    </a:lnTo>
                    <a:lnTo>
                      <a:pt x="547" y="592"/>
                    </a:lnTo>
                    <a:lnTo>
                      <a:pt x="571" y="585"/>
                    </a:lnTo>
                    <a:lnTo>
                      <a:pt x="593" y="578"/>
                    </a:lnTo>
                    <a:lnTo>
                      <a:pt x="612" y="573"/>
                    </a:lnTo>
                    <a:lnTo>
                      <a:pt x="627" y="569"/>
                    </a:lnTo>
                    <a:lnTo>
                      <a:pt x="642" y="566"/>
                    </a:lnTo>
                    <a:lnTo>
                      <a:pt x="653" y="565"/>
                    </a:lnTo>
                    <a:lnTo>
                      <a:pt x="662" y="563"/>
                    </a:lnTo>
                    <a:lnTo>
                      <a:pt x="668" y="563"/>
                    </a:lnTo>
                    <a:lnTo>
                      <a:pt x="659" y="665"/>
                    </a:lnTo>
                    <a:lnTo>
                      <a:pt x="658" y="720"/>
                    </a:lnTo>
                    <a:lnTo>
                      <a:pt x="662" y="777"/>
                    </a:lnTo>
                    <a:lnTo>
                      <a:pt x="666" y="823"/>
                    </a:lnTo>
                    <a:lnTo>
                      <a:pt x="669" y="844"/>
                    </a:lnTo>
                    <a:lnTo>
                      <a:pt x="678" y="848"/>
                    </a:lnTo>
                    <a:lnTo>
                      <a:pt x="6" y="848"/>
                    </a:lnTo>
                    <a:lnTo>
                      <a:pt x="4" y="832"/>
                    </a:lnTo>
                    <a:lnTo>
                      <a:pt x="2" y="817"/>
                    </a:lnTo>
                    <a:lnTo>
                      <a:pt x="0" y="804"/>
                    </a:lnTo>
                    <a:lnTo>
                      <a:pt x="0" y="796"/>
                    </a:lnTo>
                    <a:close/>
                  </a:path>
                </a:pathLst>
              </a:custGeom>
              <a:solidFill>
                <a:srgbClr val="26ADE8"/>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64" name="Freeform 52"/>
              <p:cNvSpPr>
                <a:spLocks/>
              </p:cNvSpPr>
              <p:nvPr/>
            </p:nvSpPr>
            <p:spPr bwMode="auto">
              <a:xfrm>
                <a:off x="1253" y="3044"/>
                <a:ext cx="72" cy="277"/>
              </a:xfrm>
              <a:custGeom>
                <a:avLst/>
                <a:gdLst/>
                <a:ahLst/>
                <a:cxnLst>
                  <a:cxn ang="0">
                    <a:pos x="7" y="9"/>
                  </a:cxn>
                  <a:cxn ang="0">
                    <a:pos x="9" y="9"/>
                  </a:cxn>
                  <a:cxn ang="0">
                    <a:pos x="11" y="7"/>
                  </a:cxn>
                  <a:cxn ang="0">
                    <a:pos x="13" y="7"/>
                  </a:cxn>
                  <a:cxn ang="0">
                    <a:pos x="16" y="6"/>
                  </a:cxn>
                  <a:cxn ang="0">
                    <a:pos x="21" y="4"/>
                  </a:cxn>
                  <a:cxn ang="0">
                    <a:pos x="26" y="1"/>
                  </a:cxn>
                  <a:cxn ang="0">
                    <a:pos x="30" y="0"/>
                  </a:cxn>
                  <a:cxn ang="0">
                    <a:pos x="32" y="0"/>
                  </a:cxn>
                  <a:cxn ang="0">
                    <a:pos x="33" y="1"/>
                  </a:cxn>
                  <a:cxn ang="0">
                    <a:pos x="32" y="1"/>
                  </a:cxn>
                  <a:cxn ang="0">
                    <a:pos x="32" y="3"/>
                  </a:cxn>
                  <a:cxn ang="0">
                    <a:pos x="33" y="3"/>
                  </a:cxn>
                  <a:cxn ang="0">
                    <a:pos x="33" y="3"/>
                  </a:cxn>
                  <a:cxn ang="0">
                    <a:pos x="34" y="4"/>
                  </a:cxn>
                  <a:cxn ang="0">
                    <a:pos x="34" y="23"/>
                  </a:cxn>
                  <a:cxn ang="0">
                    <a:pos x="35" y="48"/>
                  </a:cxn>
                  <a:cxn ang="0">
                    <a:pos x="38" y="78"/>
                  </a:cxn>
                  <a:cxn ang="0">
                    <a:pos x="42" y="112"/>
                  </a:cxn>
                  <a:cxn ang="0">
                    <a:pos x="48" y="151"/>
                  </a:cxn>
                  <a:cxn ang="0">
                    <a:pos x="55" y="192"/>
                  </a:cxn>
                  <a:cxn ang="0">
                    <a:pos x="65" y="235"/>
                  </a:cxn>
                  <a:cxn ang="0">
                    <a:pos x="79" y="282"/>
                  </a:cxn>
                  <a:cxn ang="0">
                    <a:pos x="92" y="327"/>
                  </a:cxn>
                  <a:cxn ang="0">
                    <a:pos x="104" y="370"/>
                  </a:cxn>
                  <a:cxn ang="0">
                    <a:pos x="115" y="409"/>
                  </a:cxn>
                  <a:cxn ang="0">
                    <a:pos x="124" y="447"/>
                  </a:cxn>
                  <a:cxn ang="0">
                    <a:pos x="130" y="481"/>
                  </a:cxn>
                  <a:cxn ang="0">
                    <a:pos x="137" y="510"/>
                  </a:cxn>
                  <a:cxn ang="0">
                    <a:pos x="141" y="534"/>
                  </a:cxn>
                  <a:cxn ang="0">
                    <a:pos x="145" y="553"/>
                  </a:cxn>
                  <a:cxn ang="0">
                    <a:pos x="141" y="545"/>
                  </a:cxn>
                  <a:cxn ang="0">
                    <a:pos x="138" y="534"/>
                  </a:cxn>
                  <a:cxn ang="0">
                    <a:pos x="134" y="524"/>
                  </a:cxn>
                  <a:cxn ang="0">
                    <a:pos x="128" y="511"/>
                  </a:cxn>
                  <a:cxn ang="0">
                    <a:pos x="123" y="498"/>
                  </a:cxn>
                  <a:cxn ang="0">
                    <a:pos x="117" y="484"/>
                  </a:cxn>
                  <a:cxn ang="0">
                    <a:pos x="109" y="468"/>
                  </a:cxn>
                  <a:cxn ang="0">
                    <a:pos x="102" y="452"/>
                  </a:cxn>
                  <a:cxn ang="0">
                    <a:pos x="91" y="427"/>
                  </a:cxn>
                  <a:cxn ang="0">
                    <a:pos x="79" y="398"/>
                  </a:cxn>
                  <a:cxn ang="0">
                    <a:pos x="66" y="366"/>
                  </a:cxn>
                  <a:cxn ang="0">
                    <a:pos x="54" y="335"/>
                  </a:cxn>
                  <a:cxn ang="0">
                    <a:pos x="42" y="305"/>
                  </a:cxn>
                  <a:cxn ang="0">
                    <a:pos x="32" y="279"/>
                  </a:cxn>
                  <a:cxn ang="0">
                    <a:pos x="24" y="257"/>
                  </a:cxn>
                  <a:cxn ang="0">
                    <a:pos x="19" y="242"/>
                  </a:cxn>
                  <a:cxn ang="0">
                    <a:pos x="48" y="200"/>
                  </a:cxn>
                  <a:cxn ang="0">
                    <a:pos x="0" y="155"/>
                  </a:cxn>
                  <a:cxn ang="0">
                    <a:pos x="9" y="16"/>
                  </a:cxn>
                  <a:cxn ang="0">
                    <a:pos x="8" y="16"/>
                  </a:cxn>
                  <a:cxn ang="0">
                    <a:pos x="7" y="9"/>
                  </a:cxn>
                </a:cxnLst>
                <a:rect l="0" t="0" r="r" b="b"/>
                <a:pathLst>
                  <a:path w="145" h="553">
                    <a:moveTo>
                      <a:pt x="7" y="9"/>
                    </a:moveTo>
                    <a:lnTo>
                      <a:pt x="9" y="9"/>
                    </a:lnTo>
                    <a:lnTo>
                      <a:pt x="11" y="7"/>
                    </a:lnTo>
                    <a:lnTo>
                      <a:pt x="13" y="7"/>
                    </a:lnTo>
                    <a:lnTo>
                      <a:pt x="16" y="6"/>
                    </a:lnTo>
                    <a:lnTo>
                      <a:pt x="21" y="4"/>
                    </a:lnTo>
                    <a:lnTo>
                      <a:pt x="26" y="1"/>
                    </a:lnTo>
                    <a:lnTo>
                      <a:pt x="30" y="0"/>
                    </a:lnTo>
                    <a:lnTo>
                      <a:pt x="32" y="0"/>
                    </a:lnTo>
                    <a:lnTo>
                      <a:pt x="33" y="1"/>
                    </a:lnTo>
                    <a:lnTo>
                      <a:pt x="32" y="1"/>
                    </a:lnTo>
                    <a:lnTo>
                      <a:pt x="32" y="3"/>
                    </a:lnTo>
                    <a:lnTo>
                      <a:pt x="33" y="3"/>
                    </a:lnTo>
                    <a:lnTo>
                      <a:pt x="33" y="3"/>
                    </a:lnTo>
                    <a:lnTo>
                      <a:pt x="34" y="4"/>
                    </a:lnTo>
                    <a:lnTo>
                      <a:pt x="34" y="23"/>
                    </a:lnTo>
                    <a:lnTo>
                      <a:pt x="35" y="48"/>
                    </a:lnTo>
                    <a:lnTo>
                      <a:pt x="38" y="78"/>
                    </a:lnTo>
                    <a:lnTo>
                      <a:pt x="42" y="112"/>
                    </a:lnTo>
                    <a:lnTo>
                      <a:pt x="48" y="151"/>
                    </a:lnTo>
                    <a:lnTo>
                      <a:pt x="55" y="192"/>
                    </a:lnTo>
                    <a:lnTo>
                      <a:pt x="65" y="235"/>
                    </a:lnTo>
                    <a:lnTo>
                      <a:pt x="79" y="282"/>
                    </a:lnTo>
                    <a:lnTo>
                      <a:pt x="92" y="327"/>
                    </a:lnTo>
                    <a:lnTo>
                      <a:pt x="104" y="370"/>
                    </a:lnTo>
                    <a:lnTo>
                      <a:pt x="115" y="409"/>
                    </a:lnTo>
                    <a:lnTo>
                      <a:pt x="124" y="447"/>
                    </a:lnTo>
                    <a:lnTo>
                      <a:pt x="130" y="481"/>
                    </a:lnTo>
                    <a:lnTo>
                      <a:pt x="137" y="510"/>
                    </a:lnTo>
                    <a:lnTo>
                      <a:pt x="141" y="534"/>
                    </a:lnTo>
                    <a:lnTo>
                      <a:pt x="145" y="553"/>
                    </a:lnTo>
                    <a:lnTo>
                      <a:pt x="141" y="545"/>
                    </a:lnTo>
                    <a:lnTo>
                      <a:pt x="138" y="534"/>
                    </a:lnTo>
                    <a:lnTo>
                      <a:pt x="134" y="524"/>
                    </a:lnTo>
                    <a:lnTo>
                      <a:pt x="128" y="511"/>
                    </a:lnTo>
                    <a:lnTo>
                      <a:pt x="123" y="498"/>
                    </a:lnTo>
                    <a:lnTo>
                      <a:pt x="117" y="484"/>
                    </a:lnTo>
                    <a:lnTo>
                      <a:pt x="109" y="468"/>
                    </a:lnTo>
                    <a:lnTo>
                      <a:pt x="102" y="452"/>
                    </a:lnTo>
                    <a:lnTo>
                      <a:pt x="91" y="427"/>
                    </a:lnTo>
                    <a:lnTo>
                      <a:pt x="79" y="398"/>
                    </a:lnTo>
                    <a:lnTo>
                      <a:pt x="66" y="366"/>
                    </a:lnTo>
                    <a:lnTo>
                      <a:pt x="54" y="335"/>
                    </a:lnTo>
                    <a:lnTo>
                      <a:pt x="42" y="305"/>
                    </a:lnTo>
                    <a:lnTo>
                      <a:pt x="32" y="279"/>
                    </a:lnTo>
                    <a:lnTo>
                      <a:pt x="24" y="257"/>
                    </a:lnTo>
                    <a:lnTo>
                      <a:pt x="19" y="242"/>
                    </a:lnTo>
                    <a:lnTo>
                      <a:pt x="48" y="200"/>
                    </a:lnTo>
                    <a:lnTo>
                      <a:pt x="0" y="155"/>
                    </a:lnTo>
                    <a:lnTo>
                      <a:pt x="9" y="16"/>
                    </a:lnTo>
                    <a:lnTo>
                      <a:pt x="8" y="16"/>
                    </a:lnTo>
                    <a:lnTo>
                      <a:pt x="7" y="9"/>
                    </a:lnTo>
                    <a:close/>
                  </a:path>
                </a:pathLst>
              </a:custGeom>
              <a:solidFill>
                <a:srgbClr val="26ADE8"/>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65" name="Freeform 53"/>
              <p:cNvSpPr>
                <a:spLocks/>
              </p:cNvSpPr>
              <p:nvPr/>
            </p:nvSpPr>
            <p:spPr bwMode="auto">
              <a:xfrm>
                <a:off x="1278" y="2917"/>
                <a:ext cx="11" cy="83"/>
              </a:xfrm>
              <a:custGeom>
                <a:avLst/>
                <a:gdLst/>
                <a:ahLst/>
                <a:cxnLst>
                  <a:cxn ang="0">
                    <a:pos x="1" y="53"/>
                  </a:cxn>
                  <a:cxn ang="0">
                    <a:pos x="3" y="41"/>
                  </a:cxn>
                  <a:cxn ang="0">
                    <a:pos x="6" y="28"/>
                  </a:cxn>
                  <a:cxn ang="0">
                    <a:pos x="11" y="15"/>
                  </a:cxn>
                  <a:cxn ang="0">
                    <a:pos x="14" y="3"/>
                  </a:cxn>
                  <a:cxn ang="0">
                    <a:pos x="16" y="3"/>
                  </a:cxn>
                  <a:cxn ang="0">
                    <a:pos x="18" y="2"/>
                  </a:cxn>
                  <a:cxn ang="0">
                    <a:pos x="20" y="2"/>
                  </a:cxn>
                  <a:cxn ang="0">
                    <a:pos x="22" y="0"/>
                  </a:cxn>
                  <a:cxn ang="0">
                    <a:pos x="14" y="35"/>
                  </a:cxn>
                  <a:cxn ang="0">
                    <a:pos x="6" y="66"/>
                  </a:cxn>
                  <a:cxn ang="0">
                    <a:pos x="16" y="112"/>
                  </a:cxn>
                  <a:cxn ang="0">
                    <a:pos x="21" y="167"/>
                  </a:cxn>
                  <a:cxn ang="0">
                    <a:pos x="15" y="163"/>
                  </a:cxn>
                  <a:cxn ang="0">
                    <a:pos x="15" y="153"/>
                  </a:cxn>
                  <a:cxn ang="0">
                    <a:pos x="14" y="138"/>
                  </a:cxn>
                  <a:cxn ang="0">
                    <a:pos x="12" y="121"/>
                  </a:cxn>
                  <a:cxn ang="0">
                    <a:pos x="9" y="100"/>
                  </a:cxn>
                  <a:cxn ang="0">
                    <a:pos x="6" y="92"/>
                  </a:cxn>
                  <a:cxn ang="0">
                    <a:pos x="5" y="84"/>
                  </a:cxn>
                  <a:cxn ang="0">
                    <a:pos x="3" y="79"/>
                  </a:cxn>
                  <a:cxn ang="0">
                    <a:pos x="2" y="74"/>
                  </a:cxn>
                  <a:cxn ang="0">
                    <a:pos x="1" y="68"/>
                  </a:cxn>
                  <a:cxn ang="0">
                    <a:pos x="0" y="64"/>
                  </a:cxn>
                  <a:cxn ang="0">
                    <a:pos x="0" y="60"/>
                  </a:cxn>
                  <a:cxn ang="0">
                    <a:pos x="1" y="53"/>
                  </a:cxn>
                </a:cxnLst>
                <a:rect l="0" t="0" r="r" b="b"/>
                <a:pathLst>
                  <a:path w="22" h="167">
                    <a:moveTo>
                      <a:pt x="1" y="53"/>
                    </a:moveTo>
                    <a:lnTo>
                      <a:pt x="3" y="41"/>
                    </a:lnTo>
                    <a:lnTo>
                      <a:pt x="6" y="28"/>
                    </a:lnTo>
                    <a:lnTo>
                      <a:pt x="11" y="15"/>
                    </a:lnTo>
                    <a:lnTo>
                      <a:pt x="14" y="3"/>
                    </a:lnTo>
                    <a:lnTo>
                      <a:pt x="16" y="3"/>
                    </a:lnTo>
                    <a:lnTo>
                      <a:pt x="18" y="2"/>
                    </a:lnTo>
                    <a:lnTo>
                      <a:pt x="20" y="2"/>
                    </a:lnTo>
                    <a:lnTo>
                      <a:pt x="22" y="0"/>
                    </a:lnTo>
                    <a:lnTo>
                      <a:pt x="14" y="35"/>
                    </a:lnTo>
                    <a:lnTo>
                      <a:pt x="6" y="66"/>
                    </a:lnTo>
                    <a:lnTo>
                      <a:pt x="16" y="112"/>
                    </a:lnTo>
                    <a:lnTo>
                      <a:pt x="21" y="167"/>
                    </a:lnTo>
                    <a:lnTo>
                      <a:pt x="15" y="163"/>
                    </a:lnTo>
                    <a:lnTo>
                      <a:pt x="15" y="153"/>
                    </a:lnTo>
                    <a:lnTo>
                      <a:pt x="14" y="138"/>
                    </a:lnTo>
                    <a:lnTo>
                      <a:pt x="12" y="121"/>
                    </a:lnTo>
                    <a:lnTo>
                      <a:pt x="9" y="100"/>
                    </a:lnTo>
                    <a:lnTo>
                      <a:pt x="6" y="92"/>
                    </a:lnTo>
                    <a:lnTo>
                      <a:pt x="5" y="84"/>
                    </a:lnTo>
                    <a:lnTo>
                      <a:pt x="3" y="79"/>
                    </a:lnTo>
                    <a:lnTo>
                      <a:pt x="2" y="74"/>
                    </a:lnTo>
                    <a:lnTo>
                      <a:pt x="1" y="68"/>
                    </a:lnTo>
                    <a:lnTo>
                      <a:pt x="0" y="64"/>
                    </a:lnTo>
                    <a:lnTo>
                      <a:pt x="0" y="60"/>
                    </a:lnTo>
                    <a:lnTo>
                      <a:pt x="1" y="53"/>
                    </a:lnTo>
                    <a:close/>
                  </a:path>
                </a:pathLst>
              </a:custGeom>
              <a:solidFill>
                <a:srgbClr val="000A6B"/>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66" name="Freeform 54"/>
              <p:cNvSpPr>
                <a:spLocks/>
              </p:cNvSpPr>
              <p:nvPr/>
            </p:nvSpPr>
            <p:spPr bwMode="auto">
              <a:xfrm>
                <a:off x="1282" y="2803"/>
                <a:ext cx="161" cy="106"/>
              </a:xfrm>
              <a:custGeom>
                <a:avLst/>
                <a:gdLst/>
                <a:ahLst/>
                <a:cxnLst>
                  <a:cxn ang="0">
                    <a:pos x="1" y="163"/>
                  </a:cxn>
                  <a:cxn ang="0">
                    <a:pos x="8" y="103"/>
                  </a:cxn>
                  <a:cxn ang="0">
                    <a:pos x="24" y="58"/>
                  </a:cxn>
                  <a:cxn ang="0">
                    <a:pos x="50" y="29"/>
                  </a:cxn>
                  <a:cxn ang="0">
                    <a:pos x="85" y="13"/>
                  </a:cxn>
                  <a:cxn ang="0">
                    <a:pos x="118" y="5"/>
                  </a:cxn>
                  <a:cxn ang="0">
                    <a:pos x="151" y="0"/>
                  </a:cxn>
                  <a:cxn ang="0">
                    <a:pos x="182" y="0"/>
                  </a:cxn>
                  <a:cxn ang="0">
                    <a:pos x="212" y="5"/>
                  </a:cxn>
                  <a:cxn ang="0">
                    <a:pos x="236" y="12"/>
                  </a:cxn>
                  <a:cxn ang="0">
                    <a:pos x="257" y="23"/>
                  </a:cxn>
                  <a:cxn ang="0">
                    <a:pos x="271" y="38"/>
                  </a:cxn>
                  <a:cxn ang="0">
                    <a:pos x="284" y="71"/>
                  </a:cxn>
                  <a:cxn ang="0">
                    <a:pos x="294" y="125"/>
                  </a:cxn>
                  <a:cxn ang="0">
                    <a:pos x="302" y="163"/>
                  </a:cxn>
                  <a:cxn ang="0">
                    <a:pos x="306" y="180"/>
                  </a:cxn>
                  <a:cxn ang="0">
                    <a:pos x="311" y="188"/>
                  </a:cxn>
                  <a:cxn ang="0">
                    <a:pos x="318" y="196"/>
                  </a:cxn>
                  <a:cxn ang="0">
                    <a:pos x="314" y="199"/>
                  </a:cxn>
                  <a:cxn ang="0">
                    <a:pos x="295" y="196"/>
                  </a:cxn>
                  <a:cxn ang="0">
                    <a:pos x="274" y="195"/>
                  </a:cxn>
                  <a:cxn ang="0">
                    <a:pos x="250" y="193"/>
                  </a:cxn>
                  <a:cxn ang="0">
                    <a:pos x="224" y="193"/>
                  </a:cxn>
                  <a:cxn ang="0">
                    <a:pos x="194" y="193"/>
                  </a:cxn>
                  <a:cxn ang="0">
                    <a:pos x="163" y="195"/>
                  </a:cxn>
                  <a:cxn ang="0">
                    <a:pos x="128" y="196"/>
                  </a:cxn>
                  <a:cxn ang="0">
                    <a:pos x="89" y="198"/>
                  </a:cxn>
                  <a:cxn ang="0">
                    <a:pos x="55" y="201"/>
                  </a:cxn>
                  <a:cxn ang="0">
                    <a:pos x="27" y="206"/>
                  </a:cxn>
                  <a:cxn ang="0">
                    <a:pos x="7" y="211"/>
                  </a:cxn>
                  <a:cxn ang="0">
                    <a:pos x="0" y="211"/>
                  </a:cxn>
                  <a:cxn ang="0">
                    <a:pos x="1" y="205"/>
                  </a:cxn>
                  <a:cxn ang="0">
                    <a:pos x="1" y="198"/>
                  </a:cxn>
                </a:cxnLst>
                <a:rect l="0" t="0" r="r" b="b"/>
                <a:pathLst>
                  <a:path w="322" h="214">
                    <a:moveTo>
                      <a:pt x="1" y="198"/>
                    </a:moveTo>
                    <a:lnTo>
                      <a:pt x="1" y="163"/>
                    </a:lnTo>
                    <a:lnTo>
                      <a:pt x="4" y="131"/>
                    </a:lnTo>
                    <a:lnTo>
                      <a:pt x="8" y="103"/>
                    </a:lnTo>
                    <a:lnTo>
                      <a:pt x="15" y="80"/>
                    </a:lnTo>
                    <a:lnTo>
                      <a:pt x="24" y="58"/>
                    </a:lnTo>
                    <a:lnTo>
                      <a:pt x="36" y="42"/>
                    </a:lnTo>
                    <a:lnTo>
                      <a:pt x="50" y="29"/>
                    </a:lnTo>
                    <a:lnTo>
                      <a:pt x="68" y="19"/>
                    </a:lnTo>
                    <a:lnTo>
                      <a:pt x="85" y="13"/>
                    </a:lnTo>
                    <a:lnTo>
                      <a:pt x="101" y="7"/>
                    </a:lnTo>
                    <a:lnTo>
                      <a:pt x="118" y="5"/>
                    </a:lnTo>
                    <a:lnTo>
                      <a:pt x="134" y="2"/>
                    </a:lnTo>
                    <a:lnTo>
                      <a:pt x="151" y="0"/>
                    </a:lnTo>
                    <a:lnTo>
                      <a:pt x="166" y="0"/>
                    </a:lnTo>
                    <a:lnTo>
                      <a:pt x="182" y="0"/>
                    </a:lnTo>
                    <a:lnTo>
                      <a:pt x="197" y="2"/>
                    </a:lnTo>
                    <a:lnTo>
                      <a:pt x="212" y="5"/>
                    </a:lnTo>
                    <a:lnTo>
                      <a:pt x="224" y="9"/>
                    </a:lnTo>
                    <a:lnTo>
                      <a:pt x="236" y="12"/>
                    </a:lnTo>
                    <a:lnTo>
                      <a:pt x="247" y="18"/>
                    </a:lnTo>
                    <a:lnTo>
                      <a:pt x="257" y="23"/>
                    </a:lnTo>
                    <a:lnTo>
                      <a:pt x="265" y="31"/>
                    </a:lnTo>
                    <a:lnTo>
                      <a:pt x="271" y="38"/>
                    </a:lnTo>
                    <a:lnTo>
                      <a:pt x="276" y="45"/>
                    </a:lnTo>
                    <a:lnTo>
                      <a:pt x="284" y="71"/>
                    </a:lnTo>
                    <a:lnTo>
                      <a:pt x="290" y="99"/>
                    </a:lnTo>
                    <a:lnTo>
                      <a:pt x="294" y="125"/>
                    </a:lnTo>
                    <a:lnTo>
                      <a:pt x="299" y="148"/>
                    </a:lnTo>
                    <a:lnTo>
                      <a:pt x="302" y="163"/>
                    </a:lnTo>
                    <a:lnTo>
                      <a:pt x="304" y="173"/>
                    </a:lnTo>
                    <a:lnTo>
                      <a:pt x="306" y="180"/>
                    </a:lnTo>
                    <a:lnTo>
                      <a:pt x="309" y="185"/>
                    </a:lnTo>
                    <a:lnTo>
                      <a:pt x="311" y="188"/>
                    </a:lnTo>
                    <a:lnTo>
                      <a:pt x="314" y="192"/>
                    </a:lnTo>
                    <a:lnTo>
                      <a:pt x="318" y="196"/>
                    </a:lnTo>
                    <a:lnTo>
                      <a:pt x="322" y="201"/>
                    </a:lnTo>
                    <a:lnTo>
                      <a:pt x="314" y="199"/>
                    </a:lnTo>
                    <a:lnTo>
                      <a:pt x="304" y="198"/>
                    </a:lnTo>
                    <a:lnTo>
                      <a:pt x="295" y="196"/>
                    </a:lnTo>
                    <a:lnTo>
                      <a:pt x="284" y="195"/>
                    </a:lnTo>
                    <a:lnTo>
                      <a:pt x="274" y="195"/>
                    </a:lnTo>
                    <a:lnTo>
                      <a:pt x="262" y="193"/>
                    </a:lnTo>
                    <a:lnTo>
                      <a:pt x="250" y="193"/>
                    </a:lnTo>
                    <a:lnTo>
                      <a:pt x="237" y="193"/>
                    </a:lnTo>
                    <a:lnTo>
                      <a:pt x="224" y="193"/>
                    </a:lnTo>
                    <a:lnTo>
                      <a:pt x="209" y="193"/>
                    </a:lnTo>
                    <a:lnTo>
                      <a:pt x="194" y="193"/>
                    </a:lnTo>
                    <a:lnTo>
                      <a:pt x="178" y="195"/>
                    </a:lnTo>
                    <a:lnTo>
                      <a:pt x="163" y="195"/>
                    </a:lnTo>
                    <a:lnTo>
                      <a:pt x="145" y="195"/>
                    </a:lnTo>
                    <a:lnTo>
                      <a:pt x="128" y="196"/>
                    </a:lnTo>
                    <a:lnTo>
                      <a:pt x="110" y="196"/>
                    </a:lnTo>
                    <a:lnTo>
                      <a:pt x="89" y="198"/>
                    </a:lnTo>
                    <a:lnTo>
                      <a:pt x="71" y="199"/>
                    </a:lnTo>
                    <a:lnTo>
                      <a:pt x="55" y="201"/>
                    </a:lnTo>
                    <a:lnTo>
                      <a:pt x="40" y="204"/>
                    </a:lnTo>
                    <a:lnTo>
                      <a:pt x="27" y="206"/>
                    </a:lnTo>
                    <a:lnTo>
                      <a:pt x="16" y="208"/>
                    </a:lnTo>
                    <a:lnTo>
                      <a:pt x="7" y="211"/>
                    </a:lnTo>
                    <a:lnTo>
                      <a:pt x="0" y="214"/>
                    </a:lnTo>
                    <a:lnTo>
                      <a:pt x="0" y="211"/>
                    </a:lnTo>
                    <a:lnTo>
                      <a:pt x="1" y="208"/>
                    </a:lnTo>
                    <a:lnTo>
                      <a:pt x="1" y="205"/>
                    </a:lnTo>
                    <a:lnTo>
                      <a:pt x="1" y="202"/>
                    </a:lnTo>
                    <a:lnTo>
                      <a:pt x="1" y="198"/>
                    </a:lnTo>
                    <a:close/>
                  </a:path>
                </a:pathLst>
              </a:custGeom>
              <a:solidFill>
                <a:srgbClr val="FF1621"/>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67" name="Freeform 55"/>
              <p:cNvSpPr>
                <a:spLocks/>
              </p:cNvSpPr>
              <p:nvPr/>
            </p:nvSpPr>
            <p:spPr bwMode="auto">
              <a:xfrm>
                <a:off x="1572" y="2998"/>
                <a:ext cx="12" cy="31"/>
              </a:xfrm>
              <a:custGeom>
                <a:avLst/>
                <a:gdLst/>
                <a:ahLst/>
                <a:cxnLst>
                  <a:cxn ang="0">
                    <a:pos x="0" y="46"/>
                  </a:cxn>
                  <a:cxn ang="0">
                    <a:pos x="0" y="17"/>
                  </a:cxn>
                  <a:cxn ang="0">
                    <a:pos x="0" y="13"/>
                  </a:cxn>
                  <a:cxn ang="0">
                    <a:pos x="1" y="10"/>
                  </a:cxn>
                  <a:cxn ang="0">
                    <a:pos x="2" y="7"/>
                  </a:cxn>
                  <a:cxn ang="0">
                    <a:pos x="3" y="4"/>
                  </a:cxn>
                  <a:cxn ang="0">
                    <a:pos x="6" y="3"/>
                  </a:cxn>
                  <a:cxn ang="0">
                    <a:pos x="8" y="1"/>
                  </a:cxn>
                  <a:cxn ang="0">
                    <a:pos x="10" y="0"/>
                  </a:cxn>
                  <a:cxn ang="0">
                    <a:pos x="12" y="0"/>
                  </a:cxn>
                  <a:cxn ang="0">
                    <a:pos x="15" y="0"/>
                  </a:cxn>
                  <a:cxn ang="0">
                    <a:pos x="17" y="1"/>
                  </a:cxn>
                  <a:cxn ang="0">
                    <a:pos x="19" y="3"/>
                  </a:cxn>
                  <a:cxn ang="0">
                    <a:pos x="21" y="4"/>
                  </a:cxn>
                  <a:cxn ang="0">
                    <a:pos x="22" y="7"/>
                  </a:cxn>
                  <a:cxn ang="0">
                    <a:pos x="23" y="10"/>
                  </a:cxn>
                  <a:cxn ang="0">
                    <a:pos x="24" y="13"/>
                  </a:cxn>
                  <a:cxn ang="0">
                    <a:pos x="24" y="17"/>
                  </a:cxn>
                  <a:cxn ang="0">
                    <a:pos x="24" y="46"/>
                  </a:cxn>
                  <a:cxn ang="0">
                    <a:pos x="23" y="52"/>
                  </a:cxn>
                  <a:cxn ang="0">
                    <a:pos x="21" y="58"/>
                  </a:cxn>
                  <a:cxn ang="0">
                    <a:pos x="17" y="61"/>
                  </a:cxn>
                  <a:cxn ang="0">
                    <a:pos x="12" y="62"/>
                  </a:cxn>
                  <a:cxn ang="0">
                    <a:pos x="10" y="62"/>
                  </a:cxn>
                  <a:cxn ang="0">
                    <a:pos x="8" y="61"/>
                  </a:cxn>
                  <a:cxn ang="0">
                    <a:pos x="6" y="59"/>
                  </a:cxn>
                  <a:cxn ang="0">
                    <a:pos x="3" y="58"/>
                  </a:cxn>
                  <a:cxn ang="0">
                    <a:pos x="2" y="55"/>
                  </a:cxn>
                  <a:cxn ang="0">
                    <a:pos x="1" y="52"/>
                  </a:cxn>
                  <a:cxn ang="0">
                    <a:pos x="0" y="49"/>
                  </a:cxn>
                  <a:cxn ang="0">
                    <a:pos x="0" y="46"/>
                  </a:cxn>
                </a:cxnLst>
                <a:rect l="0" t="0" r="r" b="b"/>
                <a:pathLst>
                  <a:path w="24" h="62">
                    <a:moveTo>
                      <a:pt x="0" y="46"/>
                    </a:moveTo>
                    <a:lnTo>
                      <a:pt x="0" y="17"/>
                    </a:lnTo>
                    <a:lnTo>
                      <a:pt x="0" y="13"/>
                    </a:lnTo>
                    <a:lnTo>
                      <a:pt x="1" y="10"/>
                    </a:lnTo>
                    <a:lnTo>
                      <a:pt x="2" y="7"/>
                    </a:lnTo>
                    <a:lnTo>
                      <a:pt x="3" y="4"/>
                    </a:lnTo>
                    <a:lnTo>
                      <a:pt x="6" y="3"/>
                    </a:lnTo>
                    <a:lnTo>
                      <a:pt x="8" y="1"/>
                    </a:lnTo>
                    <a:lnTo>
                      <a:pt x="10" y="0"/>
                    </a:lnTo>
                    <a:lnTo>
                      <a:pt x="12" y="0"/>
                    </a:lnTo>
                    <a:lnTo>
                      <a:pt x="15" y="0"/>
                    </a:lnTo>
                    <a:lnTo>
                      <a:pt x="17" y="1"/>
                    </a:lnTo>
                    <a:lnTo>
                      <a:pt x="19" y="3"/>
                    </a:lnTo>
                    <a:lnTo>
                      <a:pt x="21" y="4"/>
                    </a:lnTo>
                    <a:lnTo>
                      <a:pt x="22" y="7"/>
                    </a:lnTo>
                    <a:lnTo>
                      <a:pt x="23" y="10"/>
                    </a:lnTo>
                    <a:lnTo>
                      <a:pt x="24" y="13"/>
                    </a:lnTo>
                    <a:lnTo>
                      <a:pt x="24" y="17"/>
                    </a:lnTo>
                    <a:lnTo>
                      <a:pt x="24" y="46"/>
                    </a:lnTo>
                    <a:lnTo>
                      <a:pt x="23" y="52"/>
                    </a:lnTo>
                    <a:lnTo>
                      <a:pt x="21" y="58"/>
                    </a:lnTo>
                    <a:lnTo>
                      <a:pt x="17" y="61"/>
                    </a:lnTo>
                    <a:lnTo>
                      <a:pt x="12" y="62"/>
                    </a:lnTo>
                    <a:lnTo>
                      <a:pt x="10" y="62"/>
                    </a:lnTo>
                    <a:lnTo>
                      <a:pt x="8" y="61"/>
                    </a:lnTo>
                    <a:lnTo>
                      <a:pt x="6" y="59"/>
                    </a:lnTo>
                    <a:lnTo>
                      <a:pt x="3" y="58"/>
                    </a:lnTo>
                    <a:lnTo>
                      <a:pt x="2" y="55"/>
                    </a:lnTo>
                    <a:lnTo>
                      <a:pt x="1" y="52"/>
                    </a:lnTo>
                    <a:lnTo>
                      <a:pt x="0" y="49"/>
                    </a:lnTo>
                    <a:lnTo>
                      <a:pt x="0" y="46"/>
                    </a:lnTo>
                    <a:close/>
                  </a:path>
                </a:pathLst>
              </a:custGeom>
              <a:solidFill>
                <a:srgbClr val="FFFF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68" name="Freeform 56"/>
              <p:cNvSpPr>
                <a:spLocks/>
              </p:cNvSpPr>
              <p:nvPr/>
            </p:nvSpPr>
            <p:spPr bwMode="auto">
              <a:xfrm>
                <a:off x="1442" y="3013"/>
                <a:ext cx="125" cy="183"/>
              </a:xfrm>
              <a:custGeom>
                <a:avLst/>
                <a:gdLst/>
                <a:ahLst/>
                <a:cxnLst>
                  <a:cxn ang="0">
                    <a:pos x="235" y="70"/>
                  </a:cxn>
                  <a:cxn ang="0">
                    <a:pos x="239" y="96"/>
                  </a:cxn>
                  <a:cxn ang="0">
                    <a:pos x="228" y="102"/>
                  </a:cxn>
                  <a:cxn ang="0">
                    <a:pos x="217" y="108"/>
                  </a:cxn>
                  <a:cxn ang="0">
                    <a:pos x="205" y="112"/>
                  </a:cxn>
                  <a:cxn ang="0">
                    <a:pos x="221" y="112"/>
                  </a:cxn>
                  <a:cxn ang="0">
                    <a:pos x="232" y="115"/>
                  </a:cxn>
                  <a:cxn ang="0">
                    <a:pos x="239" y="112"/>
                  </a:cxn>
                  <a:cxn ang="0">
                    <a:pos x="238" y="120"/>
                  </a:cxn>
                  <a:cxn ang="0">
                    <a:pos x="226" y="130"/>
                  </a:cxn>
                  <a:cxn ang="0">
                    <a:pos x="238" y="147"/>
                  </a:cxn>
                  <a:cxn ang="0">
                    <a:pos x="244" y="170"/>
                  </a:cxn>
                  <a:cxn ang="0">
                    <a:pos x="240" y="188"/>
                  </a:cxn>
                  <a:cxn ang="0">
                    <a:pos x="227" y="196"/>
                  </a:cxn>
                  <a:cxn ang="0">
                    <a:pos x="213" y="202"/>
                  </a:cxn>
                  <a:cxn ang="0">
                    <a:pos x="202" y="202"/>
                  </a:cxn>
                  <a:cxn ang="0">
                    <a:pos x="174" y="192"/>
                  </a:cxn>
                  <a:cxn ang="0">
                    <a:pos x="147" y="182"/>
                  </a:cxn>
                  <a:cxn ang="0">
                    <a:pos x="165" y="199"/>
                  </a:cxn>
                  <a:cxn ang="0">
                    <a:pos x="190" y="212"/>
                  </a:cxn>
                  <a:cxn ang="0">
                    <a:pos x="187" y="268"/>
                  </a:cxn>
                  <a:cxn ang="0">
                    <a:pos x="184" y="287"/>
                  </a:cxn>
                  <a:cxn ang="0">
                    <a:pos x="180" y="353"/>
                  </a:cxn>
                  <a:cxn ang="0">
                    <a:pos x="169" y="358"/>
                  </a:cxn>
                  <a:cxn ang="0">
                    <a:pos x="154" y="361"/>
                  </a:cxn>
                  <a:cxn ang="0">
                    <a:pos x="139" y="365"/>
                  </a:cxn>
                  <a:cxn ang="0">
                    <a:pos x="127" y="366"/>
                  </a:cxn>
                  <a:cxn ang="0">
                    <a:pos x="124" y="358"/>
                  </a:cxn>
                  <a:cxn ang="0">
                    <a:pos x="120" y="337"/>
                  </a:cxn>
                  <a:cxn ang="0">
                    <a:pos x="110" y="313"/>
                  </a:cxn>
                  <a:cxn ang="0">
                    <a:pos x="107" y="305"/>
                  </a:cxn>
                  <a:cxn ang="0">
                    <a:pos x="106" y="303"/>
                  </a:cxn>
                  <a:cxn ang="0">
                    <a:pos x="102" y="301"/>
                  </a:cxn>
                  <a:cxn ang="0">
                    <a:pos x="100" y="300"/>
                  </a:cxn>
                  <a:cxn ang="0">
                    <a:pos x="87" y="291"/>
                  </a:cxn>
                  <a:cxn ang="0">
                    <a:pos x="65" y="279"/>
                  </a:cxn>
                  <a:cxn ang="0">
                    <a:pos x="52" y="262"/>
                  </a:cxn>
                  <a:cxn ang="0">
                    <a:pos x="51" y="224"/>
                  </a:cxn>
                  <a:cxn ang="0">
                    <a:pos x="39" y="138"/>
                  </a:cxn>
                  <a:cxn ang="0">
                    <a:pos x="37" y="125"/>
                  </a:cxn>
                  <a:cxn ang="0">
                    <a:pos x="35" y="120"/>
                  </a:cxn>
                  <a:cxn ang="0">
                    <a:pos x="41" y="109"/>
                  </a:cxn>
                  <a:cxn ang="0">
                    <a:pos x="30" y="102"/>
                  </a:cxn>
                  <a:cxn ang="0">
                    <a:pos x="13" y="89"/>
                  </a:cxn>
                  <a:cxn ang="0">
                    <a:pos x="0" y="57"/>
                  </a:cxn>
                  <a:cxn ang="0">
                    <a:pos x="13" y="32"/>
                  </a:cxn>
                  <a:cxn ang="0">
                    <a:pos x="25" y="34"/>
                  </a:cxn>
                  <a:cxn ang="0">
                    <a:pos x="55" y="57"/>
                  </a:cxn>
                  <a:cxn ang="0">
                    <a:pos x="176" y="11"/>
                  </a:cxn>
                  <a:cxn ang="0">
                    <a:pos x="179" y="29"/>
                  </a:cxn>
                  <a:cxn ang="0">
                    <a:pos x="190" y="47"/>
                  </a:cxn>
                  <a:cxn ang="0">
                    <a:pos x="205" y="53"/>
                  </a:cxn>
                  <a:cxn ang="0">
                    <a:pos x="221" y="47"/>
                  </a:cxn>
                  <a:cxn ang="0">
                    <a:pos x="232" y="29"/>
                  </a:cxn>
                  <a:cxn ang="0">
                    <a:pos x="234" y="0"/>
                  </a:cxn>
                  <a:cxn ang="0">
                    <a:pos x="240" y="25"/>
                  </a:cxn>
                  <a:cxn ang="0">
                    <a:pos x="247" y="40"/>
                  </a:cxn>
                  <a:cxn ang="0">
                    <a:pos x="249" y="50"/>
                  </a:cxn>
                </a:cxnLst>
                <a:rect l="0" t="0" r="r" b="b"/>
                <a:pathLst>
                  <a:path w="249" h="366">
                    <a:moveTo>
                      <a:pt x="229" y="53"/>
                    </a:moveTo>
                    <a:lnTo>
                      <a:pt x="233" y="63"/>
                    </a:lnTo>
                    <a:lnTo>
                      <a:pt x="235" y="70"/>
                    </a:lnTo>
                    <a:lnTo>
                      <a:pt x="236" y="79"/>
                    </a:lnTo>
                    <a:lnTo>
                      <a:pt x="238" y="88"/>
                    </a:lnTo>
                    <a:lnTo>
                      <a:pt x="239" y="96"/>
                    </a:lnTo>
                    <a:lnTo>
                      <a:pt x="232" y="98"/>
                    </a:lnTo>
                    <a:lnTo>
                      <a:pt x="230" y="99"/>
                    </a:lnTo>
                    <a:lnTo>
                      <a:pt x="228" y="102"/>
                    </a:lnTo>
                    <a:lnTo>
                      <a:pt x="224" y="105"/>
                    </a:lnTo>
                    <a:lnTo>
                      <a:pt x="221" y="106"/>
                    </a:lnTo>
                    <a:lnTo>
                      <a:pt x="217" y="108"/>
                    </a:lnTo>
                    <a:lnTo>
                      <a:pt x="212" y="109"/>
                    </a:lnTo>
                    <a:lnTo>
                      <a:pt x="207" y="111"/>
                    </a:lnTo>
                    <a:lnTo>
                      <a:pt x="205" y="112"/>
                    </a:lnTo>
                    <a:lnTo>
                      <a:pt x="207" y="112"/>
                    </a:lnTo>
                    <a:lnTo>
                      <a:pt x="214" y="112"/>
                    </a:lnTo>
                    <a:lnTo>
                      <a:pt x="221" y="112"/>
                    </a:lnTo>
                    <a:lnTo>
                      <a:pt x="225" y="112"/>
                    </a:lnTo>
                    <a:lnTo>
                      <a:pt x="228" y="114"/>
                    </a:lnTo>
                    <a:lnTo>
                      <a:pt x="232" y="115"/>
                    </a:lnTo>
                    <a:lnTo>
                      <a:pt x="235" y="115"/>
                    </a:lnTo>
                    <a:lnTo>
                      <a:pt x="236" y="115"/>
                    </a:lnTo>
                    <a:lnTo>
                      <a:pt x="239" y="112"/>
                    </a:lnTo>
                    <a:lnTo>
                      <a:pt x="239" y="114"/>
                    </a:lnTo>
                    <a:lnTo>
                      <a:pt x="238" y="117"/>
                    </a:lnTo>
                    <a:lnTo>
                      <a:pt x="238" y="120"/>
                    </a:lnTo>
                    <a:lnTo>
                      <a:pt x="237" y="122"/>
                    </a:lnTo>
                    <a:lnTo>
                      <a:pt x="237" y="125"/>
                    </a:lnTo>
                    <a:lnTo>
                      <a:pt x="226" y="130"/>
                    </a:lnTo>
                    <a:lnTo>
                      <a:pt x="236" y="137"/>
                    </a:lnTo>
                    <a:lnTo>
                      <a:pt x="237" y="141"/>
                    </a:lnTo>
                    <a:lnTo>
                      <a:pt x="238" y="147"/>
                    </a:lnTo>
                    <a:lnTo>
                      <a:pt x="239" y="153"/>
                    </a:lnTo>
                    <a:lnTo>
                      <a:pt x="240" y="159"/>
                    </a:lnTo>
                    <a:lnTo>
                      <a:pt x="244" y="170"/>
                    </a:lnTo>
                    <a:lnTo>
                      <a:pt x="245" y="178"/>
                    </a:lnTo>
                    <a:lnTo>
                      <a:pt x="244" y="183"/>
                    </a:lnTo>
                    <a:lnTo>
                      <a:pt x="240" y="188"/>
                    </a:lnTo>
                    <a:lnTo>
                      <a:pt x="237" y="191"/>
                    </a:lnTo>
                    <a:lnTo>
                      <a:pt x="232" y="194"/>
                    </a:lnTo>
                    <a:lnTo>
                      <a:pt x="227" y="196"/>
                    </a:lnTo>
                    <a:lnTo>
                      <a:pt x="222" y="198"/>
                    </a:lnTo>
                    <a:lnTo>
                      <a:pt x="217" y="201"/>
                    </a:lnTo>
                    <a:lnTo>
                      <a:pt x="213" y="202"/>
                    </a:lnTo>
                    <a:lnTo>
                      <a:pt x="208" y="204"/>
                    </a:lnTo>
                    <a:lnTo>
                      <a:pt x="206" y="204"/>
                    </a:lnTo>
                    <a:lnTo>
                      <a:pt x="202" y="202"/>
                    </a:lnTo>
                    <a:lnTo>
                      <a:pt x="194" y="199"/>
                    </a:lnTo>
                    <a:lnTo>
                      <a:pt x="184" y="196"/>
                    </a:lnTo>
                    <a:lnTo>
                      <a:pt x="174" y="192"/>
                    </a:lnTo>
                    <a:lnTo>
                      <a:pt x="164" y="189"/>
                    </a:lnTo>
                    <a:lnTo>
                      <a:pt x="154" y="185"/>
                    </a:lnTo>
                    <a:lnTo>
                      <a:pt x="147" y="182"/>
                    </a:lnTo>
                    <a:lnTo>
                      <a:pt x="142" y="181"/>
                    </a:lnTo>
                    <a:lnTo>
                      <a:pt x="160" y="196"/>
                    </a:lnTo>
                    <a:lnTo>
                      <a:pt x="165" y="199"/>
                    </a:lnTo>
                    <a:lnTo>
                      <a:pt x="173" y="204"/>
                    </a:lnTo>
                    <a:lnTo>
                      <a:pt x="181" y="208"/>
                    </a:lnTo>
                    <a:lnTo>
                      <a:pt x="190" y="212"/>
                    </a:lnTo>
                    <a:lnTo>
                      <a:pt x="192" y="255"/>
                    </a:lnTo>
                    <a:lnTo>
                      <a:pt x="190" y="262"/>
                    </a:lnTo>
                    <a:lnTo>
                      <a:pt x="187" y="268"/>
                    </a:lnTo>
                    <a:lnTo>
                      <a:pt x="186" y="273"/>
                    </a:lnTo>
                    <a:lnTo>
                      <a:pt x="185" y="279"/>
                    </a:lnTo>
                    <a:lnTo>
                      <a:pt x="184" y="287"/>
                    </a:lnTo>
                    <a:lnTo>
                      <a:pt x="183" y="303"/>
                    </a:lnTo>
                    <a:lnTo>
                      <a:pt x="181" y="326"/>
                    </a:lnTo>
                    <a:lnTo>
                      <a:pt x="180" y="353"/>
                    </a:lnTo>
                    <a:lnTo>
                      <a:pt x="176" y="355"/>
                    </a:lnTo>
                    <a:lnTo>
                      <a:pt x="173" y="356"/>
                    </a:lnTo>
                    <a:lnTo>
                      <a:pt x="169" y="358"/>
                    </a:lnTo>
                    <a:lnTo>
                      <a:pt x="164" y="359"/>
                    </a:lnTo>
                    <a:lnTo>
                      <a:pt x="160" y="361"/>
                    </a:lnTo>
                    <a:lnTo>
                      <a:pt x="154" y="361"/>
                    </a:lnTo>
                    <a:lnTo>
                      <a:pt x="150" y="362"/>
                    </a:lnTo>
                    <a:lnTo>
                      <a:pt x="144" y="364"/>
                    </a:lnTo>
                    <a:lnTo>
                      <a:pt x="139" y="365"/>
                    </a:lnTo>
                    <a:lnTo>
                      <a:pt x="134" y="365"/>
                    </a:lnTo>
                    <a:lnTo>
                      <a:pt x="130" y="366"/>
                    </a:lnTo>
                    <a:lnTo>
                      <a:pt x="127" y="366"/>
                    </a:lnTo>
                    <a:lnTo>
                      <a:pt x="126" y="364"/>
                    </a:lnTo>
                    <a:lnTo>
                      <a:pt x="126" y="361"/>
                    </a:lnTo>
                    <a:lnTo>
                      <a:pt x="124" y="358"/>
                    </a:lnTo>
                    <a:lnTo>
                      <a:pt x="124" y="355"/>
                    </a:lnTo>
                    <a:lnTo>
                      <a:pt x="122" y="346"/>
                    </a:lnTo>
                    <a:lnTo>
                      <a:pt x="120" y="337"/>
                    </a:lnTo>
                    <a:lnTo>
                      <a:pt x="116" y="327"/>
                    </a:lnTo>
                    <a:lnTo>
                      <a:pt x="111" y="316"/>
                    </a:lnTo>
                    <a:lnTo>
                      <a:pt x="110" y="313"/>
                    </a:lnTo>
                    <a:lnTo>
                      <a:pt x="109" y="310"/>
                    </a:lnTo>
                    <a:lnTo>
                      <a:pt x="108" y="308"/>
                    </a:lnTo>
                    <a:lnTo>
                      <a:pt x="107" y="305"/>
                    </a:lnTo>
                    <a:lnTo>
                      <a:pt x="107" y="304"/>
                    </a:lnTo>
                    <a:lnTo>
                      <a:pt x="107" y="304"/>
                    </a:lnTo>
                    <a:lnTo>
                      <a:pt x="106" y="303"/>
                    </a:lnTo>
                    <a:lnTo>
                      <a:pt x="105" y="303"/>
                    </a:lnTo>
                    <a:lnTo>
                      <a:pt x="102" y="301"/>
                    </a:lnTo>
                    <a:lnTo>
                      <a:pt x="102" y="301"/>
                    </a:lnTo>
                    <a:lnTo>
                      <a:pt x="101" y="300"/>
                    </a:lnTo>
                    <a:lnTo>
                      <a:pt x="101" y="300"/>
                    </a:lnTo>
                    <a:lnTo>
                      <a:pt x="100" y="300"/>
                    </a:lnTo>
                    <a:lnTo>
                      <a:pt x="97" y="297"/>
                    </a:lnTo>
                    <a:lnTo>
                      <a:pt x="92" y="294"/>
                    </a:lnTo>
                    <a:lnTo>
                      <a:pt x="87" y="291"/>
                    </a:lnTo>
                    <a:lnTo>
                      <a:pt x="80" y="288"/>
                    </a:lnTo>
                    <a:lnTo>
                      <a:pt x="73" y="284"/>
                    </a:lnTo>
                    <a:lnTo>
                      <a:pt x="65" y="279"/>
                    </a:lnTo>
                    <a:lnTo>
                      <a:pt x="58" y="276"/>
                    </a:lnTo>
                    <a:lnTo>
                      <a:pt x="53" y="272"/>
                    </a:lnTo>
                    <a:lnTo>
                      <a:pt x="52" y="262"/>
                    </a:lnTo>
                    <a:lnTo>
                      <a:pt x="52" y="249"/>
                    </a:lnTo>
                    <a:lnTo>
                      <a:pt x="51" y="237"/>
                    </a:lnTo>
                    <a:lnTo>
                      <a:pt x="51" y="224"/>
                    </a:lnTo>
                    <a:lnTo>
                      <a:pt x="48" y="198"/>
                    </a:lnTo>
                    <a:lnTo>
                      <a:pt x="44" y="166"/>
                    </a:lnTo>
                    <a:lnTo>
                      <a:pt x="39" y="138"/>
                    </a:lnTo>
                    <a:lnTo>
                      <a:pt x="37" y="125"/>
                    </a:lnTo>
                    <a:lnTo>
                      <a:pt x="37" y="125"/>
                    </a:lnTo>
                    <a:lnTo>
                      <a:pt x="37" y="125"/>
                    </a:lnTo>
                    <a:lnTo>
                      <a:pt x="37" y="124"/>
                    </a:lnTo>
                    <a:lnTo>
                      <a:pt x="36" y="122"/>
                    </a:lnTo>
                    <a:lnTo>
                      <a:pt x="35" y="120"/>
                    </a:lnTo>
                    <a:lnTo>
                      <a:pt x="34" y="115"/>
                    </a:lnTo>
                    <a:lnTo>
                      <a:pt x="42" y="109"/>
                    </a:lnTo>
                    <a:lnTo>
                      <a:pt x="41" y="109"/>
                    </a:lnTo>
                    <a:lnTo>
                      <a:pt x="38" y="108"/>
                    </a:lnTo>
                    <a:lnTo>
                      <a:pt x="34" y="105"/>
                    </a:lnTo>
                    <a:lnTo>
                      <a:pt x="30" y="102"/>
                    </a:lnTo>
                    <a:lnTo>
                      <a:pt x="24" y="99"/>
                    </a:lnTo>
                    <a:lnTo>
                      <a:pt x="18" y="93"/>
                    </a:lnTo>
                    <a:lnTo>
                      <a:pt x="13" y="89"/>
                    </a:lnTo>
                    <a:lnTo>
                      <a:pt x="9" y="82"/>
                    </a:lnTo>
                    <a:lnTo>
                      <a:pt x="2" y="69"/>
                    </a:lnTo>
                    <a:lnTo>
                      <a:pt x="0" y="57"/>
                    </a:lnTo>
                    <a:lnTo>
                      <a:pt x="2" y="47"/>
                    </a:lnTo>
                    <a:lnTo>
                      <a:pt x="6" y="37"/>
                    </a:lnTo>
                    <a:lnTo>
                      <a:pt x="13" y="32"/>
                    </a:lnTo>
                    <a:lnTo>
                      <a:pt x="18" y="31"/>
                    </a:lnTo>
                    <a:lnTo>
                      <a:pt x="23" y="32"/>
                    </a:lnTo>
                    <a:lnTo>
                      <a:pt x="25" y="34"/>
                    </a:lnTo>
                    <a:lnTo>
                      <a:pt x="43" y="51"/>
                    </a:lnTo>
                    <a:lnTo>
                      <a:pt x="52" y="61"/>
                    </a:lnTo>
                    <a:lnTo>
                      <a:pt x="55" y="57"/>
                    </a:lnTo>
                    <a:lnTo>
                      <a:pt x="65" y="48"/>
                    </a:lnTo>
                    <a:lnTo>
                      <a:pt x="54" y="22"/>
                    </a:lnTo>
                    <a:lnTo>
                      <a:pt x="176" y="11"/>
                    </a:lnTo>
                    <a:lnTo>
                      <a:pt x="176" y="16"/>
                    </a:lnTo>
                    <a:lnTo>
                      <a:pt x="177" y="24"/>
                    </a:lnTo>
                    <a:lnTo>
                      <a:pt x="179" y="29"/>
                    </a:lnTo>
                    <a:lnTo>
                      <a:pt x="182" y="37"/>
                    </a:lnTo>
                    <a:lnTo>
                      <a:pt x="185" y="43"/>
                    </a:lnTo>
                    <a:lnTo>
                      <a:pt x="190" y="47"/>
                    </a:lnTo>
                    <a:lnTo>
                      <a:pt x="194" y="50"/>
                    </a:lnTo>
                    <a:lnTo>
                      <a:pt x="200" y="53"/>
                    </a:lnTo>
                    <a:lnTo>
                      <a:pt x="205" y="53"/>
                    </a:lnTo>
                    <a:lnTo>
                      <a:pt x="211" y="53"/>
                    </a:lnTo>
                    <a:lnTo>
                      <a:pt x="216" y="50"/>
                    </a:lnTo>
                    <a:lnTo>
                      <a:pt x="221" y="47"/>
                    </a:lnTo>
                    <a:lnTo>
                      <a:pt x="225" y="43"/>
                    </a:lnTo>
                    <a:lnTo>
                      <a:pt x="228" y="37"/>
                    </a:lnTo>
                    <a:lnTo>
                      <a:pt x="232" y="29"/>
                    </a:lnTo>
                    <a:lnTo>
                      <a:pt x="233" y="24"/>
                    </a:lnTo>
                    <a:lnTo>
                      <a:pt x="234" y="16"/>
                    </a:lnTo>
                    <a:lnTo>
                      <a:pt x="234" y="0"/>
                    </a:lnTo>
                    <a:lnTo>
                      <a:pt x="236" y="9"/>
                    </a:lnTo>
                    <a:lnTo>
                      <a:pt x="238" y="16"/>
                    </a:lnTo>
                    <a:lnTo>
                      <a:pt x="240" y="25"/>
                    </a:lnTo>
                    <a:lnTo>
                      <a:pt x="243" y="31"/>
                    </a:lnTo>
                    <a:lnTo>
                      <a:pt x="245" y="37"/>
                    </a:lnTo>
                    <a:lnTo>
                      <a:pt x="247" y="40"/>
                    </a:lnTo>
                    <a:lnTo>
                      <a:pt x="248" y="43"/>
                    </a:lnTo>
                    <a:lnTo>
                      <a:pt x="249" y="45"/>
                    </a:lnTo>
                    <a:lnTo>
                      <a:pt x="249" y="50"/>
                    </a:lnTo>
                    <a:lnTo>
                      <a:pt x="229" y="53"/>
                    </a:lnTo>
                    <a:close/>
                  </a:path>
                </a:pathLst>
              </a:custGeom>
              <a:solidFill>
                <a:srgbClr val="E5A599"/>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69" name="Freeform 57"/>
              <p:cNvSpPr>
                <a:spLocks/>
              </p:cNvSpPr>
              <p:nvPr/>
            </p:nvSpPr>
            <p:spPr bwMode="auto">
              <a:xfrm>
                <a:off x="1508" y="3200"/>
                <a:ext cx="24" cy="13"/>
              </a:xfrm>
              <a:custGeom>
                <a:avLst/>
                <a:gdLst/>
                <a:ahLst/>
                <a:cxnLst>
                  <a:cxn ang="0">
                    <a:pos x="6" y="26"/>
                  </a:cxn>
                  <a:cxn ang="0">
                    <a:pos x="5" y="24"/>
                  </a:cxn>
                  <a:cxn ang="0">
                    <a:pos x="5" y="21"/>
                  </a:cxn>
                  <a:cxn ang="0">
                    <a:pos x="4" y="20"/>
                  </a:cxn>
                  <a:cxn ang="0">
                    <a:pos x="2" y="19"/>
                  </a:cxn>
                  <a:cxn ang="0">
                    <a:pos x="2" y="17"/>
                  </a:cxn>
                  <a:cxn ang="0">
                    <a:pos x="1" y="14"/>
                  </a:cxn>
                  <a:cxn ang="0">
                    <a:pos x="1" y="13"/>
                  </a:cxn>
                  <a:cxn ang="0">
                    <a:pos x="0" y="11"/>
                  </a:cxn>
                  <a:cxn ang="0">
                    <a:pos x="5" y="11"/>
                  </a:cxn>
                  <a:cxn ang="0">
                    <a:pos x="8" y="10"/>
                  </a:cxn>
                  <a:cxn ang="0">
                    <a:pos x="12" y="10"/>
                  </a:cxn>
                  <a:cxn ang="0">
                    <a:pos x="18" y="8"/>
                  </a:cxn>
                  <a:cxn ang="0">
                    <a:pos x="22" y="7"/>
                  </a:cxn>
                  <a:cxn ang="0">
                    <a:pos x="27" y="6"/>
                  </a:cxn>
                  <a:cxn ang="0">
                    <a:pos x="30" y="6"/>
                  </a:cxn>
                  <a:cxn ang="0">
                    <a:pos x="34" y="4"/>
                  </a:cxn>
                  <a:cxn ang="0">
                    <a:pos x="39" y="3"/>
                  </a:cxn>
                  <a:cxn ang="0">
                    <a:pos x="42" y="1"/>
                  </a:cxn>
                  <a:cxn ang="0">
                    <a:pos x="45" y="1"/>
                  </a:cxn>
                  <a:cxn ang="0">
                    <a:pos x="48" y="0"/>
                  </a:cxn>
                  <a:cxn ang="0">
                    <a:pos x="48" y="3"/>
                  </a:cxn>
                  <a:cxn ang="0">
                    <a:pos x="48" y="7"/>
                  </a:cxn>
                  <a:cxn ang="0">
                    <a:pos x="48" y="10"/>
                  </a:cxn>
                  <a:cxn ang="0">
                    <a:pos x="48" y="14"/>
                  </a:cxn>
                  <a:cxn ang="0">
                    <a:pos x="44" y="16"/>
                  </a:cxn>
                  <a:cxn ang="0">
                    <a:pos x="39" y="19"/>
                  </a:cxn>
                  <a:cxn ang="0">
                    <a:pos x="33" y="20"/>
                  </a:cxn>
                  <a:cxn ang="0">
                    <a:pos x="26" y="23"/>
                  </a:cxn>
                  <a:cxn ang="0">
                    <a:pos x="18" y="24"/>
                  </a:cxn>
                  <a:cxn ang="0">
                    <a:pos x="11" y="24"/>
                  </a:cxn>
                  <a:cxn ang="0">
                    <a:pos x="7" y="24"/>
                  </a:cxn>
                  <a:cxn ang="0">
                    <a:pos x="6" y="24"/>
                  </a:cxn>
                  <a:cxn ang="0">
                    <a:pos x="6" y="26"/>
                  </a:cxn>
                </a:cxnLst>
                <a:rect l="0" t="0" r="r" b="b"/>
                <a:pathLst>
                  <a:path w="48" h="26">
                    <a:moveTo>
                      <a:pt x="6" y="26"/>
                    </a:moveTo>
                    <a:lnTo>
                      <a:pt x="5" y="24"/>
                    </a:lnTo>
                    <a:lnTo>
                      <a:pt x="5" y="21"/>
                    </a:lnTo>
                    <a:lnTo>
                      <a:pt x="4" y="20"/>
                    </a:lnTo>
                    <a:lnTo>
                      <a:pt x="2" y="19"/>
                    </a:lnTo>
                    <a:lnTo>
                      <a:pt x="2" y="17"/>
                    </a:lnTo>
                    <a:lnTo>
                      <a:pt x="1" y="14"/>
                    </a:lnTo>
                    <a:lnTo>
                      <a:pt x="1" y="13"/>
                    </a:lnTo>
                    <a:lnTo>
                      <a:pt x="0" y="11"/>
                    </a:lnTo>
                    <a:lnTo>
                      <a:pt x="5" y="11"/>
                    </a:lnTo>
                    <a:lnTo>
                      <a:pt x="8" y="10"/>
                    </a:lnTo>
                    <a:lnTo>
                      <a:pt x="12" y="10"/>
                    </a:lnTo>
                    <a:lnTo>
                      <a:pt x="18" y="8"/>
                    </a:lnTo>
                    <a:lnTo>
                      <a:pt x="22" y="7"/>
                    </a:lnTo>
                    <a:lnTo>
                      <a:pt x="27" y="6"/>
                    </a:lnTo>
                    <a:lnTo>
                      <a:pt x="30" y="6"/>
                    </a:lnTo>
                    <a:lnTo>
                      <a:pt x="34" y="4"/>
                    </a:lnTo>
                    <a:lnTo>
                      <a:pt x="39" y="3"/>
                    </a:lnTo>
                    <a:lnTo>
                      <a:pt x="42" y="1"/>
                    </a:lnTo>
                    <a:lnTo>
                      <a:pt x="45" y="1"/>
                    </a:lnTo>
                    <a:lnTo>
                      <a:pt x="48" y="0"/>
                    </a:lnTo>
                    <a:lnTo>
                      <a:pt x="48" y="3"/>
                    </a:lnTo>
                    <a:lnTo>
                      <a:pt x="48" y="7"/>
                    </a:lnTo>
                    <a:lnTo>
                      <a:pt x="48" y="10"/>
                    </a:lnTo>
                    <a:lnTo>
                      <a:pt x="48" y="14"/>
                    </a:lnTo>
                    <a:lnTo>
                      <a:pt x="44" y="16"/>
                    </a:lnTo>
                    <a:lnTo>
                      <a:pt x="39" y="19"/>
                    </a:lnTo>
                    <a:lnTo>
                      <a:pt x="33" y="20"/>
                    </a:lnTo>
                    <a:lnTo>
                      <a:pt x="26" y="23"/>
                    </a:lnTo>
                    <a:lnTo>
                      <a:pt x="18" y="24"/>
                    </a:lnTo>
                    <a:lnTo>
                      <a:pt x="11" y="24"/>
                    </a:lnTo>
                    <a:lnTo>
                      <a:pt x="7" y="24"/>
                    </a:lnTo>
                    <a:lnTo>
                      <a:pt x="6" y="24"/>
                    </a:lnTo>
                    <a:lnTo>
                      <a:pt x="6" y="26"/>
                    </a:lnTo>
                    <a:close/>
                  </a:path>
                </a:pathLst>
              </a:custGeom>
              <a:solidFill>
                <a:srgbClr val="E2DDCE"/>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70" name="Freeform 58"/>
              <p:cNvSpPr>
                <a:spLocks/>
              </p:cNvSpPr>
              <p:nvPr/>
            </p:nvSpPr>
            <p:spPr bwMode="auto">
              <a:xfrm>
                <a:off x="1393" y="3177"/>
                <a:ext cx="126" cy="140"/>
              </a:xfrm>
              <a:custGeom>
                <a:avLst/>
                <a:gdLst/>
                <a:ahLst/>
                <a:cxnLst>
                  <a:cxn ang="0">
                    <a:pos x="243" y="181"/>
                  </a:cxn>
                  <a:cxn ang="0">
                    <a:pos x="225" y="190"/>
                  </a:cxn>
                  <a:cxn ang="0">
                    <a:pos x="216" y="193"/>
                  </a:cxn>
                  <a:cxn ang="0">
                    <a:pos x="201" y="194"/>
                  </a:cxn>
                  <a:cxn ang="0">
                    <a:pos x="187" y="194"/>
                  </a:cxn>
                  <a:cxn ang="0">
                    <a:pos x="173" y="196"/>
                  </a:cxn>
                  <a:cxn ang="0">
                    <a:pos x="157" y="199"/>
                  </a:cxn>
                  <a:cxn ang="0">
                    <a:pos x="142" y="202"/>
                  </a:cxn>
                  <a:cxn ang="0">
                    <a:pos x="125" y="215"/>
                  </a:cxn>
                  <a:cxn ang="0">
                    <a:pos x="110" y="232"/>
                  </a:cxn>
                  <a:cxn ang="0">
                    <a:pos x="113" y="184"/>
                  </a:cxn>
                  <a:cxn ang="0">
                    <a:pos x="115" y="126"/>
                  </a:cxn>
                  <a:cxn ang="0">
                    <a:pos x="112" y="123"/>
                  </a:cxn>
                  <a:cxn ang="0">
                    <a:pos x="100" y="193"/>
                  </a:cxn>
                  <a:cxn ang="0">
                    <a:pos x="94" y="242"/>
                  </a:cxn>
                  <a:cxn ang="0">
                    <a:pos x="87" y="267"/>
                  </a:cxn>
                  <a:cxn ang="0">
                    <a:pos x="41" y="277"/>
                  </a:cxn>
                  <a:cxn ang="0">
                    <a:pos x="31" y="277"/>
                  </a:cxn>
                  <a:cxn ang="0">
                    <a:pos x="24" y="231"/>
                  </a:cxn>
                  <a:cxn ang="0">
                    <a:pos x="19" y="171"/>
                  </a:cxn>
                  <a:cxn ang="0">
                    <a:pos x="17" y="143"/>
                  </a:cxn>
                  <a:cxn ang="0">
                    <a:pos x="16" y="119"/>
                  </a:cxn>
                  <a:cxn ang="0">
                    <a:pos x="44" y="82"/>
                  </a:cxn>
                  <a:cxn ang="0">
                    <a:pos x="51" y="75"/>
                  </a:cxn>
                  <a:cxn ang="0">
                    <a:pos x="68" y="61"/>
                  </a:cxn>
                  <a:cxn ang="0">
                    <a:pos x="80" y="46"/>
                  </a:cxn>
                  <a:cxn ang="0">
                    <a:pos x="87" y="43"/>
                  </a:cxn>
                  <a:cxn ang="0">
                    <a:pos x="99" y="42"/>
                  </a:cxn>
                  <a:cxn ang="0">
                    <a:pos x="114" y="35"/>
                  </a:cxn>
                  <a:cxn ang="0">
                    <a:pos x="138" y="14"/>
                  </a:cxn>
                  <a:cxn ang="0">
                    <a:pos x="138" y="32"/>
                  </a:cxn>
                  <a:cxn ang="0">
                    <a:pos x="140" y="69"/>
                  </a:cxn>
                  <a:cxn ang="0">
                    <a:pos x="144" y="100"/>
                  </a:cxn>
                  <a:cxn ang="0">
                    <a:pos x="150" y="91"/>
                  </a:cxn>
                  <a:cxn ang="0">
                    <a:pos x="168" y="61"/>
                  </a:cxn>
                  <a:cxn ang="0">
                    <a:pos x="194" y="17"/>
                  </a:cxn>
                  <a:cxn ang="0">
                    <a:pos x="198" y="0"/>
                  </a:cxn>
                  <a:cxn ang="0">
                    <a:pos x="206" y="24"/>
                  </a:cxn>
                  <a:cxn ang="0">
                    <a:pos x="212" y="49"/>
                  </a:cxn>
                  <a:cxn ang="0">
                    <a:pos x="225" y="82"/>
                  </a:cxn>
                  <a:cxn ang="0">
                    <a:pos x="238" y="127"/>
                  </a:cxn>
                  <a:cxn ang="0">
                    <a:pos x="250" y="175"/>
                  </a:cxn>
                </a:cxnLst>
                <a:rect l="0" t="0" r="r" b="b"/>
                <a:pathLst>
                  <a:path w="253" h="279">
                    <a:moveTo>
                      <a:pt x="250" y="181"/>
                    </a:moveTo>
                    <a:lnTo>
                      <a:pt x="246" y="181"/>
                    </a:lnTo>
                    <a:lnTo>
                      <a:pt x="243" y="181"/>
                    </a:lnTo>
                    <a:lnTo>
                      <a:pt x="239" y="183"/>
                    </a:lnTo>
                    <a:lnTo>
                      <a:pt x="232" y="186"/>
                    </a:lnTo>
                    <a:lnTo>
                      <a:pt x="225" y="190"/>
                    </a:lnTo>
                    <a:lnTo>
                      <a:pt x="222" y="191"/>
                    </a:lnTo>
                    <a:lnTo>
                      <a:pt x="219" y="191"/>
                    </a:lnTo>
                    <a:lnTo>
                      <a:pt x="216" y="193"/>
                    </a:lnTo>
                    <a:lnTo>
                      <a:pt x="211" y="193"/>
                    </a:lnTo>
                    <a:lnTo>
                      <a:pt x="207" y="194"/>
                    </a:lnTo>
                    <a:lnTo>
                      <a:pt x="201" y="194"/>
                    </a:lnTo>
                    <a:lnTo>
                      <a:pt x="197" y="194"/>
                    </a:lnTo>
                    <a:lnTo>
                      <a:pt x="191" y="194"/>
                    </a:lnTo>
                    <a:lnTo>
                      <a:pt x="187" y="194"/>
                    </a:lnTo>
                    <a:lnTo>
                      <a:pt x="183" y="196"/>
                    </a:lnTo>
                    <a:lnTo>
                      <a:pt x="177" y="196"/>
                    </a:lnTo>
                    <a:lnTo>
                      <a:pt x="173" y="196"/>
                    </a:lnTo>
                    <a:lnTo>
                      <a:pt x="167" y="197"/>
                    </a:lnTo>
                    <a:lnTo>
                      <a:pt x="163" y="197"/>
                    </a:lnTo>
                    <a:lnTo>
                      <a:pt x="157" y="199"/>
                    </a:lnTo>
                    <a:lnTo>
                      <a:pt x="153" y="199"/>
                    </a:lnTo>
                    <a:lnTo>
                      <a:pt x="147" y="200"/>
                    </a:lnTo>
                    <a:lnTo>
                      <a:pt x="142" y="202"/>
                    </a:lnTo>
                    <a:lnTo>
                      <a:pt x="136" y="206"/>
                    </a:lnTo>
                    <a:lnTo>
                      <a:pt x="131" y="210"/>
                    </a:lnTo>
                    <a:lnTo>
                      <a:pt x="125" y="215"/>
                    </a:lnTo>
                    <a:lnTo>
                      <a:pt x="120" y="220"/>
                    </a:lnTo>
                    <a:lnTo>
                      <a:pt x="115" y="226"/>
                    </a:lnTo>
                    <a:lnTo>
                      <a:pt x="110" y="232"/>
                    </a:lnTo>
                    <a:lnTo>
                      <a:pt x="111" y="225"/>
                    </a:lnTo>
                    <a:lnTo>
                      <a:pt x="112" y="207"/>
                    </a:lnTo>
                    <a:lnTo>
                      <a:pt x="113" y="184"/>
                    </a:lnTo>
                    <a:lnTo>
                      <a:pt x="115" y="161"/>
                    </a:lnTo>
                    <a:lnTo>
                      <a:pt x="116" y="142"/>
                    </a:lnTo>
                    <a:lnTo>
                      <a:pt x="115" y="126"/>
                    </a:lnTo>
                    <a:lnTo>
                      <a:pt x="114" y="117"/>
                    </a:lnTo>
                    <a:lnTo>
                      <a:pt x="113" y="114"/>
                    </a:lnTo>
                    <a:lnTo>
                      <a:pt x="112" y="123"/>
                    </a:lnTo>
                    <a:lnTo>
                      <a:pt x="110" y="142"/>
                    </a:lnTo>
                    <a:lnTo>
                      <a:pt x="105" y="168"/>
                    </a:lnTo>
                    <a:lnTo>
                      <a:pt x="100" y="193"/>
                    </a:lnTo>
                    <a:lnTo>
                      <a:pt x="97" y="210"/>
                    </a:lnTo>
                    <a:lnTo>
                      <a:pt x="94" y="226"/>
                    </a:lnTo>
                    <a:lnTo>
                      <a:pt x="94" y="242"/>
                    </a:lnTo>
                    <a:lnTo>
                      <a:pt x="94" y="255"/>
                    </a:lnTo>
                    <a:lnTo>
                      <a:pt x="90" y="261"/>
                    </a:lnTo>
                    <a:lnTo>
                      <a:pt x="87" y="267"/>
                    </a:lnTo>
                    <a:lnTo>
                      <a:pt x="83" y="273"/>
                    </a:lnTo>
                    <a:lnTo>
                      <a:pt x="81" y="277"/>
                    </a:lnTo>
                    <a:lnTo>
                      <a:pt x="41" y="277"/>
                    </a:lnTo>
                    <a:lnTo>
                      <a:pt x="38" y="277"/>
                    </a:lnTo>
                    <a:lnTo>
                      <a:pt x="35" y="277"/>
                    </a:lnTo>
                    <a:lnTo>
                      <a:pt x="31" y="277"/>
                    </a:lnTo>
                    <a:lnTo>
                      <a:pt x="27" y="279"/>
                    </a:lnTo>
                    <a:lnTo>
                      <a:pt x="26" y="258"/>
                    </a:lnTo>
                    <a:lnTo>
                      <a:pt x="24" y="231"/>
                    </a:lnTo>
                    <a:lnTo>
                      <a:pt x="21" y="203"/>
                    </a:lnTo>
                    <a:lnTo>
                      <a:pt x="19" y="183"/>
                    </a:lnTo>
                    <a:lnTo>
                      <a:pt x="19" y="171"/>
                    </a:lnTo>
                    <a:lnTo>
                      <a:pt x="18" y="161"/>
                    </a:lnTo>
                    <a:lnTo>
                      <a:pt x="17" y="152"/>
                    </a:lnTo>
                    <a:lnTo>
                      <a:pt x="17" y="143"/>
                    </a:lnTo>
                    <a:lnTo>
                      <a:pt x="18" y="138"/>
                    </a:lnTo>
                    <a:lnTo>
                      <a:pt x="18" y="129"/>
                    </a:lnTo>
                    <a:lnTo>
                      <a:pt x="16" y="119"/>
                    </a:lnTo>
                    <a:lnTo>
                      <a:pt x="9" y="107"/>
                    </a:lnTo>
                    <a:lnTo>
                      <a:pt x="0" y="94"/>
                    </a:lnTo>
                    <a:lnTo>
                      <a:pt x="44" y="82"/>
                    </a:lnTo>
                    <a:lnTo>
                      <a:pt x="45" y="81"/>
                    </a:lnTo>
                    <a:lnTo>
                      <a:pt x="48" y="78"/>
                    </a:lnTo>
                    <a:lnTo>
                      <a:pt x="51" y="75"/>
                    </a:lnTo>
                    <a:lnTo>
                      <a:pt x="57" y="71"/>
                    </a:lnTo>
                    <a:lnTo>
                      <a:pt x="62" y="65"/>
                    </a:lnTo>
                    <a:lnTo>
                      <a:pt x="68" y="61"/>
                    </a:lnTo>
                    <a:lnTo>
                      <a:pt x="72" y="55"/>
                    </a:lnTo>
                    <a:lnTo>
                      <a:pt x="77" y="51"/>
                    </a:lnTo>
                    <a:lnTo>
                      <a:pt x="80" y="46"/>
                    </a:lnTo>
                    <a:lnTo>
                      <a:pt x="81" y="45"/>
                    </a:lnTo>
                    <a:lnTo>
                      <a:pt x="84" y="43"/>
                    </a:lnTo>
                    <a:lnTo>
                      <a:pt x="87" y="43"/>
                    </a:lnTo>
                    <a:lnTo>
                      <a:pt x="91" y="42"/>
                    </a:lnTo>
                    <a:lnTo>
                      <a:pt x="94" y="42"/>
                    </a:lnTo>
                    <a:lnTo>
                      <a:pt x="99" y="42"/>
                    </a:lnTo>
                    <a:lnTo>
                      <a:pt x="102" y="40"/>
                    </a:lnTo>
                    <a:lnTo>
                      <a:pt x="106" y="39"/>
                    </a:lnTo>
                    <a:lnTo>
                      <a:pt x="114" y="35"/>
                    </a:lnTo>
                    <a:lnTo>
                      <a:pt x="124" y="27"/>
                    </a:lnTo>
                    <a:lnTo>
                      <a:pt x="132" y="20"/>
                    </a:lnTo>
                    <a:lnTo>
                      <a:pt x="138" y="14"/>
                    </a:lnTo>
                    <a:lnTo>
                      <a:pt x="138" y="20"/>
                    </a:lnTo>
                    <a:lnTo>
                      <a:pt x="138" y="26"/>
                    </a:lnTo>
                    <a:lnTo>
                      <a:pt x="138" y="32"/>
                    </a:lnTo>
                    <a:lnTo>
                      <a:pt x="138" y="37"/>
                    </a:lnTo>
                    <a:lnTo>
                      <a:pt x="138" y="56"/>
                    </a:lnTo>
                    <a:lnTo>
                      <a:pt x="140" y="69"/>
                    </a:lnTo>
                    <a:lnTo>
                      <a:pt x="141" y="77"/>
                    </a:lnTo>
                    <a:lnTo>
                      <a:pt x="141" y="80"/>
                    </a:lnTo>
                    <a:lnTo>
                      <a:pt x="144" y="100"/>
                    </a:lnTo>
                    <a:lnTo>
                      <a:pt x="144" y="98"/>
                    </a:lnTo>
                    <a:lnTo>
                      <a:pt x="146" y="96"/>
                    </a:lnTo>
                    <a:lnTo>
                      <a:pt x="150" y="91"/>
                    </a:lnTo>
                    <a:lnTo>
                      <a:pt x="154" y="84"/>
                    </a:lnTo>
                    <a:lnTo>
                      <a:pt x="161" y="74"/>
                    </a:lnTo>
                    <a:lnTo>
                      <a:pt x="168" y="61"/>
                    </a:lnTo>
                    <a:lnTo>
                      <a:pt x="178" y="43"/>
                    </a:lnTo>
                    <a:lnTo>
                      <a:pt x="190" y="23"/>
                    </a:lnTo>
                    <a:lnTo>
                      <a:pt x="194" y="17"/>
                    </a:lnTo>
                    <a:lnTo>
                      <a:pt x="196" y="11"/>
                    </a:lnTo>
                    <a:lnTo>
                      <a:pt x="197" y="5"/>
                    </a:lnTo>
                    <a:lnTo>
                      <a:pt x="198" y="0"/>
                    </a:lnTo>
                    <a:lnTo>
                      <a:pt x="201" y="8"/>
                    </a:lnTo>
                    <a:lnTo>
                      <a:pt x="205" y="17"/>
                    </a:lnTo>
                    <a:lnTo>
                      <a:pt x="206" y="24"/>
                    </a:lnTo>
                    <a:lnTo>
                      <a:pt x="208" y="32"/>
                    </a:lnTo>
                    <a:lnTo>
                      <a:pt x="210" y="40"/>
                    </a:lnTo>
                    <a:lnTo>
                      <a:pt x="212" y="49"/>
                    </a:lnTo>
                    <a:lnTo>
                      <a:pt x="216" y="61"/>
                    </a:lnTo>
                    <a:lnTo>
                      <a:pt x="220" y="72"/>
                    </a:lnTo>
                    <a:lnTo>
                      <a:pt x="225" y="82"/>
                    </a:lnTo>
                    <a:lnTo>
                      <a:pt x="229" y="97"/>
                    </a:lnTo>
                    <a:lnTo>
                      <a:pt x="233" y="112"/>
                    </a:lnTo>
                    <a:lnTo>
                      <a:pt x="238" y="127"/>
                    </a:lnTo>
                    <a:lnTo>
                      <a:pt x="242" y="145"/>
                    </a:lnTo>
                    <a:lnTo>
                      <a:pt x="247" y="161"/>
                    </a:lnTo>
                    <a:lnTo>
                      <a:pt x="250" y="175"/>
                    </a:lnTo>
                    <a:lnTo>
                      <a:pt x="253" y="189"/>
                    </a:lnTo>
                    <a:lnTo>
                      <a:pt x="250" y="181"/>
                    </a:lnTo>
                    <a:close/>
                  </a:path>
                </a:pathLst>
              </a:custGeom>
              <a:solidFill>
                <a:srgbClr val="003F68"/>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71" name="Freeform 59"/>
              <p:cNvSpPr>
                <a:spLocks/>
              </p:cNvSpPr>
              <p:nvPr/>
            </p:nvSpPr>
            <p:spPr bwMode="auto">
              <a:xfrm>
                <a:off x="1389" y="3326"/>
                <a:ext cx="37" cy="103"/>
              </a:xfrm>
              <a:custGeom>
                <a:avLst/>
                <a:gdLst/>
                <a:ahLst/>
                <a:cxnLst>
                  <a:cxn ang="0">
                    <a:pos x="3" y="207"/>
                  </a:cxn>
                  <a:cxn ang="0">
                    <a:pos x="1" y="179"/>
                  </a:cxn>
                  <a:cxn ang="0">
                    <a:pos x="0" y="150"/>
                  </a:cxn>
                  <a:cxn ang="0">
                    <a:pos x="0" y="122"/>
                  </a:cxn>
                  <a:cxn ang="0">
                    <a:pos x="1" y="96"/>
                  </a:cxn>
                  <a:cxn ang="0">
                    <a:pos x="8" y="11"/>
                  </a:cxn>
                  <a:cxn ang="0">
                    <a:pos x="12" y="9"/>
                  </a:cxn>
                  <a:cxn ang="0">
                    <a:pos x="16" y="8"/>
                  </a:cxn>
                  <a:cxn ang="0">
                    <a:pos x="22" y="5"/>
                  </a:cxn>
                  <a:cxn ang="0">
                    <a:pos x="27" y="3"/>
                  </a:cxn>
                  <a:cxn ang="0">
                    <a:pos x="33" y="2"/>
                  </a:cxn>
                  <a:cxn ang="0">
                    <a:pos x="38" y="2"/>
                  </a:cxn>
                  <a:cxn ang="0">
                    <a:pos x="43" y="0"/>
                  </a:cxn>
                  <a:cxn ang="0">
                    <a:pos x="47" y="0"/>
                  </a:cxn>
                  <a:cxn ang="0">
                    <a:pos x="73" y="0"/>
                  </a:cxn>
                  <a:cxn ang="0">
                    <a:pos x="72" y="22"/>
                  </a:cxn>
                  <a:cxn ang="0">
                    <a:pos x="71" y="50"/>
                  </a:cxn>
                  <a:cxn ang="0">
                    <a:pos x="68" y="80"/>
                  </a:cxn>
                  <a:cxn ang="0">
                    <a:pos x="68" y="108"/>
                  </a:cxn>
                  <a:cxn ang="0">
                    <a:pos x="68" y="128"/>
                  </a:cxn>
                  <a:cxn ang="0">
                    <a:pos x="69" y="146"/>
                  </a:cxn>
                  <a:cxn ang="0">
                    <a:pos x="69" y="162"/>
                  </a:cxn>
                  <a:cxn ang="0">
                    <a:pos x="71" y="172"/>
                  </a:cxn>
                  <a:cxn ang="0">
                    <a:pos x="3" y="207"/>
                  </a:cxn>
                </a:cxnLst>
                <a:rect l="0" t="0" r="r" b="b"/>
                <a:pathLst>
                  <a:path w="73" h="207">
                    <a:moveTo>
                      <a:pt x="3" y="207"/>
                    </a:moveTo>
                    <a:lnTo>
                      <a:pt x="1" y="179"/>
                    </a:lnTo>
                    <a:lnTo>
                      <a:pt x="0" y="150"/>
                    </a:lnTo>
                    <a:lnTo>
                      <a:pt x="0" y="122"/>
                    </a:lnTo>
                    <a:lnTo>
                      <a:pt x="1" y="96"/>
                    </a:lnTo>
                    <a:lnTo>
                      <a:pt x="8" y="11"/>
                    </a:lnTo>
                    <a:lnTo>
                      <a:pt x="12" y="9"/>
                    </a:lnTo>
                    <a:lnTo>
                      <a:pt x="16" y="8"/>
                    </a:lnTo>
                    <a:lnTo>
                      <a:pt x="22" y="5"/>
                    </a:lnTo>
                    <a:lnTo>
                      <a:pt x="27" y="3"/>
                    </a:lnTo>
                    <a:lnTo>
                      <a:pt x="33" y="2"/>
                    </a:lnTo>
                    <a:lnTo>
                      <a:pt x="38" y="2"/>
                    </a:lnTo>
                    <a:lnTo>
                      <a:pt x="43" y="0"/>
                    </a:lnTo>
                    <a:lnTo>
                      <a:pt x="47" y="0"/>
                    </a:lnTo>
                    <a:lnTo>
                      <a:pt x="73" y="0"/>
                    </a:lnTo>
                    <a:lnTo>
                      <a:pt x="72" y="22"/>
                    </a:lnTo>
                    <a:lnTo>
                      <a:pt x="71" y="50"/>
                    </a:lnTo>
                    <a:lnTo>
                      <a:pt x="68" y="80"/>
                    </a:lnTo>
                    <a:lnTo>
                      <a:pt x="68" y="108"/>
                    </a:lnTo>
                    <a:lnTo>
                      <a:pt x="68" y="128"/>
                    </a:lnTo>
                    <a:lnTo>
                      <a:pt x="69" y="146"/>
                    </a:lnTo>
                    <a:lnTo>
                      <a:pt x="69" y="162"/>
                    </a:lnTo>
                    <a:lnTo>
                      <a:pt x="71" y="172"/>
                    </a:lnTo>
                    <a:lnTo>
                      <a:pt x="3" y="207"/>
                    </a:lnTo>
                    <a:close/>
                  </a:path>
                </a:pathLst>
              </a:custGeom>
              <a:solidFill>
                <a:srgbClr val="C1DD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72" name="Freeform 60"/>
              <p:cNvSpPr>
                <a:spLocks/>
              </p:cNvSpPr>
              <p:nvPr/>
            </p:nvSpPr>
            <p:spPr bwMode="auto">
              <a:xfrm>
                <a:off x="1282" y="3095"/>
                <a:ext cx="77" cy="229"/>
              </a:xfrm>
              <a:custGeom>
                <a:avLst/>
                <a:gdLst/>
                <a:ahLst/>
                <a:cxnLst>
                  <a:cxn ang="0">
                    <a:pos x="103" y="457"/>
                  </a:cxn>
                  <a:cxn ang="0">
                    <a:pos x="101" y="443"/>
                  </a:cxn>
                  <a:cxn ang="0">
                    <a:pos x="98" y="424"/>
                  </a:cxn>
                  <a:cxn ang="0">
                    <a:pos x="92" y="399"/>
                  </a:cxn>
                  <a:cxn ang="0">
                    <a:pos x="86" y="368"/>
                  </a:cxn>
                  <a:cxn ang="0">
                    <a:pos x="77" y="332"/>
                  </a:cxn>
                  <a:cxn ang="0">
                    <a:pos x="67" y="293"/>
                  </a:cxn>
                  <a:cxn ang="0">
                    <a:pos x="55" y="249"/>
                  </a:cxn>
                  <a:cxn ang="0">
                    <a:pos x="40" y="201"/>
                  </a:cxn>
                  <a:cxn ang="0">
                    <a:pos x="33" y="175"/>
                  </a:cxn>
                  <a:cxn ang="0">
                    <a:pos x="26" y="148"/>
                  </a:cxn>
                  <a:cxn ang="0">
                    <a:pos x="19" y="122"/>
                  </a:cxn>
                  <a:cxn ang="0">
                    <a:pos x="14" y="95"/>
                  </a:cxn>
                  <a:cxn ang="0">
                    <a:pos x="10" y="71"/>
                  </a:cxn>
                  <a:cxn ang="0">
                    <a:pos x="6" y="46"/>
                  </a:cxn>
                  <a:cxn ang="0">
                    <a:pos x="2" y="21"/>
                  </a:cxn>
                  <a:cxn ang="0">
                    <a:pos x="0" y="0"/>
                  </a:cxn>
                  <a:cxn ang="0">
                    <a:pos x="2" y="5"/>
                  </a:cxn>
                  <a:cxn ang="0">
                    <a:pos x="5" y="11"/>
                  </a:cxn>
                  <a:cxn ang="0">
                    <a:pos x="8" y="17"/>
                  </a:cxn>
                  <a:cxn ang="0">
                    <a:pos x="13" y="23"/>
                  </a:cxn>
                  <a:cxn ang="0">
                    <a:pos x="25" y="42"/>
                  </a:cxn>
                  <a:cxn ang="0">
                    <a:pos x="39" y="61"/>
                  </a:cxn>
                  <a:cxn ang="0">
                    <a:pos x="54" y="79"/>
                  </a:cxn>
                  <a:cxn ang="0">
                    <a:pos x="68" y="95"/>
                  </a:cxn>
                  <a:cxn ang="0">
                    <a:pos x="81" y="110"/>
                  </a:cxn>
                  <a:cxn ang="0">
                    <a:pos x="92" y="120"/>
                  </a:cxn>
                  <a:cxn ang="0">
                    <a:pos x="101" y="129"/>
                  </a:cxn>
                  <a:cxn ang="0">
                    <a:pos x="104" y="132"/>
                  </a:cxn>
                  <a:cxn ang="0">
                    <a:pos x="106" y="132"/>
                  </a:cxn>
                  <a:cxn ang="0">
                    <a:pos x="107" y="136"/>
                  </a:cxn>
                  <a:cxn ang="0">
                    <a:pos x="108" y="139"/>
                  </a:cxn>
                  <a:cxn ang="0">
                    <a:pos x="109" y="143"/>
                  </a:cxn>
                  <a:cxn ang="0">
                    <a:pos x="110" y="148"/>
                  </a:cxn>
                  <a:cxn ang="0">
                    <a:pos x="119" y="161"/>
                  </a:cxn>
                  <a:cxn ang="0">
                    <a:pos x="124" y="169"/>
                  </a:cxn>
                  <a:cxn ang="0">
                    <a:pos x="127" y="174"/>
                  </a:cxn>
                  <a:cxn ang="0">
                    <a:pos x="128" y="175"/>
                  </a:cxn>
                  <a:cxn ang="0">
                    <a:pos x="127" y="183"/>
                  </a:cxn>
                  <a:cxn ang="0">
                    <a:pos x="124" y="203"/>
                  </a:cxn>
                  <a:cxn ang="0">
                    <a:pos x="125" y="238"/>
                  </a:cxn>
                  <a:cxn ang="0">
                    <a:pos x="133" y="287"/>
                  </a:cxn>
                  <a:cxn ang="0">
                    <a:pos x="142" y="331"/>
                  </a:cxn>
                  <a:cxn ang="0">
                    <a:pos x="148" y="376"/>
                  </a:cxn>
                  <a:cxn ang="0">
                    <a:pos x="152" y="414"/>
                  </a:cxn>
                  <a:cxn ang="0">
                    <a:pos x="154" y="443"/>
                  </a:cxn>
                  <a:cxn ang="0">
                    <a:pos x="149" y="444"/>
                  </a:cxn>
                  <a:cxn ang="0">
                    <a:pos x="143" y="445"/>
                  </a:cxn>
                  <a:cxn ang="0">
                    <a:pos x="136" y="447"/>
                  </a:cxn>
                  <a:cxn ang="0">
                    <a:pos x="131" y="450"/>
                  </a:cxn>
                  <a:cxn ang="0">
                    <a:pos x="124" y="451"/>
                  </a:cxn>
                  <a:cxn ang="0">
                    <a:pos x="118" y="453"/>
                  </a:cxn>
                  <a:cxn ang="0">
                    <a:pos x="111" y="456"/>
                  </a:cxn>
                  <a:cxn ang="0">
                    <a:pos x="103" y="457"/>
                  </a:cxn>
                </a:cxnLst>
                <a:rect l="0" t="0" r="r" b="b"/>
                <a:pathLst>
                  <a:path w="154" h="457">
                    <a:moveTo>
                      <a:pt x="103" y="457"/>
                    </a:moveTo>
                    <a:lnTo>
                      <a:pt x="101" y="443"/>
                    </a:lnTo>
                    <a:lnTo>
                      <a:pt x="98" y="424"/>
                    </a:lnTo>
                    <a:lnTo>
                      <a:pt x="92" y="399"/>
                    </a:lnTo>
                    <a:lnTo>
                      <a:pt x="86" y="368"/>
                    </a:lnTo>
                    <a:lnTo>
                      <a:pt x="77" y="332"/>
                    </a:lnTo>
                    <a:lnTo>
                      <a:pt x="67" y="293"/>
                    </a:lnTo>
                    <a:lnTo>
                      <a:pt x="55" y="249"/>
                    </a:lnTo>
                    <a:lnTo>
                      <a:pt x="40" y="201"/>
                    </a:lnTo>
                    <a:lnTo>
                      <a:pt x="33" y="175"/>
                    </a:lnTo>
                    <a:lnTo>
                      <a:pt x="26" y="148"/>
                    </a:lnTo>
                    <a:lnTo>
                      <a:pt x="19" y="122"/>
                    </a:lnTo>
                    <a:lnTo>
                      <a:pt x="14" y="95"/>
                    </a:lnTo>
                    <a:lnTo>
                      <a:pt x="10" y="71"/>
                    </a:lnTo>
                    <a:lnTo>
                      <a:pt x="6" y="46"/>
                    </a:lnTo>
                    <a:lnTo>
                      <a:pt x="2" y="21"/>
                    </a:lnTo>
                    <a:lnTo>
                      <a:pt x="0" y="0"/>
                    </a:lnTo>
                    <a:lnTo>
                      <a:pt x="2" y="5"/>
                    </a:lnTo>
                    <a:lnTo>
                      <a:pt x="5" y="11"/>
                    </a:lnTo>
                    <a:lnTo>
                      <a:pt x="8" y="17"/>
                    </a:lnTo>
                    <a:lnTo>
                      <a:pt x="13" y="23"/>
                    </a:lnTo>
                    <a:lnTo>
                      <a:pt x="25" y="42"/>
                    </a:lnTo>
                    <a:lnTo>
                      <a:pt x="39" y="61"/>
                    </a:lnTo>
                    <a:lnTo>
                      <a:pt x="54" y="79"/>
                    </a:lnTo>
                    <a:lnTo>
                      <a:pt x="68" y="95"/>
                    </a:lnTo>
                    <a:lnTo>
                      <a:pt x="81" y="110"/>
                    </a:lnTo>
                    <a:lnTo>
                      <a:pt x="92" y="120"/>
                    </a:lnTo>
                    <a:lnTo>
                      <a:pt x="101" y="129"/>
                    </a:lnTo>
                    <a:lnTo>
                      <a:pt x="104" y="132"/>
                    </a:lnTo>
                    <a:lnTo>
                      <a:pt x="106" y="132"/>
                    </a:lnTo>
                    <a:lnTo>
                      <a:pt x="107" y="136"/>
                    </a:lnTo>
                    <a:lnTo>
                      <a:pt x="108" y="139"/>
                    </a:lnTo>
                    <a:lnTo>
                      <a:pt x="109" y="143"/>
                    </a:lnTo>
                    <a:lnTo>
                      <a:pt x="110" y="148"/>
                    </a:lnTo>
                    <a:lnTo>
                      <a:pt x="119" y="161"/>
                    </a:lnTo>
                    <a:lnTo>
                      <a:pt x="124" y="169"/>
                    </a:lnTo>
                    <a:lnTo>
                      <a:pt x="127" y="174"/>
                    </a:lnTo>
                    <a:lnTo>
                      <a:pt x="128" y="175"/>
                    </a:lnTo>
                    <a:lnTo>
                      <a:pt x="127" y="183"/>
                    </a:lnTo>
                    <a:lnTo>
                      <a:pt x="124" y="203"/>
                    </a:lnTo>
                    <a:lnTo>
                      <a:pt x="125" y="238"/>
                    </a:lnTo>
                    <a:lnTo>
                      <a:pt x="133" y="287"/>
                    </a:lnTo>
                    <a:lnTo>
                      <a:pt x="142" y="331"/>
                    </a:lnTo>
                    <a:lnTo>
                      <a:pt x="148" y="376"/>
                    </a:lnTo>
                    <a:lnTo>
                      <a:pt x="152" y="414"/>
                    </a:lnTo>
                    <a:lnTo>
                      <a:pt x="154" y="443"/>
                    </a:lnTo>
                    <a:lnTo>
                      <a:pt x="149" y="444"/>
                    </a:lnTo>
                    <a:lnTo>
                      <a:pt x="143" y="445"/>
                    </a:lnTo>
                    <a:lnTo>
                      <a:pt x="136" y="447"/>
                    </a:lnTo>
                    <a:lnTo>
                      <a:pt x="131" y="450"/>
                    </a:lnTo>
                    <a:lnTo>
                      <a:pt x="124" y="451"/>
                    </a:lnTo>
                    <a:lnTo>
                      <a:pt x="118" y="453"/>
                    </a:lnTo>
                    <a:lnTo>
                      <a:pt x="111" y="456"/>
                    </a:lnTo>
                    <a:lnTo>
                      <a:pt x="103" y="457"/>
                    </a:lnTo>
                    <a:close/>
                  </a:path>
                </a:pathLst>
              </a:custGeom>
              <a:solidFill>
                <a:srgbClr val="C1DD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73" name="Freeform 61"/>
              <p:cNvSpPr>
                <a:spLocks/>
              </p:cNvSpPr>
              <p:nvPr/>
            </p:nvSpPr>
            <p:spPr bwMode="auto">
              <a:xfrm>
                <a:off x="1353" y="3026"/>
                <a:ext cx="108" cy="190"/>
              </a:xfrm>
              <a:custGeom>
                <a:avLst/>
                <a:gdLst/>
                <a:ahLst/>
                <a:cxnLst>
                  <a:cxn ang="0">
                    <a:pos x="40" y="103"/>
                  </a:cxn>
                  <a:cxn ang="0">
                    <a:pos x="50" y="103"/>
                  </a:cxn>
                  <a:cxn ang="0">
                    <a:pos x="65" y="103"/>
                  </a:cxn>
                  <a:cxn ang="0">
                    <a:pos x="86" y="104"/>
                  </a:cxn>
                  <a:cxn ang="0">
                    <a:pos x="98" y="104"/>
                  </a:cxn>
                  <a:cxn ang="0">
                    <a:pos x="105" y="103"/>
                  </a:cxn>
                  <a:cxn ang="0">
                    <a:pos x="109" y="97"/>
                  </a:cxn>
                  <a:cxn ang="0">
                    <a:pos x="119" y="74"/>
                  </a:cxn>
                  <a:cxn ang="0">
                    <a:pos x="124" y="45"/>
                  </a:cxn>
                  <a:cxn ang="0">
                    <a:pos x="124" y="45"/>
                  </a:cxn>
                  <a:cxn ang="0">
                    <a:pos x="124" y="45"/>
                  </a:cxn>
                  <a:cxn ang="0">
                    <a:pos x="123" y="36"/>
                  </a:cxn>
                  <a:cxn ang="0">
                    <a:pos x="121" y="24"/>
                  </a:cxn>
                  <a:cxn ang="0">
                    <a:pos x="131" y="2"/>
                  </a:cxn>
                  <a:cxn ang="0">
                    <a:pos x="141" y="4"/>
                  </a:cxn>
                  <a:cxn ang="0">
                    <a:pos x="145" y="11"/>
                  </a:cxn>
                  <a:cxn ang="0">
                    <a:pos x="151" y="21"/>
                  </a:cxn>
                  <a:cxn ang="0">
                    <a:pos x="157" y="29"/>
                  </a:cxn>
                  <a:cxn ang="0">
                    <a:pos x="160" y="40"/>
                  </a:cxn>
                  <a:cxn ang="0">
                    <a:pos x="167" y="63"/>
                  </a:cxn>
                  <a:cxn ang="0">
                    <a:pos x="180" y="82"/>
                  </a:cxn>
                  <a:cxn ang="0">
                    <a:pos x="191" y="93"/>
                  </a:cxn>
                  <a:cxn ang="0">
                    <a:pos x="196" y="95"/>
                  </a:cxn>
                  <a:cxn ang="0">
                    <a:pos x="198" y="97"/>
                  </a:cxn>
                  <a:cxn ang="0">
                    <a:pos x="200" y="98"/>
                  </a:cxn>
                  <a:cxn ang="0">
                    <a:pos x="201" y="103"/>
                  </a:cxn>
                  <a:cxn ang="0">
                    <a:pos x="203" y="117"/>
                  </a:cxn>
                  <a:cxn ang="0">
                    <a:pos x="211" y="174"/>
                  </a:cxn>
                  <a:cxn ang="0">
                    <a:pos x="213" y="212"/>
                  </a:cxn>
                  <a:cxn ang="0">
                    <a:pos x="215" y="238"/>
                  </a:cxn>
                  <a:cxn ang="0">
                    <a:pos x="211" y="299"/>
                  </a:cxn>
                  <a:cxn ang="0">
                    <a:pos x="196" y="312"/>
                  </a:cxn>
                  <a:cxn ang="0">
                    <a:pos x="181" y="322"/>
                  </a:cxn>
                  <a:cxn ang="0">
                    <a:pos x="176" y="323"/>
                  </a:cxn>
                  <a:cxn ang="0">
                    <a:pos x="169" y="325"/>
                  </a:cxn>
                  <a:cxn ang="0">
                    <a:pos x="157" y="326"/>
                  </a:cxn>
                  <a:cxn ang="0">
                    <a:pos x="147" y="335"/>
                  </a:cxn>
                  <a:cxn ang="0">
                    <a:pos x="135" y="348"/>
                  </a:cxn>
                  <a:cxn ang="0">
                    <a:pos x="117" y="366"/>
                  </a:cxn>
                  <a:cxn ang="0">
                    <a:pos x="67" y="376"/>
                  </a:cxn>
                  <a:cxn ang="0">
                    <a:pos x="64" y="371"/>
                  </a:cxn>
                  <a:cxn ang="0">
                    <a:pos x="55" y="360"/>
                  </a:cxn>
                  <a:cxn ang="0">
                    <a:pos x="42" y="332"/>
                  </a:cxn>
                  <a:cxn ang="0">
                    <a:pos x="31" y="302"/>
                  </a:cxn>
                  <a:cxn ang="0">
                    <a:pos x="21" y="273"/>
                  </a:cxn>
                  <a:cxn ang="0">
                    <a:pos x="20" y="262"/>
                  </a:cxn>
                  <a:cxn ang="0">
                    <a:pos x="20" y="254"/>
                  </a:cxn>
                  <a:cxn ang="0">
                    <a:pos x="15" y="235"/>
                  </a:cxn>
                  <a:cxn ang="0">
                    <a:pos x="12" y="199"/>
                  </a:cxn>
                  <a:cxn ang="0">
                    <a:pos x="10" y="168"/>
                  </a:cxn>
                  <a:cxn ang="0">
                    <a:pos x="6" y="161"/>
                  </a:cxn>
                  <a:cxn ang="0">
                    <a:pos x="0" y="158"/>
                  </a:cxn>
                  <a:cxn ang="0">
                    <a:pos x="12" y="143"/>
                  </a:cxn>
                  <a:cxn ang="0">
                    <a:pos x="29" y="103"/>
                  </a:cxn>
                </a:cxnLst>
                <a:rect l="0" t="0" r="r" b="b"/>
                <a:pathLst>
                  <a:path w="216" h="379">
                    <a:moveTo>
                      <a:pt x="29" y="103"/>
                    </a:moveTo>
                    <a:lnTo>
                      <a:pt x="40" y="103"/>
                    </a:lnTo>
                    <a:lnTo>
                      <a:pt x="44" y="103"/>
                    </a:lnTo>
                    <a:lnTo>
                      <a:pt x="50" y="103"/>
                    </a:lnTo>
                    <a:lnTo>
                      <a:pt x="57" y="103"/>
                    </a:lnTo>
                    <a:lnTo>
                      <a:pt x="65" y="103"/>
                    </a:lnTo>
                    <a:lnTo>
                      <a:pt x="76" y="104"/>
                    </a:lnTo>
                    <a:lnTo>
                      <a:pt x="86" y="104"/>
                    </a:lnTo>
                    <a:lnTo>
                      <a:pt x="93" y="104"/>
                    </a:lnTo>
                    <a:lnTo>
                      <a:pt x="98" y="104"/>
                    </a:lnTo>
                    <a:lnTo>
                      <a:pt x="103" y="104"/>
                    </a:lnTo>
                    <a:lnTo>
                      <a:pt x="105" y="103"/>
                    </a:lnTo>
                    <a:lnTo>
                      <a:pt x="107" y="100"/>
                    </a:lnTo>
                    <a:lnTo>
                      <a:pt x="109" y="97"/>
                    </a:lnTo>
                    <a:lnTo>
                      <a:pt x="113" y="90"/>
                    </a:lnTo>
                    <a:lnTo>
                      <a:pt x="119" y="74"/>
                    </a:lnTo>
                    <a:lnTo>
                      <a:pt x="124" y="58"/>
                    </a:lnTo>
                    <a:lnTo>
                      <a:pt x="124" y="45"/>
                    </a:lnTo>
                    <a:lnTo>
                      <a:pt x="124" y="45"/>
                    </a:lnTo>
                    <a:lnTo>
                      <a:pt x="124" y="45"/>
                    </a:lnTo>
                    <a:lnTo>
                      <a:pt x="124" y="45"/>
                    </a:lnTo>
                    <a:lnTo>
                      <a:pt x="124" y="45"/>
                    </a:lnTo>
                    <a:lnTo>
                      <a:pt x="123" y="42"/>
                    </a:lnTo>
                    <a:lnTo>
                      <a:pt x="123" y="36"/>
                    </a:lnTo>
                    <a:lnTo>
                      <a:pt x="121" y="30"/>
                    </a:lnTo>
                    <a:lnTo>
                      <a:pt x="121" y="24"/>
                    </a:lnTo>
                    <a:lnTo>
                      <a:pt x="136" y="17"/>
                    </a:lnTo>
                    <a:lnTo>
                      <a:pt x="131" y="2"/>
                    </a:lnTo>
                    <a:lnTo>
                      <a:pt x="140" y="0"/>
                    </a:lnTo>
                    <a:lnTo>
                      <a:pt x="141" y="4"/>
                    </a:lnTo>
                    <a:lnTo>
                      <a:pt x="142" y="7"/>
                    </a:lnTo>
                    <a:lnTo>
                      <a:pt x="145" y="11"/>
                    </a:lnTo>
                    <a:lnTo>
                      <a:pt x="147" y="16"/>
                    </a:lnTo>
                    <a:lnTo>
                      <a:pt x="151" y="21"/>
                    </a:lnTo>
                    <a:lnTo>
                      <a:pt x="155" y="26"/>
                    </a:lnTo>
                    <a:lnTo>
                      <a:pt x="157" y="29"/>
                    </a:lnTo>
                    <a:lnTo>
                      <a:pt x="159" y="32"/>
                    </a:lnTo>
                    <a:lnTo>
                      <a:pt x="160" y="40"/>
                    </a:lnTo>
                    <a:lnTo>
                      <a:pt x="162" y="50"/>
                    </a:lnTo>
                    <a:lnTo>
                      <a:pt x="167" y="63"/>
                    </a:lnTo>
                    <a:lnTo>
                      <a:pt x="174" y="75"/>
                    </a:lnTo>
                    <a:lnTo>
                      <a:pt x="180" y="82"/>
                    </a:lnTo>
                    <a:lnTo>
                      <a:pt x="185" y="87"/>
                    </a:lnTo>
                    <a:lnTo>
                      <a:pt x="191" y="93"/>
                    </a:lnTo>
                    <a:lnTo>
                      <a:pt x="195" y="95"/>
                    </a:lnTo>
                    <a:lnTo>
                      <a:pt x="196" y="95"/>
                    </a:lnTo>
                    <a:lnTo>
                      <a:pt x="198" y="95"/>
                    </a:lnTo>
                    <a:lnTo>
                      <a:pt x="198" y="97"/>
                    </a:lnTo>
                    <a:lnTo>
                      <a:pt x="199" y="97"/>
                    </a:lnTo>
                    <a:lnTo>
                      <a:pt x="200" y="98"/>
                    </a:lnTo>
                    <a:lnTo>
                      <a:pt x="200" y="101"/>
                    </a:lnTo>
                    <a:lnTo>
                      <a:pt x="201" y="103"/>
                    </a:lnTo>
                    <a:lnTo>
                      <a:pt x="201" y="104"/>
                    </a:lnTo>
                    <a:lnTo>
                      <a:pt x="203" y="117"/>
                    </a:lnTo>
                    <a:lnTo>
                      <a:pt x="208" y="145"/>
                    </a:lnTo>
                    <a:lnTo>
                      <a:pt x="211" y="174"/>
                    </a:lnTo>
                    <a:lnTo>
                      <a:pt x="213" y="199"/>
                    </a:lnTo>
                    <a:lnTo>
                      <a:pt x="213" y="212"/>
                    </a:lnTo>
                    <a:lnTo>
                      <a:pt x="214" y="226"/>
                    </a:lnTo>
                    <a:lnTo>
                      <a:pt x="215" y="238"/>
                    </a:lnTo>
                    <a:lnTo>
                      <a:pt x="216" y="249"/>
                    </a:lnTo>
                    <a:lnTo>
                      <a:pt x="211" y="299"/>
                    </a:lnTo>
                    <a:lnTo>
                      <a:pt x="204" y="305"/>
                    </a:lnTo>
                    <a:lnTo>
                      <a:pt x="196" y="312"/>
                    </a:lnTo>
                    <a:lnTo>
                      <a:pt x="188" y="318"/>
                    </a:lnTo>
                    <a:lnTo>
                      <a:pt x="181" y="322"/>
                    </a:lnTo>
                    <a:lnTo>
                      <a:pt x="178" y="323"/>
                    </a:lnTo>
                    <a:lnTo>
                      <a:pt x="176" y="323"/>
                    </a:lnTo>
                    <a:lnTo>
                      <a:pt x="172" y="323"/>
                    </a:lnTo>
                    <a:lnTo>
                      <a:pt x="169" y="325"/>
                    </a:lnTo>
                    <a:lnTo>
                      <a:pt x="163" y="325"/>
                    </a:lnTo>
                    <a:lnTo>
                      <a:pt x="157" y="326"/>
                    </a:lnTo>
                    <a:lnTo>
                      <a:pt x="151" y="329"/>
                    </a:lnTo>
                    <a:lnTo>
                      <a:pt x="147" y="335"/>
                    </a:lnTo>
                    <a:lnTo>
                      <a:pt x="142" y="341"/>
                    </a:lnTo>
                    <a:lnTo>
                      <a:pt x="135" y="348"/>
                    </a:lnTo>
                    <a:lnTo>
                      <a:pt x="126" y="357"/>
                    </a:lnTo>
                    <a:lnTo>
                      <a:pt x="117" y="366"/>
                    </a:lnTo>
                    <a:lnTo>
                      <a:pt x="68" y="379"/>
                    </a:lnTo>
                    <a:lnTo>
                      <a:pt x="67" y="376"/>
                    </a:lnTo>
                    <a:lnTo>
                      <a:pt x="65" y="374"/>
                    </a:lnTo>
                    <a:lnTo>
                      <a:pt x="64" y="371"/>
                    </a:lnTo>
                    <a:lnTo>
                      <a:pt x="62" y="370"/>
                    </a:lnTo>
                    <a:lnTo>
                      <a:pt x="55" y="360"/>
                    </a:lnTo>
                    <a:lnTo>
                      <a:pt x="49" y="347"/>
                    </a:lnTo>
                    <a:lnTo>
                      <a:pt x="42" y="332"/>
                    </a:lnTo>
                    <a:lnTo>
                      <a:pt x="36" y="318"/>
                    </a:lnTo>
                    <a:lnTo>
                      <a:pt x="31" y="302"/>
                    </a:lnTo>
                    <a:lnTo>
                      <a:pt x="25" y="287"/>
                    </a:lnTo>
                    <a:lnTo>
                      <a:pt x="21" y="273"/>
                    </a:lnTo>
                    <a:lnTo>
                      <a:pt x="18" y="261"/>
                    </a:lnTo>
                    <a:lnTo>
                      <a:pt x="20" y="262"/>
                    </a:lnTo>
                    <a:lnTo>
                      <a:pt x="20" y="260"/>
                    </a:lnTo>
                    <a:lnTo>
                      <a:pt x="20" y="254"/>
                    </a:lnTo>
                    <a:lnTo>
                      <a:pt x="18" y="245"/>
                    </a:lnTo>
                    <a:lnTo>
                      <a:pt x="15" y="235"/>
                    </a:lnTo>
                    <a:lnTo>
                      <a:pt x="13" y="219"/>
                    </a:lnTo>
                    <a:lnTo>
                      <a:pt x="12" y="199"/>
                    </a:lnTo>
                    <a:lnTo>
                      <a:pt x="11" y="180"/>
                    </a:lnTo>
                    <a:lnTo>
                      <a:pt x="10" y="168"/>
                    </a:lnTo>
                    <a:lnTo>
                      <a:pt x="9" y="164"/>
                    </a:lnTo>
                    <a:lnTo>
                      <a:pt x="6" y="161"/>
                    </a:lnTo>
                    <a:lnTo>
                      <a:pt x="3" y="159"/>
                    </a:lnTo>
                    <a:lnTo>
                      <a:pt x="0" y="158"/>
                    </a:lnTo>
                    <a:lnTo>
                      <a:pt x="11" y="145"/>
                    </a:lnTo>
                    <a:lnTo>
                      <a:pt x="12" y="143"/>
                    </a:lnTo>
                    <a:lnTo>
                      <a:pt x="12" y="142"/>
                    </a:lnTo>
                    <a:lnTo>
                      <a:pt x="29" y="103"/>
                    </a:lnTo>
                    <a:close/>
                  </a:path>
                </a:pathLst>
              </a:custGeom>
              <a:solidFill>
                <a:srgbClr val="FFFF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74" name="Freeform 62"/>
              <p:cNvSpPr>
                <a:spLocks/>
              </p:cNvSpPr>
              <p:nvPr/>
            </p:nvSpPr>
            <p:spPr bwMode="auto">
              <a:xfrm>
                <a:off x="1462" y="2968"/>
                <a:ext cx="97" cy="52"/>
              </a:xfrm>
              <a:custGeom>
                <a:avLst/>
                <a:gdLst/>
                <a:ahLst/>
                <a:cxnLst>
                  <a:cxn ang="0">
                    <a:pos x="194" y="42"/>
                  </a:cxn>
                  <a:cxn ang="0">
                    <a:pos x="195" y="53"/>
                  </a:cxn>
                  <a:cxn ang="0">
                    <a:pos x="195" y="60"/>
                  </a:cxn>
                  <a:cxn ang="0">
                    <a:pos x="191" y="60"/>
                  </a:cxn>
                  <a:cxn ang="0">
                    <a:pos x="188" y="54"/>
                  </a:cxn>
                  <a:cxn ang="0">
                    <a:pos x="182" y="47"/>
                  </a:cxn>
                  <a:cxn ang="0">
                    <a:pos x="172" y="41"/>
                  </a:cxn>
                  <a:cxn ang="0">
                    <a:pos x="165" y="40"/>
                  </a:cxn>
                  <a:cxn ang="0">
                    <a:pos x="164" y="40"/>
                  </a:cxn>
                  <a:cxn ang="0">
                    <a:pos x="159" y="38"/>
                  </a:cxn>
                  <a:cxn ang="0">
                    <a:pos x="153" y="35"/>
                  </a:cxn>
                  <a:cxn ang="0">
                    <a:pos x="146" y="37"/>
                  </a:cxn>
                  <a:cxn ang="0">
                    <a:pos x="135" y="41"/>
                  </a:cxn>
                  <a:cxn ang="0">
                    <a:pos x="124" y="42"/>
                  </a:cxn>
                  <a:cxn ang="0">
                    <a:pos x="122" y="47"/>
                  </a:cxn>
                  <a:cxn ang="0">
                    <a:pos x="122" y="54"/>
                  </a:cxn>
                  <a:cxn ang="0">
                    <a:pos x="122" y="58"/>
                  </a:cxn>
                  <a:cxn ang="0">
                    <a:pos x="135" y="51"/>
                  </a:cxn>
                  <a:cxn ang="0">
                    <a:pos x="146" y="50"/>
                  </a:cxn>
                  <a:cxn ang="0">
                    <a:pos x="140" y="61"/>
                  </a:cxn>
                  <a:cxn ang="0">
                    <a:pos x="137" y="77"/>
                  </a:cxn>
                  <a:cxn ang="0">
                    <a:pos x="12" y="103"/>
                  </a:cxn>
                  <a:cxn ang="0">
                    <a:pos x="14" y="88"/>
                  </a:cxn>
                  <a:cxn ang="0">
                    <a:pos x="7" y="77"/>
                  </a:cxn>
                  <a:cxn ang="0">
                    <a:pos x="0" y="61"/>
                  </a:cxn>
                  <a:cxn ang="0">
                    <a:pos x="3" y="48"/>
                  </a:cxn>
                  <a:cxn ang="0">
                    <a:pos x="6" y="35"/>
                  </a:cxn>
                  <a:cxn ang="0">
                    <a:pos x="26" y="29"/>
                  </a:cxn>
                  <a:cxn ang="0">
                    <a:pos x="48" y="24"/>
                  </a:cxn>
                  <a:cxn ang="0">
                    <a:pos x="72" y="19"/>
                  </a:cxn>
                  <a:cxn ang="0">
                    <a:pos x="99" y="13"/>
                  </a:cxn>
                  <a:cxn ang="0">
                    <a:pos x="126" y="9"/>
                  </a:cxn>
                  <a:cxn ang="0">
                    <a:pos x="150" y="5"/>
                  </a:cxn>
                  <a:cxn ang="0">
                    <a:pos x="170" y="2"/>
                  </a:cxn>
                  <a:cxn ang="0">
                    <a:pos x="187" y="0"/>
                  </a:cxn>
                </a:cxnLst>
                <a:rect l="0" t="0" r="r" b="b"/>
                <a:pathLst>
                  <a:path w="195" h="103">
                    <a:moveTo>
                      <a:pt x="187" y="0"/>
                    </a:moveTo>
                    <a:lnTo>
                      <a:pt x="194" y="42"/>
                    </a:lnTo>
                    <a:lnTo>
                      <a:pt x="195" y="48"/>
                    </a:lnTo>
                    <a:lnTo>
                      <a:pt x="195" y="53"/>
                    </a:lnTo>
                    <a:lnTo>
                      <a:pt x="195" y="57"/>
                    </a:lnTo>
                    <a:lnTo>
                      <a:pt x="195" y="60"/>
                    </a:lnTo>
                    <a:lnTo>
                      <a:pt x="193" y="64"/>
                    </a:lnTo>
                    <a:lnTo>
                      <a:pt x="191" y="60"/>
                    </a:lnTo>
                    <a:lnTo>
                      <a:pt x="190" y="57"/>
                    </a:lnTo>
                    <a:lnTo>
                      <a:pt x="188" y="54"/>
                    </a:lnTo>
                    <a:lnTo>
                      <a:pt x="186" y="51"/>
                    </a:lnTo>
                    <a:lnTo>
                      <a:pt x="182" y="47"/>
                    </a:lnTo>
                    <a:lnTo>
                      <a:pt x="177" y="42"/>
                    </a:lnTo>
                    <a:lnTo>
                      <a:pt x="172" y="41"/>
                    </a:lnTo>
                    <a:lnTo>
                      <a:pt x="166" y="40"/>
                    </a:lnTo>
                    <a:lnTo>
                      <a:pt x="165" y="40"/>
                    </a:lnTo>
                    <a:lnTo>
                      <a:pt x="165" y="40"/>
                    </a:lnTo>
                    <a:lnTo>
                      <a:pt x="164" y="40"/>
                    </a:lnTo>
                    <a:lnTo>
                      <a:pt x="163" y="40"/>
                    </a:lnTo>
                    <a:lnTo>
                      <a:pt x="159" y="38"/>
                    </a:lnTo>
                    <a:lnTo>
                      <a:pt x="156" y="37"/>
                    </a:lnTo>
                    <a:lnTo>
                      <a:pt x="153" y="35"/>
                    </a:lnTo>
                    <a:lnTo>
                      <a:pt x="151" y="35"/>
                    </a:lnTo>
                    <a:lnTo>
                      <a:pt x="146" y="37"/>
                    </a:lnTo>
                    <a:lnTo>
                      <a:pt x="142" y="40"/>
                    </a:lnTo>
                    <a:lnTo>
                      <a:pt x="135" y="41"/>
                    </a:lnTo>
                    <a:lnTo>
                      <a:pt x="129" y="42"/>
                    </a:lnTo>
                    <a:lnTo>
                      <a:pt x="124" y="42"/>
                    </a:lnTo>
                    <a:lnTo>
                      <a:pt x="122" y="44"/>
                    </a:lnTo>
                    <a:lnTo>
                      <a:pt x="122" y="47"/>
                    </a:lnTo>
                    <a:lnTo>
                      <a:pt x="122" y="50"/>
                    </a:lnTo>
                    <a:lnTo>
                      <a:pt x="122" y="54"/>
                    </a:lnTo>
                    <a:lnTo>
                      <a:pt x="122" y="56"/>
                    </a:lnTo>
                    <a:lnTo>
                      <a:pt x="122" y="58"/>
                    </a:lnTo>
                    <a:lnTo>
                      <a:pt x="122" y="58"/>
                    </a:lnTo>
                    <a:lnTo>
                      <a:pt x="135" y="51"/>
                    </a:lnTo>
                    <a:lnTo>
                      <a:pt x="145" y="50"/>
                    </a:lnTo>
                    <a:lnTo>
                      <a:pt x="146" y="50"/>
                    </a:lnTo>
                    <a:lnTo>
                      <a:pt x="143" y="56"/>
                    </a:lnTo>
                    <a:lnTo>
                      <a:pt x="140" y="61"/>
                    </a:lnTo>
                    <a:lnTo>
                      <a:pt x="138" y="69"/>
                    </a:lnTo>
                    <a:lnTo>
                      <a:pt x="137" y="77"/>
                    </a:lnTo>
                    <a:lnTo>
                      <a:pt x="137" y="83"/>
                    </a:lnTo>
                    <a:lnTo>
                      <a:pt x="12" y="103"/>
                    </a:lnTo>
                    <a:lnTo>
                      <a:pt x="9" y="98"/>
                    </a:lnTo>
                    <a:lnTo>
                      <a:pt x="14" y="88"/>
                    </a:lnTo>
                    <a:lnTo>
                      <a:pt x="12" y="85"/>
                    </a:lnTo>
                    <a:lnTo>
                      <a:pt x="7" y="77"/>
                    </a:lnTo>
                    <a:lnTo>
                      <a:pt x="3" y="69"/>
                    </a:lnTo>
                    <a:lnTo>
                      <a:pt x="0" y="61"/>
                    </a:lnTo>
                    <a:lnTo>
                      <a:pt x="2" y="56"/>
                    </a:lnTo>
                    <a:lnTo>
                      <a:pt x="3" y="48"/>
                    </a:lnTo>
                    <a:lnTo>
                      <a:pt x="4" y="41"/>
                    </a:lnTo>
                    <a:lnTo>
                      <a:pt x="6" y="35"/>
                    </a:lnTo>
                    <a:lnTo>
                      <a:pt x="16" y="32"/>
                    </a:lnTo>
                    <a:lnTo>
                      <a:pt x="26" y="29"/>
                    </a:lnTo>
                    <a:lnTo>
                      <a:pt x="37" y="26"/>
                    </a:lnTo>
                    <a:lnTo>
                      <a:pt x="48" y="24"/>
                    </a:lnTo>
                    <a:lnTo>
                      <a:pt x="60" y="22"/>
                    </a:lnTo>
                    <a:lnTo>
                      <a:pt x="72" y="19"/>
                    </a:lnTo>
                    <a:lnTo>
                      <a:pt x="85" y="16"/>
                    </a:lnTo>
                    <a:lnTo>
                      <a:pt x="99" y="13"/>
                    </a:lnTo>
                    <a:lnTo>
                      <a:pt x="113" y="11"/>
                    </a:lnTo>
                    <a:lnTo>
                      <a:pt x="126" y="9"/>
                    </a:lnTo>
                    <a:lnTo>
                      <a:pt x="138" y="6"/>
                    </a:lnTo>
                    <a:lnTo>
                      <a:pt x="150" y="5"/>
                    </a:lnTo>
                    <a:lnTo>
                      <a:pt x="161" y="3"/>
                    </a:lnTo>
                    <a:lnTo>
                      <a:pt x="170" y="2"/>
                    </a:lnTo>
                    <a:lnTo>
                      <a:pt x="179" y="0"/>
                    </a:lnTo>
                    <a:lnTo>
                      <a:pt x="187" y="0"/>
                    </a:lnTo>
                    <a:close/>
                  </a:path>
                </a:pathLst>
              </a:custGeom>
              <a:solidFill>
                <a:srgbClr val="E5A599"/>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75" name="Freeform 63"/>
              <p:cNvSpPr>
                <a:spLocks/>
              </p:cNvSpPr>
              <p:nvPr/>
            </p:nvSpPr>
            <p:spPr bwMode="auto">
              <a:xfrm>
                <a:off x="1538" y="2998"/>
                <a:ext cx="13" cy="31"/>
              </a:xfrm>
              <a:custGeom>
                <a:avLst/>
                <a:gdLst/>
                <a:ahLst/>
                <a:cxnLst>
                  <a:cxn ang="0">
                    <a:pos x="0" y="17"/>
                  </a:cxn>
                  <a:cxn ang="0">
                    <a:pos x="0" y="13"/>
                  </a:cxn>
                  <a:cxn ang="0">
                    <a:pos x="1" y="10"/>
                  </a:cxn>
                  <a:cxn ang="0">
                    <a:pos x="2" y="7"/>
                  </a:cxn>
                  <a:cxn ang="0">
                    <a:pos x="4" y="4"/>
                  </a:cxn>
                  <a:cxn ang="0">
                    <a:pos x="6" y="3"/>
                  </a:cxn>
                  <a:cxn ang="0">
                    <a:pos x="9" y="1"/>
                  </a:cxn>
                  <a:cxn ang="0">
                    <a:pos x="11" y="0"/>
                  </a:cxn>
                  <a:cxn ang="0">
                    <a:pos x="13" y="0"/>
                  </a:cxn>
                  <a:cxn ang="0">
                    <a:pos x="15" y="0"/>
                  </a:cxn>
                  <a:cxn ang="0">
                    <a:pos x="17" y="1"/>
                  </a:cxn>
                  <a:cxn ang="0">
                    <a:pos x="20" y="3"/>
                  </a:cxn>
                  <a:cxn ang="0">
                    <a:pos x="22" y="4"/>
                  </a:cxn>
                  <a:cxn ang="0">
                    <a:pos x="23" y="7"/>
                  </a:cxn>
                  <a:cxn ang="0">
                    <a:pos x="25" y="10"/>
                  </a:cxn>
                  <a:cxn ang="0">
                    <a:pos x="26" y="13"/>
                  </a:cxn>
                  <a:cxn ang="0">
                    <a:pos x="26" y="17"/>
                  </a:cxn>
                  <a:cxn ang="0">
                    <a:pos x="26" y="46"/>
                  </a:cxn>
                  <a:cxn ang="0">
                    <a:pos x="25" y="52"/>
                  </a:cxn>
                  <a:cxn ang="0">
                    <a:pos x="22" y="58"/>
                  </a:cxn>
                  <a:cxn ang="0">
                    <a:pos x="17" y="61"/>
                  </a:cxn>
                  <a:cxn ang="0">
                    <a:pos x="13" y="62"/>
                  </a:cxn>
                  <a:cxn ang="0">
                    <a:pos x="11" y="62"/>
                  </a:cxn>
                  <a:cxn ang="0">
                    <a:pos x="9" y="61"/>
                  </a:cxn>
                  <a:cxn ang="0">
                    <a:pos x="6" y="59"/>
                  </a:cxn>
                  <a:cxn ang="0">
                    <a:pos x="4" y="58"/>
                  </a:cxn>
                  <a:cxn ang="0">
                    <a:pos x="2" y="55"/>
                  </a:cxn>
                  <a:cxn ang="0">
                    <a:pos x="1" y="52"/>
                  </a:cxn>
                  <a:cxn ang="0">
                    <a:pos x="0" y="49"/>
                  </a:cxn>
                  <a:cxn ang="0">
                    <a:pos x="0" y="46"/>
                  </a:cxn>
                  <a:cxn ang="0">
                    <a:pos x="0" y="17"/>
                  </a:cxn>
                </a:cxnLst>
                <a:rect l="0" t="0" r="r" b="b"/>
                <a:pathLst>
                  <a:path w="26" h="62">
                    <a:moveTo>
                      <a:pt x="0" y="17"/>
                    </a:moveTo>
                    <a:lnTo>
                      <a:pt x="0" y="13"/>
                    </a:lnTo>
                    <a:lnTo>
                      <a:pt x="1" y="10"/>
                    </a:lnTo>
                    <a:lnTo>
                      <a:pt x="2" y="7"/>
                    </a:lnTo>
                    <a:lnTo>
                      <a:pt x="4" y="4"/>
                    </a:lnTo>
                    <a:lnTo>
                      <a:pt x="6" y="3"/>
                    </a:lnTo>
                    <a:lnTo>
                      <a:pt x="9" y="1"/>
                    </a:lnTo>
                    <a:lnTo>
                      <a:pt x="11" y="0"/>
                    </a:lnTo>
                    <a:lnTo>
                      <a:pt x="13" y="0"/>
                    </a:lnTo>
                    <a:lnTo>
                      <a:pt x="15" y="0"/>
                    </a:lnTo>
                    <a:lnTo>
                      <a:pt x="17" y="1"/>
                    </a:lnTo>
                    <a:lnTo>
                      <a:pt x="20" y="3"/>
                    </a:lnTo>
                    <a:lnTo>
                      <a:pt x="22" y="4"/>
                    </a:lnTo>
                    <a:lnTo>
                      <a:pt x="23" y="7"/>
                    </a:lnTo>
                    <a:lnTo>
                      <a:pt x="25" y="10"/>
                    </a:lnTo>
                    <a:lnTo>
                      <a:pt x="26" y="13"/>
                    </a:lnTo>
                    <a:lnTo>
                      <a:pt x="26" y="17"/>
                    </a:lnTo>
                    <a:lnTo>
                      <a:pt x="26" y="46"/>
                    </a:lnTo>
                    <a:lnTo>
                      <a:pt x="25" y="52"/>
                    </a:lnTo>
                    <a:lnTo>
                      <a:pt x="22" y="58"/>
                    </a:lnTo>
                    <a:lnTo>
                      <a:pt x="17" y="61"/>
                    </a:lnTo>
                    <a:lnTo>
                      <a:pt x="13" y="62"/>
                    </a:lnTo>
                    <a:lnTo>
                      <a:pt x="11" y="62"/>
                    </a:lnTo>
                    <a:lnTo>
                      <a:pt x="9" y="61"/>
                    </a:lnTo>
                    <a:lnTo>
                      <a:pt x="6" y="59"/>
                    </a:lnTo>
                    <a:lnTo>
                      <a:pt x="4" y="58"/>
                    </a:lnTo>
                    <a:lnTo>
                      <a:pt x="2" y="55"/>
                    </a:lnTo>
                    <a:lnTo>
                      <a:pt x="1" y="52"/>
                    </a:lnTo>
                    <a:lnTo>
                      <a:pt x="0" y="49"/>
                    </a:lnTo>
                    <a:lnTo>
                      <a:pt x="0" y="46"/>
                    </a:lnTo>
                    <a:lnTo>
                      <a:pt x="0" y="17"/>
                    </a:lnTo>
                    <a:close/>
                  </a:path>
                </a:pathLst>
              </a:custGeom>
              <a:solidFill>
                <a:srgbClr val="E5A599"/>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76" name="Freeform 64"/>
              <p:cNvSpPr>
                <a:spLocks/>
              </p:cNvSpPr>
              <p:nvPr/>
            </p:nvSpPr>
            <p:spPr bwMode="auto">
              <a:xfrm>
                <a:off x="1469" y="3161"/>
                <a:ext cx="16" cy="47"/>
              </a:xfrm>
              <a:custGeom>
                <a:avLst/>
                <a:gdLst/>
                <a:ahLst/>
                <a:cxnLst>
                  <a:cxn ang="0">
                    <a:pos x="1" y="93"/>
                  </a:cxn>
                  <a:cxn ang="0">
                    <a:pos x="0" y="88"/>
                  </a:cxn>
                  <a:cxn ang="0">
                    <a:pos x="0" y="83"/>
                  </a:cxn>
                  <a:cxn ang="0">
                    <a:pos x="0" y="77"/>
                  </a:cxn>
                  <a:cxn ang="0">
                    <a:pos x="0" y="69"/>
                  </a:cxn>
                  <a:cxn ang="0">
                    <a:pos x="0" y="51"/>
                  </a:cxn>
                  <a:cxn ang="0">
                    <a:pos x="1" y="32"/>
                  </a:cxn>
                  <a:cxn ang="0">
                    <a:pos x="1" y="13"/>
                  </a:cxn>
                  <a:cxn ang="0">
                    <a:pos x="2" y="0"/>
                  </a:cxn>
                  <a:cxn ang="0">
                    <a:pos x="7" y="3"/>
                  </a:cxn>
                  <a:cxn ang="0">
                    <a:pos x="11" y="6"/>
                  </a:cxn>
                  <a:cxn ang="0">
                    <a:pos x="15" y="7"/>
                  </a:cxn>
                  <a:cxn ang="0">
                    <a:pos x="20" y="10"/>
                  </a:cxn>
                  <a:cxn ang="0">
                    <a:pos x="23" y="11"/>
                  </a:cxn>
                  <a:cxn ang="0">
                    <a:pos x="26" y="13"/>
                  </a:cxn>
                  <a:cxn ang="0">
                    <a:pos x="30" y="16"/>
                  </a:cxn>
                  <a:cxn ang="0">
                    <a:pos x="32" y="17"/>
                  </a:cxn>
                  <a:cxn ang="0">
                    <a:pos x="32" y="19"/>
                  </a:cxn>
                  <a:cxn ang="0">
                    <a:pos x="32" y="19"/>
                  </a:cxn>
                  <a:cxn ang="0">
                    <a:pos x="31" y="20"/>
                  </a:cxn>
                  <a:cxn ang="0">
                    <a:pos x="31" y="22"/>
                  </a:cxn>
                  <a:cxn ang="0">
                    <a:pos x="30" y="26"/>
                  </a:cxn>
                  <a:cxn ang="0">
                    <a:pos x="29" y="32"/>
                  </a:cxn>
                  <a:cxn ang="0">
                    <a:pos x="26" y="37"/>
                  </a:cxn>
                  <a:cxn ang="0">
                    <a:pos x="24" y="43"/>
                  </a:cxn>
                  <a:cxn ang="0">
                    <a:pos x="18" y="55"/>
                  </a:cxn>
                  <a:cxn ang="0">
                    <a:pos x="11" y="68"/>
                  </a:cxn>
                  <a:cxn ang="0">
                    <a:pos x="5" y="81"/>
                  </a:cxn>
                  <a:cxn ang="0">
                    <a:pos x="1" y="93"/>
                  </a:cxn>
                </a:cxnLst>
                <a:rect l="0" t="0" r="r" b="b"/>
                <a:pathLst>
                  <a:path w="32" h="93">
                    <a:moveTo>
                      <a:pt x="1" y="93"/>
                    </a:moveTo>
                    <a:lnTo>
                      <a:pt x="0" y="88"/>
                    </a:lnTo>
                    <a:lnTo>
                      <a:pt x="0" y="83"/>
                    </a:lnTo>
                    <a:lnTo>
                      <a:pt x="0" y="77"/>
                    </a:lnTo>
                    <a:lnTo>
                      <a:pt x="0" y="69"/>
                    </a:lnTo>
                    <a:lnTo>
                      <a:pt x="0" y="51"/>
                    </a:lnTo>
                    <a:lnTo>
                      <a:pt x="1" y="32"/>
                    </a:lnTo>
                    <a:lnTo>
                      <a:pt x="1" y="13"/>
                    </a:lnTo>
                    <a:lnTo>
                      <a:pt x="2" y="0"/>
                    </a:lnTo>
                    <a:lnTo>
                      <a:pt x="7" y="3"/>
                    </a:lnTo>
                    <a:lnTo>
                      <a:pt x="11" y="6"/>
                    </a:lnTo>
                    <a:lnTo>
                      <a:pt x="15" y="7"/>
                    </a:lnTo>
                    <a:lnTo>
                      <a:pt x="20" y="10"/>
                    </a:lnTo>
                    <a:lnTo>
                      <a:pt x="23" y="11"/>
                    </a:lnTo>
                    <a:lnTo>
                      <a:pt x="26" y="13"/>
                    </a:lnTo>
                    <a:lnTo>
                      <a:pt x="30" y="16"/>
                    </a:lnTo>
                    <a:lnTo>
                      <a:pt x="32" y="17"/>
                    </a:lnTo>
                    <a:lnTo>
                      <a:pt x="32" y="19"/>
                    </a:lnTo>
                    <a:lnTo>
                      <a:pt x="32" y="19"/>
                    </a:lnTo>
                    <a:lnTo>
                      <a:pt x="31" y="20"/>
                    </a:lnTo>
                    <a:lnTo>
                      <a:pt x="31" y="22"/>
                    </a:lnTo>
                    <a:lnTo>
                      <a:pt x="30" y="26"/>
                    </a:lnTo>
                    <a:lnTo>
                      <a:pt x="29" y="32"/>
                    </a:lnTo>
                    <a:lnTo>
                      <a:pt x="26" y="37"/>
                    </a:lnTo>
                    <a:lnTo>
                      <a:pt x="24" y="43"/>
                    </a:lnTo>
                    <a:lnTo>
                      <a:pt x="18" y="55"/>
                    </a:lnTo>
                    <a:lnTo>
                      <a:pt x="11" y="68"/>
                    </a:lnTo>
                    <a:lnTo>
                      <a:pt x="5" y="81"/>
                    </a:lnTo>
                    <a:lnTo>
                      <a:pt x="1" y="93"/>
                    </a:lnTo>
                    <a:close/>
                  </a:path>
                </a:pathLst>
              </a:custGeom>
              <a:solidFill>
                <a:srgbClr val="003F68"/>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77" name="Freeform 65"/>
              <p:cNvSpPr>
                <a:spLocks/>
              </p:cNvSpPr>
              <p:nvPr/>
            </p:nvSpPr>
            <p:spPr bwMode="auto">
              <a:xfrm>
                <a:off x="1345" y="3140"/>
                <a:ext cx="53" cy="180"/>
              </a:xfrm>
              <a:custGeom>
                <a:avLst/>
                <a:gdLst/>
                <a:ahLst/>
                <a:cxnLst>
                  <a:cxn ang="0">
                    <a:pos x="100" y="248"/>
                  </a:cxn>
                  <a:cxn ang="0">
                    <a:pos x="101" y="258"/>
                  </a:cxn>
                  <a:cxn ang="0">
                    <a:pos x="102" y="280"/>
                  </a:cxn>
                  <a:cxn ang="0">
                    <a:pos x="104" y="309"/>
                  </a:cxn>
                  <a:cxn ang="0">
                    <a:pos x="106" y="338"/>
                  </a:cxn>
                  <a:cxn ang="0">
                    <a:pos x="108" y="357"/>
                  </a:cxn>
                  <a:cxn ang="0">
                    <a:pos x="105" y="358"/>
                  </a:cxn>
                  <a:cxn ang="0">
                    <a:pos x="104" y="358"/>
                  </a:cxn>
                  <a:cxn ang="0">
                    <a:pos x="102" y="360"/>
                  </a:cxn>
                  <a:cxn ang="0">
                    <a:pos x="100" y="360"/>
                  </a:cxn>
                  <a:cxn ang="0">
                    <a:pos x="101" y="344"/>
                  </a:cxn>
                  <a:cxn ang="0">
                    <a:pos x="100" y="344"/>
                  </a:cxn>
                  <a:cxn ang="0">
                    <a:pos x="98" y="344"/>
                  </a:cxn>
                  <a:cxn ang="0">
                    <a:pos x="94" y="344"/>
                  </a:cxn>
                  <a:cxn ang="0">
                    <a:pos x="93" y="344"/>
                  </a:cxn>
                  <a:cxn ang="0">
                    <a:pos x="93" y="344"/>
                  </a:cxn>
                  <a:cxn ang="0">
                    <a:pos x="93" y="342"/>
                  </a:cxn>
                  <a:cxn ang="0">
                    <a:pos x="93" y="342"/>
                  </a:cxn>
                  <a:cxn ang="0">
                    <a:pos x="92" y="342"/>
                  </a:cxn>
                  <a:cxn ang="0">
                    <a:pos x="91" y="322"/>
                  </a:cxn>
                  <a:cxn ang="0">
                    <a:pos x="88" y="293"/>
                  </a:cxn>
                  <a:cxn ang="0">
                    <a:pos x="80" y="254"/>
                  </a:cxn>
                  <a:cxn ang="0">
                    <a:pos x="66" y="207"/>
                  </a:cxn>
                  <a:cxn ang="0">
                    <a:pos x="55" y="177"/>
                  </a:cxn>
                  <a:cxn ang="0">
                    <a:pos x="45" y="151"/>
                  </a:cxn>
                  <a:cxn ang="0">
                    <a:pos x="37" y="129"/>
                  </a:cxn>
                  <a:cxn ang="0">
                    <a:pos x="30" y="113"/>
                  </a:cxn>
                  <a:cxn ang="0">
                    <a:pos x="26" y="100"/>
                  </a:cxn>
                  <a:cxn ang="0">
                    <a:pos x="21" y="91"/>
                  </a:cxn>
                  <a:cxn ang="0">
                    <a:pos x="20" y="87"/>
                  </a:cxn>
                  <a:cxn ang="0">
                    <a:pos x="19" y="85"/>
                  </a:cxn>
                  <a:cxn ang="0">
                    <a:pos x="18" y="79"/>
                  </a:cxn>
                  <a:cxn ang="0">
                    <a:pos x="16" y="65"/>
                  </a:cxn>
                  <a:cxn ang="0">
                    <a:pos x="14" y="48"/>
                  </a:cxn>
                  <a:cxn ang="0">
                    <a:pos x="13" y="32"/>
                  </a:cxn>
                  <a:cxn ang="0">
                    <a:pos x="11" y="24"/>
                  </a:cxn>
                  <a:cxn ang="0">
                    <a:pos x="8" y="17"/>
                  </a:cxn>
                  <a:cxn ang="0">
                    <a:pos x="5" y="11"/>
                  </a:cxn>
                  <a:cxn ang="0">
                    <a:pos x="0" y="7"/>
                  </a:cxn>
                  <a:cxn ang="0">
                    <a:pos x="4" y="0"/>
                  </a:cxn>
                  <a:cxn ang="0">
                    <a:pos x="15" y="18"/>
                  </a:cxn>
                  <a:cxn ang="0">
                    <a:pos x="16" y="24"/>
                  </a:cxn>
                  <a:cxn ang="0">
                    <a:pos x="19" y="36"/>
                  </a:cxn>
                  <a:cxn ang="0">
                    <a:pos x="25" y="53"/>
                  </a:cxn>
                  <a:cxn ang="0">
                    <a:pos x="31" y="74"/>
                  </a:cxn>
                  <a:cxn ang="0">
                    <a:pos x="39" y="97"/>
                  </a:cxn>
                  <a:cxn ang="0">
                    <a:pos x="48" y="119"/>
                  </a:cxn>
                  <a:cxn ang="0">
                    <a:pos x="58" y="139"/>
                  </a:cxn>
                  <a:cxn ang="0">
                    <a:pos x="68" y="156"/>
                  </a:cxn>
                  <a:cxn ang="0">
                    <a:pos x="79" y="171"/>
                  </a:cxn>
                  <a:cxn ang="0">
                    <a:pos x="89" y="187"/>
                  </a:cxn>
                  <a:cxn ang="0">
                    <a:pos x="96" y="200"/>
                  </a:cxn>
                  <a:cxn ang="0">
                    <a:pos x="99" y="207"/>
                  </a:cxn>
                  <a:cxn ang="0">
                    <a:pos x="98" y="216"/>
                  </a:cxn>
                  <a:cxn ang="0">
                    <a:pos x="98" y="225"/>
                  </a:cxn>
                  <a:cxn ang="0">
                    <a:pos x="99" y="236"/>
                  </a:cxn>
                  <a:cxn ang="0">
                    <a:pos x="100" y="248"/>
                  </a:cxn>
                </a:cxnLst>
                <a:rect l="0" t="0" r="r" b="b"/>
                <a:pathLst>
                  <a:path w="108" h="360">
                    <a:moveTo>
                      <a:pt x="100" y="248"/>
                    </a:moveTo>
                    <a:lnTo>
                      <a:pt x="101" y="258"/>
                    </a:lnTo>
                    <a:lnTo>
                      <a:pt x="102" y="280"/>
                    </a:lnTo>
                    <a:lnTo>
                      <a:pt x="104" y="309"/>
                    </a:lnTo>
                    <a:lnTo>
                      <a:pt x="106" y="338"/>
                    </a:lnTo>
                    <a:lnTo>
                      <a:pt x="108" y="357"/>
                    </a:lnTo>
                    <a:lnTo>
                      <a:pt x="105" y="358"/>
                    </a:lnTo>
                    <a:lnTo>
                      <a:pt x="104" y="358"/>
                    </a:lnTo>
                    <a:lnTo>
                      <a:pt x="102" y="360"/>
                    </a:lnTo>
                    <a:lnTo>
                      <a:pt x="100" y="360"/>
                    </a:lnTo>
                    <a:lnTo>
                      <a:pt x="101" y="344"/>
                    </a:lnTo>
                    <a:lnTo>
                      <a:pt x="100" y="344"/>
                    </a:lnTo>
                    <a:lnTo>
                      <a:pt x="98" y="344"/>
                    </a:lnTo>
                    <a:lnTo>
                      <a:pt x="94" y="344"/>
                    </a:lnTo>
                    <a:lnTo>
                      <a:pt x="93" y="344"/>
                    </a:lnTo>
                    <a:lnTo>
                      <a:pt x="93" y="344"/>
                    </a:lnTo>
                    <a:lnTo>
                      <a:pt x="93" y="342"/>
                    </a:lnTo>
                    <a:lnTo>
                      <a:pt x="93" y="342"/>
                    </a:lnTo>
                    <a:lnTo>
                      <a:pt x="92" y="342"/>
                    </a:lnTo>
                    <a:lnTo>
                      <a:pt x="91" y="322"/>
                    </a:lnTo>
                    <a:lnTo>
                      <a:pt x="88" y="293"/>
                    </a:lnTo>
                    <a:lnTo>
                      <a:pt x="80" y="254"/>
                    </a:lnTo>
                    <a:lnTo>
                      <a:pt x="66" y="207"/>
                    </a:lnTo>
                    <a:lnTo>
                      <a:pt x="55" y="177"/>
                    </a:lnTo>
                    <a:lnTo>
                      <a:pt x="45" y="151"/>
                    </a:lnTo>
                    <a:lnTo>
                      <a:pt x="37" y="129"/>
                    </a:lnTo>
                    <a:lnTo>
                      <a:pt x="30" y="113"/>
                    </a:lnTo>
                    <a:lnTo>
                      <a:pt x="26" y="100"/>
                    </a:lnTo>
                    <a:lnTo>
                      <a:pt x="21" y="91"/>
                    </a:lnTo>
                    <a:lnTo>
                      <a:pt x="20" y="87"/>
                    </a:lnTo>
                    <a:lnTo>
                      <a:pt x="19" y="85"/>
                    </a:lnTo>
                    <a:lnTo>
                      <a:pt x="18" y="79"/>
                    </a:lnTo>
                    <a:lnTo>
                      <a:pt x="16" y="65"/>
                    </a:lnTo>
                    <a:lnTo>
                      <a:pt x="14" y="48"/>
                    </a:lnTo>
                    <a:lnTo>
                      <a:pt x="13" y="32"/>
                    </a:lnTo>
                    <a:lnTo>
                      <a:pt x="11" y="24"/>
                    </a:lnTo>
                    <a:lnTo>
                      <a:pt x="8" y="17"/>
                    </a:lnTo>
                    <a:lnTo>
                      <a:pt x="5" y="11"/>
                    </a:lnTo>
                    <a:lnTo>
                      <a:pt x="0" y="7"/>
                    </a:lnTo>
                    <a:lnTo>
                      <a:pt x="4" y="0"/>
                    </a:lnTo>
                    <a:lnTo>
                      <a:pt x="15" y="18"/>
                    </a:lnTo>
                    <a:lnTo>
                      <a:pt x="16" y="24"/>
                    </a:lnTo>
                    <a:lnTo>
                      <a:pt x="19" y="36"/>
                    </a:lnTo>
                    <a:lnTo>
                      <a:pt x="25" y="53"/>
                    </a:lnTo>
                    <a:lnTo>
                      <a:pt x="31" y="74"/>
                    </a:lnTo>
                    <a:lnTo>
                      <a:pt x="39" y="97"/>
                    </a:lnTo>
                    <a:lnTo>
                      <a:pt x="48" y="119"/>
                    </a:lnTo>
                    <a:lnTo>
                      <a:pt x="58" y="139"/>
                    </a:lnTo>
                    <a:lnTo>
                      <a:pt x="68" y="156"/>
                    </a:lnTo>
                    <a:lnTo>
                      <a:pt x="79" y="171"/>
                    </a:lnTo>
                    <a:lnTo>
                      <a:pt x="89" y="187"/>
                    </a:lnTo>
                    <a:lnTo>
                      <a:pt x="96" y="200"/>
                    </a:lnTo>
                    <a:lnTo>
                      <a:pt x="99" y="207"/>
                    </a:lnTo>
                    <a:lnTo>
                      <a:pt x="98" y="216"/>
                    </a:lnTo>
                    <a:lnTo>
                      <a:pt x="98" y="225"/>
                    </a:lnTo>
                    <a:lnTo>
                      <a:pt x="99" y="236"/>
                    </a:lnTo>
                    <a:lnTo>
                      <a:pt x="100" y="248"/>
                    </a:lnTo>
                    <a:close/>
                  </a:path>
                </a:pathLst>
              </a:custGeom>
              <a:solidFill>
                <a:srgbClr val="26ADE8"/>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78" name="Freeform 66"/>
              <p:cNvSpPr>
                <a:spLocks/>
              </p:cNvSpPr>
              <p:nvPr/>
            </p:nvSpPr>
            <p:spPr bwMode="auto">
              <a:xfrm>
                <a:off x="1278" y="3060"/>
                <a:ext cx="68" cy="89"/>
              </a:xfrm>
              <a:custGeom>
                <a:avLst/>
                <a:gdLst/>
                <a:ahLst/>
                <a:cxnLst>
                  <a:cxn ang="0">
                    <a:pos x="135" y="114"/>
                  </a:cxn>
                  <a:cxn ang="0">
                    <a:pos x="113" y="179"/>
                  </a:cxn>
                  <a:cxn ang="0">
                    <a:pos x="105" y="172"/>
                  </a:cxn>
                  <a:cxn ang="0">
                    <a:pos x="96" y="163"/>
                  </a:cxn>
                  <a:cxn ang="0">
                    <a:pos x="85" y="151"/>
                  </a:cxn>
                  <a:cxn ang="0">
                    <a:pos x="74" y="140"/>
                  </a:cxn>
                  <a:cxn ang="0">
                    <a:pos x="62" y="125"/>
                  </a:cxn>
                  <a:cxn ang="0">
                    <a:pos x="51" y="112"/>
                  </a:cxn>
                  <a:cxn ang="0">
                    <a:pos x="41" y="98"/>
                  </a:cxn>
                  <a:cxn ang="0">
                    <a:pos x="32" y="83"/>
                  </a:cxn>
                  <a:cxn ang="0">
                    <a:pos x="20" y="61"/>
                  </a:cxn>
                  <a:cxn ang="0">
                    <a:pos x="11" y="45"/>
                  </a:cxn>
                  <a:cxn ang="0">
                    <a:pos x="5" y="34"/>
                  </a:cxn>
                  <a:cxn ang="0">
                    <a:pos x="2" y="27"/>
                  </a:cxn>
                  <a:cxn ang="0">
                    <a:pos x="1" y="19"/>
                  </a:cxn>
                  <a:cxn ang="0">
                    <a:pos x="1" y="13"/>
                  </a:cxn>
                  <a:cxn ang="0">
                    <a:pos x="1" y="6"/>
                  </a:cxn>
                  <a:cxn ang="0">
                    <a:pos x="0" y="0"/>
                  </a:cxn>
                  <a:cxn ang="0">
                    <a:pos x="8" y="11"/>
                  </a:cxn>
                  <a:cxn ang="0">
                    <a:pos x="15" y="21"/>
                  </a:cxn>
                  <a:cxn ang="0">
                    <a:pos x="25" y="31"/>
                  </a:cxn>
                  <a:cxn ang="0">
                    <a:pos x="35" y="42"/>
                  </a:cxn>
                  <a:cxn ang="0">
                    <a:pos x="45" y="53"/>
                  </a:cxn>
                  <a:cxn ang="0">
                    <a:pos x="56" y="63"/>
                  </a:cxn>
                  <a:cxn ang="0">
                    <a:pos x="67" y="72"/>
                  </a:cxn>
                  <a:cxn ang="0">
                    <a:pos x="78" y="79"/>
                  </a:cxn>
                  <a:cxn ang="0">
                    <a:pos x="89" y="85"/>
                  </a:cxn>
                  <a:cxn ang="0">
                    <a:pos x="99" y="90"/>
                  </a:cxn>
                  <a:cxn ang="0">
                    <a:pos x="108" y="95"/>
                  </a:cxn>
                  <a:cxn ang="0">
                    <a:pos x="115" y="101"/>
                  </a:cxn>
                  <a:cxn ang="0">
                    <a:pos x="121" y="105"/>
                  </a:cxn>
                  <a:cxn ang="0">
                    <a:pos x="127" y="108"/>
                  </a:cxn>
                  <a:cxn ang="0">
                    <a:pos x="131" y="111"/>
                  </a:cxn>
                  <a:cxn ang="0">
                    <a:pos x="135" y="114"/>
                  </a:cxn>
                </a:cxnLst>
                <a:rect l="0" t="0" r="r" b="b"/>
                <a:pathLst>
                  <a:path w="135" h="179">
                    <a:moveTo>
                      <a:pt x="135" y="114"/>
                    </a:moveTo>
                    <a:lnTo>
                      <a:pt x="113" y="179"/>
                    </a:lnTo>
                    <a:lnTo>
                      <a:pt x="105" y="172"/>
                    </a:lnTo>
                    <a:lnTo>
                      <a:pt x="96" y="163"/>
                    </a:lnTo>
                    <a:lnTo>
                      <a:pt x="85" y="151"/>
                    </a:lnTo>
                    <a:lnTo>
                      <a:pt x="74" y="140"/>
                    </a:lnTo>
                    <a:lnTo>
                      <a:pt x="62" y="125"/>
                    </a:lnTo>
                    <a:lnTo>
                      <a:pt x="51" y="112"/>
                    </a:lnTo>
                    <a:lnTo>
                      <a:pt x="41" y="98"/>
                    </a:lnTo>
                    <a:lnTo>
                      <a:pt x="32" y="83"/>
                    </a:lnTo>
                    <a:lnTo>
                      <a:pt x="20" y="61"/>
                    </a:lnTo>
                    <a:lnTo>
                      <a:pt x="11" y="45"/>
                    </a:lnTo>
                    <a:lnTo>
                      <a:pt x="5" y="34"/>
                    </a:lnTo>
                    <a:lnTo>
                      <a:pt x="2" y="27"/>
                    </a:lnTo>
                    <a:lnTo>
                      <a:pt x="1" y="19"/>
                    </a:lnTo>
                    <a:lnTo>
                      <a:pt x="1" y="13"/>
                    </a:lnTo>
                    <a:lnTo>
                      <a:pt x="1" y="6"/>
                    </a:lnTo>
                    <a:lnTo>
                      <a:pt x="0" y="0"/>
                    </a:lnTo>
                    <a:lnTo>
                      <a:pt x="8" y="11"/>
                    </a:lnTo>
                    <a:lnTo>
                      <a:pt x="15" y="21"/>
                    </a:lnTo>
                    <a:lnTo>
                      <a:pt x="25" y="31"/>
                    </a:lnTo>
                    <a:lnTo>
                      <a:pt x="35" y="42"/>
                    </a:lnTo>
                    <a:lnTo>
                      <a:pt x="45" y="53"/>
                    </a:lnTo>
                    <a:lnTo>
                      <a:pt x="56" y="63"/>
                    </a:lnTo>
                    <a:lnTo>
                      <a:pt x="67" y="72"/>
                    </a:lnTo>
                    <a:lnTo>
                      <a:pt x="78" y="79"/>
                    </a:lnTo>
                    <a:lnTo>
                      <a:pt x="89" y="85"/>
                    </a:lnTo>
                    <a:lnTo>
                      <a:pt x="99" y="90"/>
                    </a:lnTo>
                    <a:lnTo>
                      <a:pt x="108" y="95"/>
                    </a:lnTo>
                    <a:lnTo>
                      <a:pt x="115" y="101"/>
                    </a:lnTo>
                    <a:lnTo>
                      <a:pt x="121" y="105"/>
                    </a:lnTo>
                    <a:lnTo>
                      <a:pt x="127" y="108"/>
                    </a:lnTo>
                    <a:lnTo>
                      <a:pt x="131" y="111"/>
                    </a:lnTo>
                    <a:lnTo>
                      <a:pt x="135" y="114"/>
                    </a:lnTo>
                    <a:close/>
                  </a:path>
                </a:pathLst>
              </a:custGeom>
              <a:solidFill>
                <a:srgbClr val="C1DD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79" name="Freeform 67"/>
              <p:cNvSpPr>
                <a:spLocks/>
              </p:cNvSpPr>
              <p:nvPr/>
            </p:nvSpPr>
            <p:spPr bwMode="auto">
              <a:xfrm>
                <a:off x="1560" y="2967"/>
                <a:ext cx="33" cy="13"/>
              </a:xfrm>
              <a:custGeom>
                <a:avLst/>
                <a:gdLst/>
                <a:ahLst/>
                <a:cxnLst>
                  <a:cxn ang="0">
                    <a:pos x="7" y="25"/>
                  </a:cxn>
                  <a:cxn ang="0">
                    <a:pos x="0" y="0"/>
                  </a:cxn>
                  <a:cxn ang="0">
                    <a:pos x="8" y="0"/>
                  </a:cxn>
                  <a:cxn ang="0">
                    <a:pos x="15" y="0"/>
                  </a:cxn>
                  <a:cxn ang="0">
                    <a:pos x="22" y="0"/>
                  </a:cxn>
                  <a:cxn ang="0">
                    <a:pos x="28" y="0"/>
                  </a:cxn>
                  <a:cxn ang="0">
                    <a:pos x="34" y="0"/>
                  </a:cxn>
                  <a:cxn ang="0">
                    <a:pos x="40" y="0"/>
                  </a:cxn>
                  <a:cxn ang="0">
                    <a:pos x="45" y="1"/>
                  </a:cxn>
                  <a:cxn ang="0">
                    <a:pos x="51" y="1"/>
                  </a:cxn>
                  <a:cxn ang="0">
                    <a:pos x="55" y="1"/>
                  </a:cxn>
                  <a:cxn ang="0">
                    <a:pos x="60" y="3"/>
                  </a:cxn>
                  <a:cxn ang="0">
                    <a:pos x="63" y="3"/>
                  </a:cxn>
                  <a:cxn ang="0">
                    <a:pos x="65" y="4"/>
                  </a:cxn>
                  <a:cxn ang="0">
                    <a:pos x="63" y="6"/>
                  </a:cxn>
                  <a:cxn ang="0">
                    <a:pos x="60" y="6"/>
                  </a:cxn>
                  <a:cxn ang="0">
                    <a:pos x="57" y="7"/>
                  </a:cxn>
                  <a:cxn ang="0">
                    <a:pos x="54" y="7"/>
                  </a:cxn>
                  <a:cxn ang="0">
                    <a:pos x="49" y="9"/>
                  </a:cxn>
                  <a:cxn ang="0">
                    <a:pos x="44" y="10"/>
                  </a:cxn>
                  <a:cxn ang="0">
                    <a:pos x="39" y="13"/>
                  </a:cxn>
                  <a:cxn ang="0">
                    <a:pos x="33" y="14"/>
                  </a:cxn>
                  <a:cxn ang="0">
                    <a:pos x="23" y="19"/>
                  </a:cxn>
                  <a:cxn ang="0">
                    <a:pos x="15" y="22"/>
                  </a:cxn>
                  <a:cxn ang="0">
                    <a:pos x="10" y="23"/>
                  </a:cxn>
                  <a:cxn ang="0">
                    <a:pos x="7" y="25"/>
                  </a:cxn>
                </a:cxnLst>
                <a:rect l="0" t="0" r="r" b="b"/>
                <a:pathLst>
                  <a:path w="65" h="25">
                    <a:moveTo>
                      <a:pt x="7" y="25"/>
                    </a:moveTo>
                    <a:lnTo>
                      <a:pt x="0" y="0"/>
                    </a:lnTo>
                    <a:lnTo>
                      <a:pt x="8" y="0"/>
                    </a:lnTo>
                    <a:lnTo>
                      <a:pt x="15" y="0"/>
                    </a:lnTo>
                    <a:lnTo>
                      <a:pt x="22" y="0"/>
                    </a:lnTo>
                    <a:lnTo>
                      <a:pt x="28" y="0"/>
                    </a:lnTo>
                    <a:lnTo>
                      <a:pt x="34" y="0"/>
                    </a:lnTo>
                    <a:lnTo>
                      <a:pt x="40" y="0"/>
                    </a:lnTo>
                    <a:lnTo>
                      <a:pt x="45" y="1"/>
                    </a:lnTo>
                    <a:lnTo>
                      <a:pt x="51" y="1"/>
                    </a:lnTo>
                    <a:lnTo>
                      <a:pt x="55" y="1"/>
                    </a:lnTo>
                    <a:lnTo>
                      <a:pt x="60" y="3"/>
                    </a:lnTo>
                    <a:lnTo>
                      <a:pt x="63" y="3"/>
                    </a:lnTo>
                    <a:lnTo>
                      <a:pt x="65" y="4"/>
                    </a:lnTo>
                    <a:lnTo>
                      <a:pt x="63" y="6"/>
                    </a:lnTo>
                    <a:lnTo>
                      <a:pt x="60" y="6"/>
                    </a:lnTo>
                    <a:lnTo>
                      <a:pt x="57" y="7"/>
                    </a:lnTo>
                    <a:lnTo>
                      <a:pt x="54" y="7"/>
                    </a:lnTo>
                    <a:lnTo>
                      <a:pt x="49" y="9"/>
                    </a:lnTo>
                    <a:lnTo>
                      <a:pt x="44" y="10"/>
                    </a:lnTo>
                    <a:lnTo>
                      <a:pt x="39" y="13"/>
                    </a:lnTo>
                    <a:lnTo>
                      <a:pt x="33" y="14"/>
                    </a:lnTo>
                    <a:lnTo>
                      <a:pt x="23" y="19"/>
                    </a:lnTo>
                    <a:lnTo>
                      <a:pt x="15" y="22"/>
                    </a:lnTo>
                    <a:lnTo>
                      <a:pt x="10" y="23"/>
                    </a:lnTo>
                    <a:lnTo>
                      <a:pt x="7" y="25"/>
                    </a:lnTo>
                    <a:close/>
                  </a:path>
                </a:pathLst>
              </a:custGeom>
              <a:solidFill>
                <a:srgbClr val="FF1621"/>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80" name="Freeform 68"/>
              <p:cNvSpPr>
                <a:spLocks/>
              </p:cNvSpPr>
              <p:nvPr/>
            </p:nvSpPr>
            <p:spPr bwMode="auto">
              <a:xfrm>
                <a:off x="1426" y="2858"/>
                <a:ext cx="155" cy="126"/>
              </a:xfrm>
              <a:custGeom>
                <a:avLst/>
                <a:gdLst/>
                <a:ahLst/>
                <a:cxnLst>
                  <a:cxn ang="0">
                    <a:pos x="136" y="226"/>
                  </a:cxn>
                  <a:cxn ang="0">
                    <a:pos x="78" y="238"/>
                  </a:cxn>
                  <a:cxn ang="0">
                    <a:pos x="38" y="246"/>
                  </a:cxn>
                  <a:cxn ang="0">
                    <a:pos x="17" y="252"/>
                  </a:cxn>
                  <a:cxn ang="0">
                    <a:pos x="12" y="244"/>
                  </a:cxn>
                  <a:cxn ang="0">
                    <a:pos x="4" y="201"/>
                  </a:cxn>
                  <a:cxn ang="0">
                    <a:pos x="8" y="171"/>
                  </a:cxn>
                  <a:cxn ang="0">
                    <a:pos x="11" y="156"/>
                  </a:cxn>
                  <a:cxn ang="0">
                    <a:pos x="26" y="155"/>
                  </a:cxn>
                  <a:cxn ang="0">
                    <a:pos x="48" y="154"/>
                  </a:cxn>
                  <a:cxn ang="0">
                    <a:pos x="65" y="151"/>
                  </a:cxn>
                  <a:cxn ang="0">
                    <a:pos x="77" y="145"/>
                  </a:cxn>
                  <a:cxn ang="0">
                    <a:pos x="85" y="136"/>
                  </a:cxn>
                  <a:cxn ang="0">
                    <a:pos x="86" y="123"/>
                  </a:cxn>
                  <a:cxn ang="0">
                    <a:pos x="76" y="111"/>
                  </a:cxn>
                  <a:cxn ang="0">
                    <a:pos x="64" y="98"/>
                  </a:cxn>
                  <a:cxn ang="0">
                    <a:pos x="47" y="79"/>
                  </a:cxn>
                  <a:cxn ang="0">
                    <a:pos x="32" y="61"/>
                  </a:cxn>
                  <a:cxn ang="0">
                    <a:pos x="30" y="53"/>
                  </a:cxn>
                  <a:cxn ang="0">
                    <a:pos x="26" y="40"/>
                  </a:cxn>
                  <a:cxn ang="0">
                    <a:pos x="48" y="29"/>
                  </a:cxn>
                  <a:cxn ang="0">
                    <a:pos x="83" y="14"/>
                  </a:cxn>
                  <a:cxn ang="0">
                    <a:pos x="121" y="2"/>
                  </a:cxn>
                  <a:cxn ang="0">
                    <a:pos x="159" y="1"/>
                  </a:cxn>
                  <a:cxn ang="0">
                    <a:pos x="192" y="11"/>
                  </a:cxn>
                  <a:cxn ang="0">
                    <a:pos x="220" y="32"/>
                  </a:cxn>
                  <a:cxn ang="0">
                    <a:pos x="242" y="59"/>
                  </a:cxn>
                  <a:cxn ang="0">
                    <a:pos x="260" y="98"/>
                  </a:cxn>
                  <a:cxn ang="0">
                    <a:pos x="275" y="136"/>
                  </a:cxn>
                  <a:cxn ang="0">
                    <a:pos x="288" y="167"/>
                  </a:cxn>
                  <a:cxn ang="0">
                    <a:pos x="299" y="187"/>
                  </a:cxn>
                  <a:cxn ang="0">
                    <a:pos x="309" y="199"/>
                  </a:cxn>
                  <a:cxn ang="0">
                    <a:pos x="309" y="199"/>
                  </a:cxn>
                  <a:cxn ang="0">
                    <a:pos x="309" y="200"/>
                  </a:cxn>
                  <a:cxn ang="0">
                    <a:pos x="287" y="200"/>
                  </a:cxn>
                  <a:cxn ang="0">
                    <a:pos x="259" y="203"/>
                  </a:cxn>
                  <a:cxn ang="0">
                    <a:pos x="222" y="209"/>
                  </a:cxn>
                  <a:cxn ang="0">
                    <a:pos x="169" y="220"/>
                  </a:cxn>
                </a:cxnLst>
                <a:rect l="0" t="0" r="r" b="b"/>
                <a:pathLst>
                  <a:path w="309" h="252">
                    <a:moveTo>
                      <a:pt x="169" y="220"/>
                    </a:moveTo>
                    <a:lnTo>
                      <a:pt x="136" y="226"/>
                    </a:lnTo>
                    <a:lnTo>
                      <a:pt x="105" y="232"/>
                    </a:lnTo>
                    <a:lnTo>
                      <a:pt x="78" y="238"/>
                    </a:lnTo>
                    <a:lnTo>
                      <a:pt x="56" y="242"/>
                    </a:lnTo>
                    <a:lnTo>
                      <a:pt x="38" y="246"/>
                    </a:lnTo>
                    <a:lnTo>
                      <a:pt x="25" y="249"/>
                    </a:lnTo>
                    <a:lnTo>
                      <a:pt x="17" y="252"/>
                    </a:lnTo>
                    <a:lnTo>
                      <a:pt x="14" y="252"/>
                    </a:lnTo>
                    <a:lnTo>
                      <a:pt x="12" y="244"/>
                    </a:lnTo>
                    <a:lnTo>
                      <a:pt x="9" y="225"/>
                    </a:lnTo>
                    <a:lnTo>
                      <a:pt x="4" y="201"/>
                    </a:lnTo>
                    <a:lnTo>
                      <a:pt x="0" y="177"/>
                    </a:lnTo>
                    <a:lnTo>
                      <a:pt x="8" y="171"/>
                    </a:lnTo>
                    <a:lnTo>
                      <a:pt x="6" y="158"/>
                    </a:lnTo>
                    <a:lnTo>
                      <a:pt x="11" y="156"/>
                    </a:lnTo>
                    <a:lnTo>
                      <a:pt x="17" y="156"/>
                    </a:lnTo>
                    <a:lnTo>
                      <a:pt x="26" y="155"/>
                    </a:lnTo>
                    <a:lnTo>
                      <a:pt x="38" y="155"/>
                    </a:lnTo>
                    <a:lnTo>
                      <a:pt x="48" y="154"/>
                    </a:lnTo>
                    <a:lnTo>
                      <a:pt x="57" y="152"/>
                    </a:lnTo>
                    <a:lnTo>
                      <a:pt x="65" y="151"/>
                    </a:lnTo>
                    <a:lnTo>
                      <a:pt x="72" y="148"/>
                    </a:lnTo>
                    <a:lnTo>
                      <a:pt x="77" y="145"/>
                    </a:lnTo>
                    <a:lnTo>
                      <a:pt x="82" y="140"/>
                    </a:lnTo>
                    <a:lnTo>
                      <a:pt x="85" y="136"/>
                    </a:lnTo>
                    <a:lnTo>
                      <a:pt x="86" y="130"/>
                    </a:lnTo>
                    <a:lnTo>
                      <a:pt x="86" y="123"/>
                    </a:lnTo>
                    <a:lnTo>
                      <a:pt x="82" y="117"/>
                    </a:lnTo>
                    <a:lnTo>
                      <a:pt x="76" y="111"/>
                    </a:lnTo>
                    <a:lnTo>
                      <a:pt x="69" y="107"/>
                    </a:lnTo>
                    <a:lnTo>
                      <a:pt x="64" y="98"/>
                    </a:lnTo>
                    <a:lnTo>
                      <a:pt x="57" y="91"/>
                    </a:lnTo>
                    <a:lnTo>
                      <a:pt x="47" y="79"/>
                    </a:lnTo>
                    <a:lnTo>
                      <a:pt x="37" y="68"/>
                    </a:lnTo>
                    <a:lnTo>
                      <a:pt x="32" y="61"/>
                    </a:lnTo>
                    <a:lnTo>
                      <a:pt x="31" y="58"/>
                    </a:lnTo>
                    <a:lnTo>
                      <a:pt x="30" y="53"/>
                    </a:lnTo>
                    <a:lnTo>
                      <a:pt x="27" y="48"/>
                    </a:lnTo>
                    <a:lnTo>
                      <a:pt x="26" y="40"/>
                    </a:lnTo>
                    <a:lnTo>
                      <a:pt x="36" y="34"/>
                    </a:lnTo>
                    <a:lnTo>
                      <a:pt x="48" y="29"/>
                    </a:lnTo>
                    <a:lnTo>
                      <a:pt x="65" y="21"/>
                    </a:lnTo>
                    <a:lnTo>
                      <a:pt x="83" y="14"/>
                    </a:lnTo>
                    <a:lnTo>
                      <a:pt x="101" y="7"/>
                    </a:lnTo>
                    <a:lnTo>
                      <a:pt x="121" y="2"/>
                    </a:lnTo>
                    <a:lnTo>
                      <a:pt x="140" y="0"/>
                    </a:lnTo>
                    <a:lnTo>
                      <a:pt x="159" y="1"/>
                    </a:lnTo>
                    <a:lnTo>
                      <a:pt x="175" y="5"/>
                    </a:lnTo>
                    <a:lnTo>
                      <a:pt x="192" y="11"/>
                    </a:lnTo>
                    <a:lnTo>
                      <a:pt x="206" y="20"/>
                    </a:lnTo>
                    <a:lnTo>
                      <a:pt x="220" y="32"/>
                    </a:lnTo>
                    <a:lnTo>
                      <a:pt x="231" y="45"/>
                    </a:lnTo>
                    <a:lnTo>
                      <a:pt x="242" y="59"/>
                    </a:lnTo>
                    <a:lnTo>
                      <a:pt x="252" y="78"/>
                    </a:lnTo>
                    <a:lnTo>
                      <a:pt x="260" y="98"/>
                    </a:lnTo>
                    <a:lnTo>
                      <a:pt x="268" y="119"/>
                    </a:lnTo>
                    <a:lnTo>
                      <a:pt x="275" y="136"/>
                    </a:lnTo>
                    <a:lnTo>
                      <a:pt x="281" y="152"/>
                    </a:lnTo>
                    <a:lnTo>
                      <a:pt x="288" y="167"/>
                    </a:lnTo>
                    <a:lnTo>
                      <a:pt x="293" y="178"/>
                    </a:lnTo>
                    <a:lnTo>
                      <a:pt x="299" y="187"/>
                    </a:lnTo>
                    <a:lnTo>
                      <a:pt x="303" y="194"/>
                    </a:lnTo>
                    <a:lnTo>
                      <a:pt x="309" y="199"/>
                    </a:lnTo>
                    <a:lnTo>
                      <a:pt x="309" y="199"/>
                    </a:lnTo>
                    <a:lnTo>
                      <a:pt x="309" y="199"/>
                    </a:lnTo>
                    <a:lnTo>
                      <a:pt x="309" y="199"/>
                    </a:lnTo>
                    <a:lnTo>
                      <a:pt x="309" y="200"/>
                    </a:lnTo>
                    <a:lnTo>
                      <a:pt x="298" y="200"/>
                    </a:lnTo>
                    <a:lnTo>
                      <a:pt x="287" y="200"/>
                    </a:lnTo>
                    <a:lnTo>
                      <a:pt x="275" y="200"/>
                    </a:lnTo>
                    <a:lnTo>
                      <a:pt x="259" y="203"/>
                    </a:lnTo>
                    <a:lnTo>
                      <a:pt x="243" y="206"/>
                    </a:lnTo>
                    <a:lnTo>
                      <a:pt x="222" y="209"/>
                    </a:lnTo>
                    <a:lnTo>
                      <a:pt x="197" y="215"/>
                    </a:lnTo>
                    <a:lnTo>
                      <a:pt x="169" y="220"/>
                    </a:lnTo>
                    <a:close/>
                  </a:path>
                </a:pathLst>
              </a:custGeom>
              <a:solidFill>
                <a:srgbClr val="FF1621"/>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81" name="Freeform 69"/>
              <p:cNvSpPr>
                <a:spLocks/>
              </p:cNvSpPr>
              <p:nvPr/>
            </p:nvSpPr>
            <p:spPr bwMode="auto">
              <a:xfrm>
                <a:off x="1428" y="2911"/>
                <a:ext cx="37" cy="18"/>
              </a:xfrm>
              <a:custGeom>
                <a:avLst/>
                <a:gdLst/>
                <a:ahLst/>
                <a:cxnLst>
                  <a:cxn ang="0">
                    <a:pos x="58" y="13"/>
                  </a:cxn>
                  <a:cxn ang="0">
                    <a:pos x="65" y="18"/>
                  </a:cxn>
                  <a:cxn ang="0">
                    <a:pos x="71" y="21"/>
                  </a:cxn>
                  <a:cxn ang="0">
                    <a:pos x="73" y="26"/>
                  </a:cxn>
                  <a:cxn ang="0">
                    <a:pos x="74" y="27"/>
                  </a:cxn>
                  <a:cxn ang="0">
                    <a:pos x="72" y="29"/>
                  </a:cxn>
                  <a:cxn ang="0">
                    <a:pos x="67" y="32"/>
                  </a:cxn>
                  <a:cxn ang="0">
                    <a:pos x="59" y="34"/>
                  </a:cxn>
                  <a:cxn ang="0">
                    <a:pos x="45" y="36"/>
                  </a:cxn>
                  <a:cxn ang="0">
                    <a:pos x="33" y="36"/>
                  </a:cxn>
                  <a:cxn ang="0">
                    <a:pos x="24" y="36"/>
                  </a:cxn>
                  <a:cxn ang="0">
                    <a:pos x="17" y="36"/>
                  </a:cxn>
                  <a:cxn ang="0">
                    <a:pos x="11" y="36"/>
                  </a:cxn>
                  <a:cxn ang="0">
                    <a:pos x="7" y="36"/>
                  </a:cxn>
                  <a:cxn ang="0">
                    <a:pos x="5" y="36"/>
                  </a:cxn>
                  <a:cxn ang="0">
                    <a:pos x="3" y="36"/>
                  </a:cxn>
                  <a:cxn ang="0">
                    <a:pos x="2" y="36"/>
                  </a:cxn>
                  <a:cxn ang="0">
                    <a:pos x="0" y="20"/>
                  </a:cxn>
                  <a:cxn ang="0">
                    <a:pos x="1" y="21"/>
                  </a:cxn>
                  <a:cxn ang="0">
                    <a:pos x="1" y="24"/>
                  </a:cxn>
                  <a:cxn ang="0">
                    <a:pos x="1" y="26"/>
                  </a:cxn>
                  <a:cxn ang="0">
                    <a:pos x="1" y="29"/>
                  </a:cxn>
                  <a:cxn ang="0">
                    <a:pos x="6" y="30"/>
                  </a:cxn>
                  <a:cxn ang="0">
                    <a:pos x="14" y="29"/>
                  </a:cxn>
                  <a:cxn ang="0">
                    <a:pos x="22" y="24"/>
                  </a:cxn>
                  <a:cxn ang="0">
                    <a:pos x="27" y="23"/>
                  </a:cxn>
                  <a:cxn ang="0">
                    <a:pos x="8" y="17"/>
                  </a:cxn>
                  <a:cxn ang="0">
                    <a:pos x="7" y="7"/>
                  </a:cxn>
                  <a:cxn ang="0">
                    <a:pos x="20" y="10"/>
                  </a:cxn>
                  <a:cxn ang="0">
                    <a:pos x="26" y="5"/>
                  </a:cxn>
                  <a:cxn ang="0">
                    <a:pos x="18" y="0"/>
                  </a:cxn>
                  <a:cxn ang="0">
                    <a:pos x="24" y="1"/>
                  </a:cxn>
                  <a:cxn ang="0">
                    <a:pos x="30" y="3"/>
                  </a:cxn>
                  <a:cxn ang="0">
                    <a:pos x="35" y="4"/>
                  </a:cxn>
                  <a:cxn ang="0">
                    <a:pos x="41" y="5"/>
                  </a:cxn>
                  <a:cxn ang="0">
                    <a:pos x="45" y="7"/>
                  </a:cxn>
                  <a:cxn ang="0">
                    <a:pos x="50" y="8"/>
                  </a:cxn>
                  <a:cxn ang="0">
                    <a:pos x="54" y="11"/>
                  </a:cxn>
                  <a:cxn ang="0">
                    <a:pos x="58" y="13"/>
                  </a:cxn>
                </a:cxnLst>
                <a:rect l="0" t="0" r="r" b="b"/>
                <a:pathLst>
                  <a:path w="74" h="36">
                    <a:moveTo>
                      <a:pt x="58" y="13"/>
                    </a:moveTo>
                    <a:lnTo>
                      <a:pt x="65" y="18"/>
                    </a:lnTo>
                    <a:lnTo>
                      <a:pt x="71" y="21"/>
                    </a:lnTo>
                    <a:lnTo>
                      <a:pt x="73" y="26"/>
                    </a:lnTo>
                    <a:lnTo>
                      <a:pt x="74" y="27"/>
                    </a:lnTo>
                    <a:lnTo>
                      <a:pt x="72" y="29"/>
                    </a:lnTo>
                    <a:lnTo>
                      <a:pt x="67" y="32"/>
                    </a:lnTo>
                    <a:lnTo>
                      <a:pt x="59" y="34"/>
                    </a:lnTo>
                    <a:lnTo>
                      <a:pt x="45" y="36"/>
                    </a:lnTo>
                    <a:lnTo>
                      <a:pt x="33" y="36"/>
                    </a:lnTo>
                    <a:lnTo>
                      <a:pt x="24" y="36"/>
                    </a:lnTo>
                    <a:lnTo>
                      <a:pt x="17" y="36"/>
                    </a:lnTo>
                    <a:lnTo>
                      <a:pt x="11" y="36"/>
                    </a:lnTo>
                    <a:lnTo>
                      <a:pt x="7" y="36"/>
                    </a:lnTo>
                    <a:lnTo>
                      <a:pt x="5" y="36"/>
                    </a:lnTo>
                    <a:lnTo>
                      <a:pt x="3" y="36"/>
                    </a:lnTo>
                    <a:lnTo>
                      <a:pt x="2" y="36"/>
                    </a:lnTo>
                    <a:lnTo>
                      <a:pt x="0" y="20"/>
                    </a:lnTo>
                    <a:lnTo>
                      <a:pt x="1" y="21"/>
                    </a:lnTo>
                    <a:lnTo>
                      <a:pt x="1" y="24"/>
                    </a:lnTo>
                    <a:lnTo>
                      <a:pt x="1" y="26"/>
                    </a:lnTo>
                    <a:lnTo>
                      <a:pt x="1" y="29"/>
                    </a:lnTo>
                    <a:lnTo>
                      <a:pt x="6" y="30"/>
                    </a:lnTo>
                    <a:lnTo>
                      <a:pt x="14" y="29"/>
                    </a:lnTo>
                    <a:lnTo>
                      <a:pt x="22" y="24"/>
                    </a:lnTo>
                    <a:lnTo>
                      <a:pt x="27" y="23"/>
                    </a:lnTo>
                    <a:lnTo>
                      <a:pt x="8" y="17"/>
                    </a:lnTo>
                    <a:lnTo>
                      <a:pt x="7" y="7"/>
                    </a:lnTo>
                    <a:lnTo>
                      <a:pt x="20" y="10"/>
                    </a:lnTo>
                    <a:lnTo>
                      <a:pt x="26" y="5"/>
                    </a:lnTo>
                    <a:lnTo>
                      <a:pt x="18" y="0"/>
                    </a:lnTo>
                    <a:lnTo>
                      <a:pt x="24" y="1"/>
                    </a:lnTo>
                    <a:lnTo>
                      <a:pt x="30" y="3"/>
                    </a:lnTo>
                    <a:lnTo>
                      <a:pt x="35" y="4"/>
                    </a:lnTo>
                    <a:lnTo>
                      <a:pt x="41" y="5"/>
                    </a:lnTo>
                    <a:lnTo>
                      <a:pt x="45" y="7"/>
                    </a:lnTo>
                    <a:lnTo>
                      <a:pt x="50" y="8"/>
                    </a:lnTo>
                    <a:lnTo>
                      <a:pt x="54" y="11"/>
                    </a:lnTo>
                    <a:lnTo>
                      <a:pt x="58" y="13"/>
                    </a:lnTo>
                    <a:close/>
                  </a:path>
                </a:pathLst>
              </a:custGeom>
              <a:solidFill>
                <a:srgbClr val="FF1621"/>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82" name="Freeform 70"/>
              <p:cNvSpPr>
                <a:spLocks/>
              </p:cNvSpPr>
              <p:nvPr/>
            </p:nvSpPr>
            <p:spPr bwMode="auto">
              <a:xfrm>
                <a:off x="1285" y="2922"/>
                <a:ext cx="8" cy="33"/>
              </a:xfrm>
              <a:custGeom>
                <a:avLst/>
                <a:gdLst/>
                <a:ahLst/>
                <a:cxnLst>
                  <a:cxn ang="0">
                    <a:pos x="1" y="27"/>
                  </a:cxn>
                  <a:cxn ang="0">
                    <a:pos x="4" y="19"/>
                  </a:cxn>
                  <a:cxn ang="0">
                    <a:pos x="7" y="11"/>
                  </a:cxn>
                  <a:cxn ang="0">
                    <a:pos x="11" y="6"/>
                  </a:cxn>
                  <a:cxn ang="0">
                    <a:pos x="17" y="0"/>
                  </a:cxn>
                  <a:cxn ang="0">
                    <a:pos x="15" y="10"/>
                  </a:cxn>
                  <a:cxn ang="0">
                    <a:pos x="10" y="26"/>
                  </a:cxn>
                  <a:cxn ang="0">
                    <a:pos x="6" y="45"/>
                  </a:cxn>
                  <a:cxn ang="0">
                    <a:pos x="1" y="65"/>
                  </a:cxn>
                  <a:cxn ang="0">
                    <a:pos x="0" y="55"/>
                  </a:cxn>
                  <a:cxn ang="0">
                    <a:pos x="0" y="43"/>
                  </a:cxn>
                  <a:cxn ang="0">
                    <a:pos x="0" y="35"/>
                  </a:cxn>
                  <a:cxn ang="0">
                    <a:pos x="1" y="27"/>
                  </a:cxn>
                </a:cxnLst>
                <a:rect l="0" t="0" r="r" b="b"/>
                <a:pathLst>
                  <a:path w="17" h="65">
                    <a:moveTo>
                      <a:pt x="1" y="27"/>
                    </a:moveTo>
                    <a:lnTo>
                      <a:pt x="4" y="19"/>
                    </a:lnTo>
                    <a:lnTo>
                      <a:pt x="7" y="11"/>
                    </a:lnTo>
                    <a:lnTo>
                      <a:pt x="11" y="6"/>
                    </a:lnTo>
                    <a:lnTo>
                      <a:pt x="17" y="0"/>
                    </a:lnTo>
                    <a:lnTo>
                      <a:pt x="15" y="10"/>
                    </a:lnTo>
                    <a:lnTo>
                      <a:pt x="10" y="26"/>
                    </a:lnTo>
                    <a:lnTo>
                      <a:pt x="6" y="45"/>
                    </a:lnTo>
                    <a:lnTo>
                      <a:pt x="1" y="65"/>
                    </a:lnTo>
                    <a:lnTo>
                      <a:pt x="0" y="55"/>
                    </a:lnTo>
                    <a:lnTo>
                      <a:pt x="0" y="43"/>
                    </a:lnTo>
                    <a:lnTo>
                      <a:pt x="0" y="35"/>
                    </a:lnTo>
                    <a:lnTo>
                      <a:pt x="1" y="27"/>
                    </a:lnTo>
                    <a:close/>
                  </a:path>
                </a:pathLst>
              </a:custGeom>
              <a:solidFill>
                <a:srgbClr val="000A6B"/>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83" name="Freeform 71"/>
              <p:cNvSpPr>
                <a:spLocks/>
              </p:cNvSpPr>
              <p:nvPr/>
            </p:nvSpPr>
            <p:spPr bwMode="auto">
              <a:xfrm>
                <a:off x="1307" y="2914"/>
                <a:ext cx="8" cy="6"/>
              </a:xfrm>
              <a:custGeom>
                <a:avLst/>
                <a:gdLst/>
                <a:ahLst/>
                <a:cxnLst>
                  <a:cxn ang="0">
                    <a:pos x="18" y="11"/>
                  </a:cxn>
                  <a:cxn ang="0">
                    <a:pos x="13" y="9"/>
                  </a:cxn>
                  <a:cxn ang="0">
                    <a:pos x="9" y="6"/>
                  </a:cxn>
                  <a:cxn ang="0">
                    <a:pos x="5" y="3"/>
                  </a:cxn>
                  <a:cxn ang="0">
                    <a:pos x="0" y="1"/>
                  </a:cxn>
                  <a:cxn ang="0">
                    <a:pos x="5" y="0"/>
                  </a:cxn>
                  <a:cxn ang="0">
                    <a:pos x="9" y="1"/>
                  </a:cxn>
                  <a:cxn ang="0">
                    <a:pos x="13" y="6"/>
                  </a:cxn>
                  <a:cxn ang="0">
                    <a:pos x="18" y="11"/>
                  </a:cxn>
                </a:cxnLst>
                <a:rect l="0" t="0" r="r" b="b"/>
                <a:pathLst>
                  <a:path w="18" h="11">
                    <a:moveTo>
                      <a:pt x="18" y="11"/>
                    </a:moveTo>
                    <a:lnTo>
                      <a:pt x="13" y="9"/>
                    </a:lnTo>
                    <a:lnTo>
                      <a:pt x="9" y="6"/>
                    </a:lnTo>
                    <a:lnTo>
                      <a:pt x="5" y="3"/>
                    </a:lnTo>
                    <a:lnTo>
                      <a:pt x="0" y="1"/>
                    </a:lnTo>
                    <a:lnTo>
                      <a:pt x="5" y="0"/>
                    </a:lnTo>
                    <a:lnTo>
                      <a:pt x="9" y="1"/>
                    </a:lnTo>
                    <a:lnTo>
                      <a:pt x="13" y="6"/>
                    </a:lnTo>
                    <a:lnTo>
                      <a:pt x="18" y="11"/>
                    </a:lnTo>
                    <a:close/>
                  </a:path>
                </a:pathLst>
              </a:custGeom>
              <a:solidFill>
                <a:srgbClr val="000A6B"/>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84" name="Freeform 72"/>
              <p:cNvSpPr>
                <a:spLocks/>
              </p:cNvSpPr>
              <p:nvPr/>
            </p:nvSpPr>
            <p:spPr bwMode="auto">
              <a:xfrm>
                <a:off x="1278" y="2908"/>
                <a:ext cx="156" cy="195"/>
              </a:xfrm>
              <a:custGeom>
                <a:avLst/>
                <a:gdLst/>
                <a:ahLst/>
                <a:cxnLst>
                  <a:cxn ang="0">
                    <a:pos x="36" y="189"/>
                  </a:cxn>
                  <a:cxn ang="0">
                    <a:pos x="56" y="183"/>
                  </a:cxn>
                  <a:cxn ang="0">
                    <a:pos x="63" y="180"/>
                  </a:cxn>
                  <a:cxn ang="0">
                    <a:pos x="67" y="200"/>
                  </a:cxn>
                  <a:cxn ang="0">
                    <a:pos x="85" y="234"/>
                  </a:cxn>
                  <a:cxn ang="0">
                    <a:pos x="107" y="254"/>
                  </a:cxn>
                  <a:cxn ang="0">
                    <a:pos x="122" y="267"/>
                  </a:cxn>
                  <a:cxn ang="0">
                    <a:pos x="117" y="261"/>
                  </a:cxn>
                  <a:cxn ang="0">
                    <a:pos x="95" y="234"/>
                  </a:cxn>
                  <a:cxn ang="0">
                    <a:pos x="78" y="200"/>
                  </a:cxn>
                  <a:cxn ang="0">
                    <a:pos x="67" y="173"/>
                  </a:cxn>
                  <a:cxn ang="0">
                    <a:pos x="66" y="168"/>
                  </a:cxn>
                  <a:cxn ang="0">
                    <a:pos x="66" y="170"/>
                  </a:cxn>
                  <a:cxn ang="0">
                    <a:pos x="80" y="171"/>
                  </a:cxn>
                  <a:cxn ang="0">
                    <a:pos x="69" y="157"/>
                  </a:cxn>
                  <a:cxn ang="0">
                    <a:pos x="44" y="145"/>
                  </a:cxn>
                  <a:cxn ang="0">
                    <a:pos x="27" y="119"/>
                  </a:cxn>
                  <a:cxn ang="0">
                    <a:pos x="31" y="64"/>
                  </a:cxn>
                  <a:cxn ang="0">
                    <a:pos x="52" y="26"/>
                  </a:cxn>
                  <a:cxn ang="0">
                    <a:pos x="70" y="33"/>
                  </a:cxn>
                  <a:cxn ang="0">
                    <a:pos x="86" y="46"/>
                  </a:cxn>
                  <a:cxn ang="0">
                    <a:pos x="91" y="61"/>
                  </a:cxn>
                  <a:cxn ang="0">
                    <a:pos x="94" y="74"/>
                  </a:cxn>
                  <a:cxn ang="0">
                    <a:pos x="99" y="87"/>
                  </a:cxn>
                  <a:cxn ang="0">
                    <a:pos x="123" y="84"/>
                  </a:cxn>
                  <a:cxn ang="0">
                    <a:pos x="123" y="71"/>
                  </a:cxn>
                  <a:cxn ang="0">
                    <a:pos x="117" y="48"/>
                  </a:cxn>
                  <a:cxn ang="0">
                    <a:pos x="119" y="16"/>
                  </a:cxn>
                  <a:cxn ang="0">
                    <a:pos x="122" y="3"/>
                  </a:cxn>
                  <a:cxn ang="0">
                    <a:pos x="142" y="1"/>
                  </a:cxn>
                  <a:cxn ang="0">
                    <a:pos x="196" y="0"/>
                  </a:cxn>
                  <a:cxn ang="0">
                    <a:pos x="244" y="1"/>
                  </a:cxn>
                  <a:cxn ang="0">
                    <a:pos x="261" y="3"/>
                  </a:cxn>
                  <a:cxn ang="0">
                    <a:pos x="269" y="13"/>
                  </a:cxn>
                  <a:cxn ang="0">
                    <a:pos x="287" y="22"/>
                  </a:cxn>
                  <a:cxn ang="0">
                    <a:pos x="289" y="22"/>
                  </a:cxn>
                  <a:cxn ang="0">
                    <a:pos x="279" y="67"/>
                  </a:cxn>
                  <a:cxn ang="0">
                    <a:pos x="290" y="113"/>
                  </a:cxn>
                  <a:cxn ang="0">
                    <a:pos x="302" y="160"/>
                  </a:cxn>
                  <a:cxn ang="0">
                    <a:pos x="311" y="183"/>
                  </a:cxn>
                  <a:cxn ang="0">
                    <a:pos x="276" y="221"/>
                  </a:cxn>
                  <a:cxn ang="0">
                    <a:pos x="255" y="248"/>
                  </a:cxn>
                  <a:cxn ang="0">
                    <a:pos x="257" y="277"/>
                  </a:cxn>
                  <a:cxn ang="0">
                    <a:pos x="259" y="296"/>
                  </a:cxn>
                  <a:cxn ang="0">
                    <a:pos x="254" y="321"/>
                  </a:cxn>
                  <a:cxn ang="0">
                    <a:pos x="242" y="324"/>
                  </a:cxn>
                  <a:cxn ang="0">
                    <a:pos x="225" y="327"/>
                  </a:cxn>
                  <a:cxn ang="0">
                    <a:pos x="207" y="325"/>
                  </a:cxn>
                  <a:cxn ang="0">
                    <a:pos x="189" y="319"/>
                  </a:cxn>
                  <a:cxn ang="0">
                    <a:pos x="150" y="367"/>
                  </a:cxn>
                  <a:cxn ang="0">
                    <a:pos x="122" y="385"/>
                  </a:cxn>
                  <a:cxn ang="0">
                    <a:pos x="106" y="375"/>
                  </a:cxn>
                  <a:cxn ang="0">
                    <a:pos x="85" y="363"/>
                  </a:cxn>
                  <a:cxn ang="0">
                    <a:pos x="46" y="331"/>
                  </a:cxn>
                  <a:cxn ang="0">
                    <a:pos x="14" y="292"/>
                  </a:cxn>
                  <a:cxn ang="0">
                    <a:pos x="0" y="270"/>
                  </a:cxn>
                  <a:cxn ang="0">
                    <a:pos x="0" y="267"/>
                  </a:cxn>
                  <a:cxn ang="0">
                    <a:pos x="2" y="263"/>
                  </a:cxn>
                  <a:cxn ang="0">
                    <a:pos x="25" y="205"/>
                  </a:cxn>
                </a:cxnLst>
                <a:rect l="0" t="0" r="r" b="b"/>
                <a:pathLst>
                  <a:path w="311" h="391">
                    <a:moveTo>
                      <a:pt x="31" y="193"/>
                    </a:moveTo>
                    <a:lnTo>
                      <a:pt x="30" y="192"/>
                    </a:lnTo>
                    <a:lnTo>
                      <a:pt x="36" y="189"/>
                    </a:lnTo>
                    <a:lnTo>
                      <a:pt x="44" y="187"/>
                    </a:lnTo>
                    <a:lnTo>
                      <a:pt x="51" y="184"/>
                    </a:lnTo>
                    <a:lnTo>
                      <a:pt x="56" y="183"/>
                    </a:lnTo>
                    <a:lnTo>
                      <a:pt x="58" y="181"/>
                    </a:lnTo>
                    <a:lnTo>
                      <a:pt x="61" y="181"/>
                    </a:lnTo>
                    <a:lnTo>
                      <a:pt x="63" y="180"/>
                    </a:lnTo>
                    <a:lnTo>
                      <a:pt x="65" y="180"/>
                    </a:lnTo>
                    <a:lnTo>
                      <a:pt x="65" y="189"/>
                    </a:lnTo>
                    <a:lnTo>
                      <a:pt x="67" y="200"/>
                    </a:lnTo>
                    <a:lnTo>
                      <a:pt x="72" y="213"/>
                    </a:lnTo>
                    <a:lnTo>
                      <a:pt x="79" y="226"/>
                    </a:lnTo>
                    <a:lnTo>
                      <a:pt x="85" y="234"/>
                    </a:lnTo>
                    <a:lnTo>
                      <a:pt x="91" y="241"/>
                    </a:lnTo>
                    <a:lnTo>
                      <a:pt x="99" y="248"/>
                    </a:lnTo>
                    <a:lnTo>
                      <a:pt x="107" y="254"/>
                    </a:lnTo>
                    <a:lnTo>
                      <a:pt x="114" y="260"/>
                    </a:lnTo>
                    <a:lnTo>
                      <a:pt x="118" y="264"/>
                    </a:lnTo>
                    <a:lnTo>
                      <a:pt x="122" y="267"/>
                    </a:lnTo>
                    <a:lnTo>
                      <a:pt x="123" y="269"/>
                    </a:lnTo>
                    <a:lnTo>
                      <a:pt x="122" y="267"/>
                    </a:lnTo>
                    <a:lnTo>
                      <a:pt x="117" y="261"/>
                    </a:lnTo>
                    <a:lnTo>
                      <a:pt x="110" y="253"/>
                    </a:lnTo>
                    <a:lnTo>
                      <a:pt x="100" y="241"/>
                    </a:lnTo>
                    <a:lnTo>
                      <a:pt x="95" y="234"/>
                    </a:lnTo>
                    <a:lnTo>
                      <a:pt x="89" y="223"/>
                    </a:lnTo>
                    <a:lnTo>
                      <a:pt x="84" y="212"/>
                    </a:lnTo>
                    <a:lnTo>
                      <a:pt x="78" y="200"/>
                    </a:lnTo>
                    <a:lnTo>
                      <a:pt x="74" y="189"/>
                    </a:lnTo>
                    <a:lnTo>
                      <a:pt x="69" y="178"/>
                    </a:lnTo>
                    <a:lnTo>
                      <a:pt x="67" y="173"/>
                    </a:lnTo>
                    <a:lnTo>
                      <a:pt x="66" y="170"/>
                    </a:lnTo>
                    <a:lnTo>
                      <a:pt x="63" y="165"/>
                    </a:lnTo>
                    <a:lnTo>
                      <a:pt x="66" y="168"/>
                    </a:lnTo>
                    <a:lnTo>
                      <a:pt x="67" y="170"/>
                    </a:lnTo>
                    <a:lnTo>
                      <a:pt x="66" y="170"/>
                    </a:lnTo>
                    <a:lnTo>
                      <a:pt x="66" y="170"/>
                    </a:lnTo>
                    <a:lnTo>
                      <a:pt x="87" y="174"/>
                    </a:lnTo>
                    <a:lnTo>
                      <a:pt x="85" y="174"/>
                    </a:lnTo>
                    <a:lnTo>
                      <a:pt x="80" y="171"/>
                    </a:lnTo>
                    <a:lnTo>
                      <a:pt x="76" y="168"/>
                    </a:lnTo>
                    <a:lnTo>
                      <a:pt x="74" y="162"/>
                    </a:lnTo>
                    <a:lnTo>
                      <a:pt x="69" y="157"/>
                    </a:lnTo>
                    <a:lnTo>
                      <a:pt x="61" y="154"/>
                    </a:lnTo>
                    <a:lnTo>
                      <a:pt x="51" y="149"/>
                    </a:lnTo>
                    <a:lnTo>
                      <a:pt x="44" y="145"/>
                    </a:lnTo>
                    <a:lnTo>
                      <a:pt x="40" y="139"/>
                    </a:lnTo>
                    <a:lnTo>
                      <a:pt x="33" y="129"/>
                    </a:lnTo>
                    <a:lnTo>
                      <a:pt x="27" y="119"/>
                    </a:lnTo>
                    <a:lnTo>
                      <a:pt x="26" y="106"/>
                    </a:lnTo>
                    <a:lnTo>
                      <a:pt x="29" y="87"/>
                    </a:lnTo>
                    <a:lnTo>
                      <a:pt x="31" y="64"/>
                    </a:lnTo>
                    <a:lnTo>
                      <a:pt x="36" y="42"/>
                    </a:lnTo>
                    <a:lnTo>
                      <a:pt x="45" y="27"/>
                    </a:lnTo>
                    <a:lnTo>
                      <a:pt x="52" y="26"/>
                    </a:lnTo>
                    <a:lnTo>
                      <a:pt x="57" y="26"/>
                    </a:lnTo>
                    <a:lnTo>
                      <a:pt x="64" y="29"/>
                    </a:lnTo>
                    <a:lnTo>
                      <a:pt x="70" y="33"/>
                    </a:lnTo>
                    <a:lnTo>
                      <a:pt x="77" y="38"/>
                    </a:lnTo>
                    <a:lnTo>
                      <a:pt x="83" y="42"/>
                    </a:lnTo>
                    <a:lnTo>
                      <a:pt x="86" y="46"/>
                    </a:lnTo>
                    <a:lnTo>
                      <a:pt x="89" y="49"/>
                    </a:lnTo>
                    <a:lnTo>
                      <a:pt x="90" y="55"/>
                    </a:lnTo>
                    <a:lnTo>
                      <a:pt x="91" y="61"/>
                    </a:lnTo>
                    <a:lnTo>
                      <a:pt x="93" y="65"/>
                    </a:lnTo>
                    <a:lnTo>
                      <a:pt x="93" y="68"/>
                    </a:lnTo>
                    <a:lnTo>
                      <a:pt x="94" y="74"/>
                    </a:lnTo>
                    <a:lnTo>
                      <a:pt x="96" y="80"/>
                    </a:lnTo>
                    <a:lnTo>
                      <a:pt x="98" y="85"/>
                    </a:lnTo>
                    <a:lnTo>
                      <a:pt x="99" y="87"/>
                    </a:lnTo>
                    <a:lnTo>
                      <a:pt x="118" y="88"/>
                    </a:lnTo>
                    <a:lnTo>
                      <a:pt x="120" y="87"/>
                    </a:lnTo>
                    <a:lnTo>
                      <a:pt x="123" y="84"/>
                    </a:lnTo>
                    <a:lnTo>
                      <a:pt x="126" y="81"/>
                    </a:lnTo>
                    <a:lnTo>
                      <a:pt x="126" y="77"/>
                    </a:lnTo>
                    <a:lnTo>
                      <a:pt x="123" y="71"/>
                    </a:lnTo>
                    <a:lnTo>
                      <a:pt x="121" y="62"/>
                    </a:lnTo>
                    <a:lnTo>
                      <a:pt x="118" y="55"/>
                    </a:lnTo>
                    <a:lnTo>
                      <a:pt x="117" y="48"/>
                    </a:lnTo>
                    <a:lnTo>
                      <a:pt x="117" y="40"/>
                    </a:lnTo>
                    <a:lnTo>
                      <a:pt x="118" y="29"/>
                    </a:lnTo>
                    <a:lnTo>
                      <a:pt x="119" y="16"/>
                    </a:lnTo>
                    <a:lnTo>
                      <a:pt x="120" y="3"/>
                    </a:lnTo>
                    <a:lnTo>
                      <a:pt x="121" y="3"/>
                    </a:lnTo>
                    <a:lnTo>
                      <a:pt x="122" y="3"/>
                    </a:lnTo>
                    <a:lnTo>
                      <a:pt x="122" y="3"/>
                    </a:lnTo>
                    <a:lnTo>
                      <a:pt x="123" y="3"/>
                    </a:lnTo>
                    <a:lnTo>
                      <a:pt x="142" y="1"/>
                    </a:lnTo>
                    <a:lnTo>
                      <a:pt x="161" y="1"/>
                    </a:lnTo>
                    <a:lnTo>
                      <a:pt x="179" y="1"/>
                    </a:lnTo>
                    <a:lnTo>
                      <a:pt x="196" y="0"/>
                    </a:lnTo>
                    <a:lnTo>
                      <a:pt x="213" y="0"/>
                    </a:lnTo>
                    <a:lnTo>
                      <a:pt x="228" y="0"/>
                    </a:lnTo>
                    <a:lnTo>
                      <a:pt x="244" y="1"/>
                    </a:lnTo>
                    <a:lnTo>
                      <a:pt x="258" y="1"/>
                    </a:lnTo>
                    <a:lnTo>
                      <a:pt x="259" y="3"/>
                    </a:lnTo>
                    <a:lnTo>
                      <a:pt x="261" y="3"/>
                    </a:lnTo>
                    <a:lnTo>
                      <a:pt x="263" y="4"/>
                    </a:lnTo>
                    <a:lnTo>
                      <a:pt x="264" y="6"/>
                    </a:lnTo>
                    <a:lnTo>
                      <a:pt x="269" y="13"/>
                    </a:lnTo>
                    <a:lnTo>
                      <a:pt x="274" y="17"/>
                    </a:lnTo>
                    <a:lnTo>
                      <a:pt x="279" y="22"/>
                    </a:lnTo>
                    <a:lnTo>
                      <a:pt x="287" y="22"/>
                    </a:lnTo>
                    <a:lnTo>
                      <a:pt x="288" y="22"/>
                    </a:lnTo>
                    <a:lnTo>
                      <a:pt x="289" y="22"/>
                    </a:lnTo>
                    <a:lnTo>
                      <a:pt x="289" y="22"/>
                    </a:lnTo>
                    <a:lnTo>
                      <a:pt x="290" y="22"/>
                    </a:lnTo>
                    <a:lnTo>
                      <a:pt x="290" y="59"/>
                    </a:lnTo>
                    <a:lnTo>
                      <a:pt x="279" y="67"/>
                    </a:lnTo>
                    <a:lnTo>
                      <a:pt x="281" y="74"/>
                    </a:lnTo>
                    <a:lnTo>
                      <a:pt x="285" y="90"/>
                    </a:lnTo>
                    <a:lnTo>
                      <a:pt x="290" y="113"/>
                    </a:lnTo>
                    <a:lnTo>
                      <a:pt x="296" y="138"/>
                    </a:lnTo>
                    <a:lnTo>
                      <a:pt x="300" y="152"/>
                    </a:lnTo>
                    <a:lnTo>
                      <a:pt x="302" y="160"/>
                    </a:lnTo>
                    <a:lnTo>
                      <a:pt x="306" y="167"/>
                    </a:lnTo>
                    <a:lnTo>
                      <a:pt x="308" y="176"/>
                    </a:lnTo>
                    <a:lnTo>
                      <a:pt x="311" y="183"/>
                    </a:lnTo>
                    <a:lnTo>
                      <a:pt x="308" y="196"/>
                    </a:lnTo>
                    <a:lnTo>
                      <a:pt x="274" y="196"/>
                    </a:lnTo>
                    <a:lnTo>
                      <a:pt x="276" y="221"/>
                    </a:lnTo>
                    <a:lnTo>
                      <a:pt x="249" y="228"/>
                    </a:lnTo>
                    <a:lnTo>
                      <a:pt x="273" y="238"/>
                    </a:lnTo>
                    <a:lnTo>
                      <a:pt x="255" y="248"/>
                    </a:lnTo>
                    <a:lnTo>
                      <a:pt x="255" y="255"/>
                    </a:lnTo>
                    <a:lnTo>
                      <a:pt x="256" y="267"/>
                    </a:lnTo>
                    <a:lnTo>
                      <a:pt x="257" y="277"/>
                    </a:lnTo>
                    <a:lnTo>
                      <a:pt x="258" y="284"/>
                    </a:lnTo>
                    <a:lnTo>
                      <a:pt x="259" y="290"/>
                    </a:lnTo>
                    <a:lnTo>
                      <a:pt x="259" y="296"/>
                    </a:lnTo>
                    <a:lnTo>
                      <a:pt x="258" y="303"/>
                    </a:lnTo>
                    <a:lnTo>
                      <a:pt x="256" y="314"/>
                    </a:lnTo>
                    <a:lnTo>
                      <a:pt x="254" y="321"/>
                    </a:lnTo>
                    <a:lnTo>
                      <a:pt x="250" y="321"/>
                    </a:lnTo>
                    <a:lnTo>
                      <a:pt x="247" y="322"/>
                    </a:lnTo>
                    <a:lnTo>
                      <a:pt x="242" y="324"/>
                    </a:lnTo>
                    <a:lnTo>
                      <a:pt x="236" y="325"/>
                    </a:lnTo>
                    <a:lnTo>
                      <a:pt x="231" y="325"/>
                    </a:lnTo>
                    <a:lnTo>
                      <a:pt x="225" y="327"/>
                    </a:lnTo>
                    <a:lnTo>
                      <a:pt x="220" y="327"/>
                    </a:lnTo>
                    <a:lnTo>
                      <a:pt x="215" y="327"/>
                    </a:lnTo>
                    <a:lnTo>
                      <a:pt x="207" y="325"/>
                    </a:lnTo>
                    <a:lnTo>
                      <a:pt x="200" y="322"/>
                    </a:lnTo>
                    <a:lnTo>
                      <a:pt x="193" y="319"/>
                    </a:lnTo>
                    <a:lnTo>
                      <a:pt x="189" y="319"/>
                    </a:lnTo>
                    <a:lnTo>
                      <a:pt x="169" y="321"/>
                    </a:lnTo>
                    <a:lnTo>
                      <a:pt x="156" y="361"/>
                    </a:lnTo>
                    <a:lnTo>
                      <a:pt x="150" y="367"/>
                    </a:lnTo>
                    <a:lnTo>
                      <a:pt x="131" y="391"/>
                    </a:lnTo>
                    <a:lnTo>
                      <a:pt x="127" y="388"/>
                    </a:lnTo>
                    <a:lnTo>
                      <a:pt x="122" y="385"/>
                    </a:lnTo>
                    <a:lnTo>
                      <a:pt x="118" y="382"/>
                    </a:lnTo>
                    <a:lnTo>
                      <a:pt x="112" y="379"/>
                    </a:lnTo>
                    <a:lnTo>
                      <a:pt x="106" y="375"/>
                    </a:lnTo>
                    <a:lnTo>
                      <a:pt x="99" y="372"/>
                    </a:lnTo>
                    <a:lnTo>
                      <a:pt x="93" y="367"/>
                    </a:lnTo>
                    <a:lnTo>
                      <a:pt x="85" y="363"/>
                    </a:lnTo>
                    <a:lnTo>
                      <a:pt x="72" y="354"/>
                    </a:lnTo>
                    <a:lnTo>
                      <a:pt x="59" y="344"/>
                    </a:lnTo>
                    <a:lnTo>
                      <a:pt x="46" y="331"/>
                    </a:lnTo>
                    <a:lnTo>
                      <a:pt x="34" y="318"/>
                    </a:lnTo>
                    <a:lnTo>
                      <a:pt x="23" y="305"/>
                    </a:lnTo>
                    <a:lnTo>
                      <a:pt x="14" y="292"/>
                    </a:lnTo>
                    <a:lnTo>
                      <a:pt x="5" y="280"/>
                    </a:lnTo>
                    <a:lnTo>
                      <a:pt x="0" y="271"/>
                    </a:lnTo>
                    <a:lnTo>
                      <a:pt x="0" y="270"/>
                    </a:lnTo>
                    <a:lnTo>
                      <a:pt x="0" y="269"/>
                    </a:lnTo>
                    <a:lnTo>
                      <a:pt x="0" y="269"/>
                    </a:lnTo>
                    <a:lnTo>
                      <a:pt x="0" y="267"/>
                    </a:lnTo>
                    <a:lnTo>
                      <a:pt x="1" y="266"/>
                    </a:lnTo>
                    <a:lnTo>
                      <a:pt x="2" y="264"/>
                    </a:lnTo>
                    <a:lnTo>
                      <a:pt x="2" y="263"/>
                    </a:lnTo>
                    <a:lnTo>
                      <a:pt x="3" y="261"/>
                    </a:lnTo>
                    <a:lnTo>
                      <a:pt x="18" y="225"/>
                    </a:lnTo>
                    <a:lnTo>
                      <a:pt x="25" y="205"/>
                    </a:lnTo>
                    <a:lnTo>
                      <a:pt x="30" y="196"/>
                    </a:lnTo>
                    <a:lnTo>
                      <a:pt x="31" y="193"/>
                    </a:lnTo>
                    <a:close/>
                  </a:path>
                </a:pathLst>
              </a:custGeom>
              <a:solidFill>
                <a:srgbClr val="E5A599"/>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85" name="Freeform 73"/>
              <p:cNvSpPr>
                <a:spLocks/>
              </p:cNvSpPr>
              <p:nvPr/>
            </p:nvSpPr>
            <p:spPr bwMode="auto">
              <a:xfrm>
                <a:off x="1392" y="3437"/>
                <a:ext cx="5" cy="28"/>
              </a:xfrm>
              <a:custGeom>
                <a:avLst/>
                <a:gdLst/>
                <a:ahLst/>
                <a:cxnLst>
                  <a:cxn ang="0">
                    <a:pos x="6" y="48"/>
                  </a:cxn>
                  <a:cxn ang="0">
                    <a:pos x="5" y="45"/>
                  </a:cxn>
                  <a:cxn ang="0">
                    <a:pos x="4" y="36"/>
                  </a:cxn>
                  <a:cxn ang="0">
                    <a:pos x="1" y="21"/>
                  </a:cxn>
                  <a:cxn ang="0">
                    <a:pos x="0" y="4"/>
                  </a:cxn>
                  <a:cxn ang="0">
                    <a:pos x="9" y="0"/>
                  </a:cxn>
                  <a:cxn ang="0">
                    <a:pos x="9" y="55"/>
                  </a:cxn>
                  <a:cxn ang="0">
                    <a:pos x="8" y="55"/>
                  </a:cxn>
                  <a:cxn ang="0">
                    <a:pos x="6" y="48"/>
                  </a:cxn>
                </a:cxnLst>
                <a:rect l="0" t="0" r="r" b="b"/>
                <a:pathLst>
                  <a:path w="9" h="55">
                    <a:moveTo>
                      <a:pt x="6" y="48"/>
                    </a:moveTo>
                    <a:lnTo>
                      <a:pt x="5" y="45"/>
                    </a:lnTo>
                    <a:lnTo>
                      <a:pt x="4" y="36"/>
                    </a:lnTo>
                    <a:lnTo>
                      <a:pt x="1" y="21"/>
                    </a:lnTo>
                    <a:lnTo>
                      <a:pt x="0" y="4"/>
                    </a:lnTo>
                    <a:lnTo>
                      <a:pt x="9" y="0"/>
                    </a:lnTo>
                    <a:lnTo>
                      <a:pt x="9" y="55"/>
                    </a:lnTo>
                    <a:lnTo>
                      <a:pt x="8" y="55"/>
                    </a:lnTo>
                    <a:lnTo>
                      <a:pt x="6" y="48"/>
                    </a:lnTo>
                    <a:close/>
                  </a:path>
                </a:pathLst>
              </a:custGeom>
              <a:solidFill>
                <a:srgbClr val="9EE8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86" name="Freeform 74"/>
              <p:cNvSpPr>
                <a:spLocks/>
              </p:cNvSpPr>
              <p:nvPr/>
            </p:nvSpPr>
            <p:spPr bwMode="auto">
              <a:xfrm>
                <a:off x="1400" y="3432"/>
                <a:ext cx="8" cy="33"/>
              </a:xfrm>
              <a:custGeom>
                <a:avLst/>
                <a:gdLst/>
                <a:ahLst/>
                <a:cxnLst>
                  <a:cxn ang="0">
                    <a:pos x="2" y="63"/>
                  </a:cxn>
                  <a:cxn ang="0">
                    <a:pos x="2" y="5"/>
                  </a:cxn>
                  <a:cxn ang="0">
                    <a:pos x="13" y="0"/>
                  </a:cxn>
                  <a:cxn ang="0">
                    <a:pos x="16" y="65"/>
                  </a:cxn>
                  <a:cxn ang="0">
                    <a:pos x="0" y="65"/>
                  </a:cxn>
                  <a:cxn ang="0">
                    <a:pos x="2" y="63"/>
                  </a:cxn>
                </a:cxnLst>
                <a:rect l="0" t="0" r="r" b="b"/>
                <a:pathLst>
                  <a:path w="16" h="65">
                    <a:moveTo>
                      <a:pt x="2" y="63"/>
                    </a:moveTo>
                    <a:lnTo>
                      <a:pt x="2" y="5"/>
                    </a:lnTo>
                    <a:lnTo>
                      <a:pt x="13" y="0"/>
                    </a:lnTo>
                    <a:lnTo>
                      <a:pt x="16" y="65"/>
                    </a:lnTo>
                    <a:lnTo>
                      <a:pt x="0" y="65"/>
                    </a:lnTo>
                    <a:lnTo>
                      <a:pt x="2" y="63"/>
                    </a:lnTo>
                    <a:close/>
                  </a:path>
                </a:pathLst>
              </a:custGeom>
              <a:solidFill>
                <a:srgbClr val="26ADE8"/>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87" name="Freeform 75"/>
              <p:cNvSpPr>
                <a:spLocks/>
              </p:cNvSpPr>
              <p:nvPr/>
            </p:nvSpPr>
            <p:spPr bwMode="auto">
              <a:xfrm>
                <a:off x="1413" y="3386"/>
                <a:ext cx="43" cy="79"/>
              </a:xfrm>
              <a:custGeom>
                <a:avLst/>
                <a:gdLst/>
                <a:ahLst/>
                <a:cxnLst>
                  <a:cxn ang="0">
                    <a:pos x="1" y="133"/>
                  </a:cxn>
                  <a:cxn ang="0">
                    <a:pos x="1" y="122"/>
                  </a:cxn>
                  <a:cxn ang="0">
                    <a:pos x="1" y="108"/>
                  </a:cxn>
                  <a:cxn ang="0">
                    <a:pos x="0" y="97"/>
                  </a:cxn>
                  <a:cxn ang="0">
                    <a:pos x="0" y="87"/>
                  </a:cxn>
                  <a:cxn ang="0">
                    <a:pos x="41" y="65"/>
                  </a:cxn>
                  <a:cxn ang="0">
                    <a:pos x="40" y="58"/>
                  </a:cxn>
                  <a:cxn ang="0">
                    <a:pos x="40" y="53"/>
                  </a:cxn>
                  <a:cxn ang="0">
                    <a:pos x="39" y="43"/>
                  </a:cxn>
                  <a:cxn ang="0">
                    <a:pos x="38" y="26"/>
                  </a:cxn>
                  <a:cxn ang="0">
                    <a:pos x="37" y="5"/>
                  </a:cxn>
                  <a:cxn ang="0">
                    <a:pos x="40" y="5"/>
                  </a:cxn>
                  <a:cxn ang="0">
                    <a:pos x="44" y="4"/>
                  </a:cxn>
                  <a:cxn ang="0">
                    <a:pos x="49" y="4"/>
                  </a:cxn>
                  <a:cxn ang="0">
                    <a:pos x="54" y="2"/>
                  </a:cxn>
                  <a:cxn ang="0">
                    <a:pos x="61" y="1"/>
                  </a:cxn>
                  <a:cxn ang="0">
                    <a:pos x="69" y="1"/>
                  </a:cxn>
                  <a:cxn ang="0">
                    <a:pos x="76" y="0"/>
                  </a:cxn>
                  <a:cxn ang="0">
                    <a:pos x="85" y="0"/>
                  </a:cxn>
                  <a:cxn ang="0">
                    <a:pos x="74" y="158"/>
                  </a:cxn>
                  <a:cxn ang="0">
                    <a:pos x="3" y="158"/>
                  </a:cxn>
                  <a:cxn ang="0">
                    <a:pos x="3" y="152"/>
                  </a:cxn>
                  <a:cxn ang="0">
                    <a:pos x="3" y="146"/>
                  </a:cxn>
                  <a:cxn ang="0">
                    <a:pos x="3" y="139"/>
                  </a:cxn>
                  <a:cxn ang="0">
                    <a:pos x="1" y="133"/>
                  </a:cxn>
                </a:cxnLst>
                <a:rect l="0" t="0" r="r" b="b"/>
                <a:pathLst>
                  <a:path w="85" h="158">
                    <a:moveTo>
                      <a:pt x="1" y="133"/>
                    </a:moveTo>
                    <a:lnTo>
                      <a:pt x="1" y="122"/>
                    </a:lnTo>
                    <a:lnTo>
                      <a:pt x="1" y="108"/>
                    </a:lnTo>
                    <a:lnTo>
                      <a:pt x="0" y="97"/>
                    </a:lnTo>
                    <a:lnTo>
                      <a:pt x="0" y="87"/>
                    </a:lnTo>
                    <a:lnTo>
                      <a:pt x="41" y="65"/>
                    </a:lnTo>
                    <a:lnTo>
                      <a:pt x="40" y="58"/>
                    </a:lnTo>
                    <a:lnTo>
                      <a:pt x="40" y="53"/>
                    </a:lnTo>
                    <a:lnTo>
                      <a:pt x="39" y="43"/>
                    </a:lnTo>
                    <a:lnTo>
                      <a:pt x="38" y="26"/>
                    </a:lnTo>
                    <a:lnTo>
                      <a:pt x="37" y="5"/>
                    </a:lnTo>
                    <a:lnTo>
                      <a:pt x="40" y="5"/>
                    </a:lnTo>
                    <a:lnTo>
                      <a:pt x="44" y="4"/>
                    </a:lnTo>
                    <a:lnTo>
                      <a:pt x="49" y="4"/>
                    </a:lnTo>
                    <a:lnTo>
                      <a:pt x="54" y="2"/>
                    </a:lnTo>
                    <a:lnTo>
                      <a:pt x="61" y="1"/>
                    </a:lnTo>
                    <a:lnTo>
                      <a:pt x="69" y="1"/>
                    </a:lnTo>
                    <a:lnTo>
                      <a:pt x="76" y="0"/>
                    </a:lnTo>
                    <a:lnTo>
                      <a:pt x="85" y="0"/>
                    </a:lnTo>
                    <a:lnTo>
                      <a:pt x="74" y="158"/>
                    </a:lnTo>
                    <a:lnTo>
                      <a:pt x="3" y="158"/>
                    </a:lnTo>
                    <a:lnTo>
                      <a:pt x="3" y="152"/>
                    </a:lnTo>
                    <a:lnTo>
                      <a:pt x="3" y="146"/>
                    </a:lnTo>
                    <a:lnTo>
                      <a:pt x="3" y="139"/>
                    </a:lnTo>
                    <a:lnTo>
                      <a:pt x="1" y="133"/>
                    </a:lnTo>
                    <a:close/>
                  </a:path>
                </a:pathLst>
              </a:custGeom>
              <a:solidFill>
                <a:srgbClr val="003F68"/>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88" name="Freeform 76"/>
              <p:cNvSpPr>
                <a:spLocks/>
              </p:cNvSpPr>
              <p:nvPr/>
            </p:nvSpPr>
            <p:spPr bwMode="auto">
              <a:xfrm>
                <a:off x="1514" y="3217"/>
                <a:ext cx="21" cy="56"/>
              </a:xfrm>
              <a:custGeom>
                <a:avLst/>
                <a:gdLst/>
                <a:ahLst/>
                <a:cxnLst>
                  <a:cxn ang="0">
                    <a:pos x="22" y="111"/>
                  </a:cxn>
                  <a:cxn ang="0">
                    <a:pos x="18" y="91"/>
                  </a:cxn>
                  <a:cxn ang="0">
                    <a:pos x="13" y="65"/>
                  </a:cxn>
                  <a:cxn ang="0">
                    <a:pos x="7" y="37"/>
                  </a:cxn>
                  <a:cxn ang="0">
                    <a:pos x="0" y="10"/>
                  </a:cxn>
                  <a:cxn ang="0">
                    <a:pos x="4" y="10"/>
                  </a:cxn>
                  <a:cxn ang="0">
                    <a:pos x="8" y="10"/>
                  </a:cxn>
                  <a:cxn ang="0">
                    <a:pos x="13" y="8"/>
                  </a:cxn>
                  <a:cxn ang="0">
                    <a:pos x="18" y="7"/>
                  </a:cxn>
                  <a:cxn ang="0">
                    <a:pos x="23" y="5"/>
                  </a:cxn>
                  <a:cxn ang="0">
                    <a:pos x="29" y="4"/>
                  </a:cxn>
                  <a:cxn ang="0">
                    <a:pos x="33" y="1"/>
                  </a:cxn>
                  <a:cxn ang="0">
                    <a:pos x="38" y="0"/>
                  </a:cxn>
                  <a:cxn ang="0">
                    <a:pos x="39" y="26"/>
                  </a:cxn>
                  <a:cxn ang="0">
                    <a:pos x="41" y="53"/>
                  </a:cxn>
                  <a:cxn ang="0">
                    <a:pos x="42" y="77"/>
                  </a:cxn>
                  <a:cxn ang="0">
                    <a:pos x="43" y="95"/>
                  </a:cxn>
                  <a:cxn ang="0">
                    <a:pos x="38" y="100"/>
                  </a:cxn>
                  <a:cxn ang="0">
                    <a:pos x="33" y="104"/>
                  </a:cxn>
                  <a:cxn ang="0">
                    <a:pos x="28" y="109"/>
                  </a:cxn>
                  <a:cxn ang="0">
                    <a:pos x="22" y="111"/>
                  </a:cxn>
                </a:cxnLst>
                <a:rect l="0" t="0" r="r" b="b"/>
                <a:pathLst>
                  <a:path w="43" h="111">
                    <a:moveTo>
                      <a:pt x="22" y="111"/>
                    </a:moveTo>
                    <a:lnTo>
                      <a:pt x="18" y="91"/>
                    </a:lnTo>
                    <a:lnTo>
                      <a:pt x="13" y="65"/>
                    </a:lnTo>
                    <a:lnTo>
                      <a:pt x="7" y="37"/>
                    </a:lnTo>
                    <a:lnTo>
                      <a:pt x="0" y="10"/>
                    </a:lnTo>
                    <a:lnTo>
                      <a:pt x="4" y="10"/>
                    </a:lnTo>
                    <a:lnTo>
                      <a:pt x="8" y="10"/>
                    </a:lnTo>
                    <a:lnTo>
                      <a:pt x="13" y="8"/>
                    </a:lnTo>
                    <a:lnTo>
                      <a:pt x="18" y="7"/>
                    </a:lnTo>
                    <a:lnTo>
                      <a:pt x="23" y="5"/>
                    </a:lnTo>
                    <a:lnTo>
                      <a:pt x="29" y="4"/>
                    </a:lnTo>
                    <a:lnTo>
                      <a:pt x="33" y="1"/>
                    </a:lnTo>
                    <a:lnTo>
                      <a:pt x="38" y="0"/>
                    </a:lnTo>
                    <a:lnTo>
                      <a:pt x="39" y="26"/>
                    </a:lnTo>
                    <a:lnTo>
                      <a:pt x="41" y="53"/>
                    </a:lnTo>
                    <a:lnTo>
                      <a:pt x="42" y="77"/>
                    </a:lnTo>
                    <a:lnTo>
                      <a:pt x="43" y="95"/>
                    </a:lnTo>
                    <a:lnTo>
                      <a:pt x="38" y="100"/>
                    </a:lnTo>
                    <a:lnTo>
                      <a:pt x="33" y="104"/>
                    </a:lnTo>
                    <a:lnTo>
                      <a:pt x="28" y="109"/>
                    </a:lnTo>
                    <a:lnTo>
                      <a:pt x="22" y="111"/>
                    </a:lnTo>
                    <a:close/>
                  </a:path>
                </a:pathLst>
              </a:custGeom>
              <a:solidFill>
                <a:srgbClr val="E2DDCE"/>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89" name="Freeform 77"/>
              <p:cNvSpPr>
                <a:spLocks/>
              </p:cNvSpPr>
              <p:nvPr/>
            </p:nvSpPr>
            <p:spPr bwMode="auto">
              <a:xfrm>
                <a:off x="1959" y="3106"/>
                <a:ext cx="151" cy="67"/>
              </a:xfrm>
              <a:custGeom>
                <a:avLst/>
                <a:gdLst/>
                <a:ahLst/>
                <a:cxnLst>
                  <a:cxn ang="0">
                    <a:pos x="12" y="29"/>
                  </a:cxn>
                  <a:cxn ang="0">
                    <a:pos x="44" y="22"/>
                  </a:cxn>
                  <a:cxn ang="0">
                    <a:pos x="79" y="15"/>
                  </a:cxn>
                  <a:cxn ang="0">
                    <a:pos x="112" y="6"/>
                  </a:cxn>
                  <a:cxn ang="0">
                    <a:pos x="137" y="2"/>
                  </a:cxn>
                  <a:cxn ang="0">
                    <a:pos x="162" y="3"/>
                  </a:cxn>
                  <a:cxn ang="0">
                    <a:pos x="201" y="9"/>
                  </a:cxn>
                  <a:cxn ang="0">
                    <a:pos x="242" y="10"/>
                  </a:cxn>
                  <a:cxn ang="0">
                    <a:pos x="270" y="10"/>
                  </a:cxn>
                  <a:cxn ang="0">
                    <a:pos x="286" y="10"/>
                  </a:cxn>
                  <a:cxn ang="0">
                    <a:pos x="299" y="12"/>
                  </a:cxn>
                  <a:cxn ang="0">
                    <a:pos x="303" y="13"/>
                  </a:cxn>
                  <a:cxn ang="0">
                    <a:pos x="298" y="18"/>
                  </a:cxn>
                  <a:cxn ang="0">
                    <a:pos x="272" y="28"/>
                  </a:cxn>
                  <a:cxn ang="0">
                    <a:pos x="261" y="29"/>
                  </a:cxn>
                  <a:cxn ang="0">
                    <a:pos x="246" y="31"/>
                  </a:cxn>
                  <a:cxn ang="0">
                    <a:pos x="230" y="32"/>
                  </a:cxn>
                  <a:cxn ang="0">
                    <a:pos x="212" y="34"/>
                  </a:cxn>
                  <a:cxn ang="0">
                    <a:pos x="201" y="37"/>
                  </a:cxn>
                  <a:cxn ang="0">
                    <a:pos x="190" y="40"/>
                  </a:cxn>
                  <a:cxn ang="0">
                    <a:pos x="188" y="50"/>
                  </a:cxn>
                  <a:cxn ang="0">
                    <a:pos x="173" y="44"/>
                  </a:cxn>
                  <a:cxn ang="0">
                    <a:pos x="150" y="37"/>
                  </a:cxn>
                  <a:cxn ang="0">
                    <a:pos x="128" y="26"/>
                  </a:cxn>
                  <a:cxn ang="0">
                    <a:pos x="119" y="22"/>
                  </a:cxn>
                  <a:cxn ang="0">
                    <a:pos x="119" y="44"/>
                  </a:cxn>
                  <a:cxn ang="0">
                    <a:pos x="138" y="53"/>
                  </a:cxn>
                  <a:cxn ang="0">
                    <a:pos x="165" y="61"/>
                  </a:cxn>
                  <a:cxn ang="0">
                    <a:pos x="188" y="70"/>
                  </a:cxn>
                  <a:cxn ang="0">
                    <a:pos x="197" y="77"/>
                  </a:cxn>
                  <a:cxn ang="0">
                    <a:pos x="200" y="82"/>
                  </a:cxn>
                  <a:cxn ang="0">
                    <a:pos x="201" y="83"/>
                  </a:cxn>
                  <a:cxn ang="0">
                    <a:pos x="199" y="93"/>
                  </a:cxn>
                  <a:cxn ang="0">
                    <a:pos x="197" y="102"/>
                  </a:cxn>
                  <a:cxn ang="0">
                    <a:pos x="183" y="105"/>
                  </a:cxn>
                  <a:cxn ang="0">
                    <a:pos x="177" y="103"/>
                  </a:cxn>
                  <a:cxn ang="0">
                    <a:pos x="158" y="105"/>
                  </a:cxn>
                  <a:cxn ang="0">
                    <a:pos x="134" y="109"/>
                  </a:cxn>
                  <a:cxn ang="0">
                    <a:pos x="114" y="115"/>
                  </a:cxn>
                  <a:cxn ang="0">
                    <a:pos x="98" y="122"/>
                  </a:cxn>
                  <a:cxn ang="0">
                    <a:pos x="75" y="131"/>
                  </a:cxn>
                  <a:cxn ang="0">
                    <a:pos x="41" y="133"/>
                  </a:cxn>
                  <a:cxn ang="0">
                    <a:pos x="26" y="125"/>
                  </a:cxn>
                  <a:cxn ang="0">
                    <a:pos x="5" y="111"/>
                  </a:cxn>
                  <a:cxn ang="0">
                    <a:pos x="5" y="89"/>
                  </a:cxn>
                  <a:cxn ang="0">
                    <a:pos x="1" y="47"/>
                  </a:cxn>
                </a:cxnLst>
                <a:rect l="0" t="0" r="r" b="b"/>
                <a:pathLst>
                  <a:path w="303" h="134">
                    <a:moveTo>
                      <a:pt x="0" y="32"/>
                    </a:moveTo>
                    <a:lnTo>
                      <a:pt x="6" y="31"/>
                    </a:lnTo>
                    <a:lnTo>
                      <a:pt x="12" y="29"/>
                    </a:lnTo>
                    <a:lnTo>
                      <a:pt x="22" y="28"/>
                    </a:lnTo>
                    <a:lnTo>
                      <a:pt x="33" y="25"/>
                    </a:lnTo>
                    <a:lnTo>
                      <a:pt x="44" y="22"/>
                    </a:lnTo>
                    <a:lnTo>
                      <a:pt x="56" y="21"/>
                    </a:lnTo>
                    <a:lnTo>
                      <a:pt x="67" y="18"/>
                    </a:lnTo>
                    <a:lnTo>
                      <a:pt x="79" y="15"/>
                    </a:lnTo>
                    <a:lnTo>
                      <a:pt x="94" y="10"/>
                    </a:lnTo>
                    <a:lnTo>
                      <a:pt x="103" y="8"/>
                    </a:lnTo>
                    <a:lnTo>
                      <a:pt x="112" y="6"/>
                    </a:lnTo>
                    <a:lnTo>
                      <a:pt x="120" y="3"/>
                    </a:lnTo>
                    <a:lnTo>
                      <a:pt x="128" y="2"/>
                    </a:lnTo>
                    <a:lnTo>
                      <a:pt x="137" y="2"/>
                    </a:lnTo>
                    <a:lnTo>
                      <a:pt x="146" y="0"/>
                    </a:lnTo>
                    <a:lnTo>
                      <a:pt x="154" y="2"/>
                    </a:lnTo>
                    <a:lnTo>
                      <a:pt x="162" y="3"/>
                    </a:lnTo>
                    <a:lnTo>
                      <a:pt x="175" y="6"/>
                    </a:lnTo>
                    <a:lnTo>
                      <a:pt x="188" y="8"/>
                    </a:lnTo>
                    <a:lnTo>
                      <a:pt x="201" y="9"/>
                    </a:lnTo>
                    <a:lnTo>
                      <a:pt x="215" y="9"/>
                    </a:lnTo>
                    <a:lnTo>
                      <a:pt x="229" y="10"/>
                    </a:lnTo>
                    <a:lnTo>
                      <a:pt x="242" y="10"/>
                    </a:lnTo>
                    <a:lnTo>
                      <a:pt x="254" y="10"/>
                    </a:lnTo>
                    <a:lnTo>
                      <a:pt x="264" y="10"/>
                    </a:lnTo>
                    <a:lnTo>
                      <a:pt x="270" y="10"/>
                    </a:lnTo>
                    <a:lnTo>
                      <a:pt x="275" y="10"/>
                    </a:lnTo>
                    <a:lnTo>
                      <a:pt x="281" y="10"/>
                    </a:lnTo>
                    <a:lnTo>
                      <a:pt x="286" y="10"/>
                    </a:lnTo>
                    <a:lnTo>
                      <a:pt x="292" y="12"/>
                    </a:lnTo>
                    <a:lnTo>
                      <a:pt x="296" y="12"/>
                    </a:lnTo>
                    <a:lnTo>
                      <a:pt x="299" y="12"/>
                    </a:lnTo>
                    <a:lnTo>
                      <a:pt x="303" y="12"/>
                    </a:lnTo>
                    <a:lnTo>
                      <a:pt x="303" y="13"/>
                    </a:lnTo>
                    <a:lnTo>
                      <a:pt x="303" y="13"/>
                    </a:lnTo>
                    <a:lnTo>
                      <a:pt x="303" y="15"/>
                    </a:lnTo>
                    <a:lnTo>
                      <a:pt x="303" y="15"/>
                    </a:lnTo>
                    <a:lnTo>
                      <a:pt x="298" y="18"/>
                    </a:lnTo>
                    <a:lnTo>
                      <a:pt x="292" y="22"/>
                    </a:lnTo>
                    <a:lnTo>
                      <a:pt x="283" y="25"/>
                    </a:lnTo>
                    <a:lnTo>
                      <a:pt x="272" y="28"/>
                    </a:lnTo>
                    <a:lnTo>
                      <a:pt x="268" y="28"/>
                    </a:lnTo>
                    <a:lnTo>
                      <a:pt x="264" y="29"/>
                    </a:lnTo>
                    <a:lnTo>
                      <a:pt x="261" y="29"/>
                    </a:lnTo>
                    <a:lnTo>
                      <a:pt x="256" y="29"/>
                    </a:lnTo>
                    <a:lnTo>
                      <a:pt x="251" y="31"/>
                    </a:lnTo>
                    <a:lnTo>
                      <a:pt x="246" y="31"/>
                    </a:lnTo>
                    <a:lnTo>
                      <a:pt x="241" y="32"/>
                    </a:lnTo>
                    <a:lnTo>
                      <a:pt x="236" y="32"/>
                    </a:lnTo>
                    <a:lnTo>
                      <a:pt x="230" y="32"/>
                    </a:lnTo>
                    <a:lnTo>
                      <a:pt x="223" y="34"/>
                    </a:lnTo>
                    <a:lnTo>
                      <a:pt x="218" y="34"/>
                    </a:lnTo>
                    <a:lnTo>
                      <a:pt x="212" y="34"/>
                    </a:lnTo>
                    <a:lnTo>
                      <a:pt x="208" y="35"/>
                    </a:lnTo>
                    <a:lnTo>
                      <a:pt x="204" y="35"/>
                    </a:lnTo>
                    <a:lnTo>
                      <a:pt x="201" y="37"/>
                    </a:lnTo>
                    <a:lnTo>
                      <a:pt x="199" y="37"/>
                    </a:lnTo>
                    <a:lnTo>
                      <a:pt x="193" y="38"/>
                    </a:lnTo>
                    <a:lnTo>
                      <a:pt x="190" y="40"/>
                    </a:lnTo>
                    <a:lnTo>
                      <a:pt x="189" y="40"/>
                    </a:lnTo>
                    <a:lnTo>
                      <a:pt x="188" y="40"/>
                    </a:lnTo>
                    <a:lnTo>
                      <a:pt x="188" y="50"/>
                    </a:lnTo>
                    <a:lnTo>
                      <a:pt x="183" y="48"/>
                    </a:lnTo>
                    <a:lnTo>
                      <a:pt x="179" y="45"/>
                    </a:lnTo>
                    <a:lnTo>
                      <a:pt x="173" y="44"/>
                    </a:lnTo>
                    <a:lnTo>
                      <a:pt x="168" y="42"/>
                    </a:lnTo>
                    <a:lnTo>
                      <a:pt x="159" y="40"/>
                    </a:lnTo>
                    <a:lnTo>
                      <a:pt x="150" y="37"/>
                    </a:lnTo>
                    <a:lnTo>
                      <a:pt x="143" y="32"/>
                    </a:lnTo>
                    <a:lnTo>
                      <a:pt x="135" y="29"/>
                    </a:lnTo>
                    <a:lnTo>
                      <a:pt x="128" y="26"/>
                    </a:lnTo>
                    <a:lnTo>
                      <a:pt x="124" y="24"/>
                    </a:lnTo>
                    <a:lnTo>
                      <a:pt x="120" y="22"/>
                    </a:lnTo>
                    <a:lnTo>
                      <a:pt x="119" y="22"/>
                    </a:lnTo>
                    <a:lnTo>
                      <a:pt x="114" y="41"/>
                    </a:lnTo>
                    <a:lnTo>
                      <a:pt x="115" y="41"/>
                    </a:lnTo>
                    <a:lnTo>
                      <a:pt x="119" y="44"/>
                    </a:lnTo>
                    <a:lnTo>
                      <a:pt x="124" y="45"/>
                    </a:lnTo>
                    <a:lnTo>
                      <a:pt x="130" y="48"/>
                    </a:lnTo>
                    <a:lnTo>
                      <a:pt x="138" y="53"/>
                    </a:lnTo>
                    <a:lnTo>
                      <a:pt x="147" y="56"/>
                    </a:lnTo>
                    <a:lnTo>
                      <a:pt x="156" y="58"/>
                    </a:lnTo>
                    <a:lnTo>
                      <a:pt x="165" y="61"/>
                    </a:lnTo>
                    <a:lnTo>
                      <a:pt x="173" y="64"/>
                    </a:lnTo>
                    <a:lnTo>
                      <a:pt x="181" y="67"/>
                    </a:lnTo>
                    <a:lnTo>
                      <a:pt x="188" y="70"/>
                    </a:lnTo>
                    <a:lnTo>
                      <a:pt x="192" y="73"/>
                    </a:lnTo>
                    <a:lnTo>
                      <a:pt x="194" y="76"/>
                    </a:lnTo>
                    <a:lnTo>
                      <a:pt x="197" y="77"/>
                    </a:lnTo>
                    <a:lnTo>
                      <a:pt x="198" y="79"/>
                    </a:lnTo>
                    <a:lnTo>
                      <a:pt x="199" y="80"/>
                    </a:lnTo>
                    <a:lnTo>
                      <a:pt x="200" y="82"/>
                    </a:lnTo>
                    <a:lnTo>
                      <a:pt x="200" y="83"/>
                    </a:lnTo>
                    <a:lnTo>
                      <a:pt x="201" y="83"/>
                    </a:lnTo>
                    <a:lnTo>
                      <a:pt x="201" y="83"/>
                    </a:lnTo>
                    <a:lnTo>
                      <a:pt x="201" y="85"/>
                    </a:lnTo>
                    <a:lnTo>
                      <a:pt x="200" y="89"/>
                    </a:lnTo>
                    <a:lnTo>
                      <a:pt x="199" y="93"/>
                    </a:lnTo>
                    <a:lnTo>
                      <a:pt x="198" y="96"/>
                    </a:lnTo>
                    <a:lnTo>
                      <a:pt x="198" y="98"/>
                    </a:lnTo>
                    <a:lnTo>
                      <a:pt x="197" y="102"/>
                    </a:lnTo>
                    <a:lnTo>
                      <a:pt x="194" y="103"/>
                    </a:lnTo>
                    <a:lnTo>
                      <a:pt x="190" y="105"/>
                    </a:lnTo>
                    <a:lnTo>
                      <a:pt x="183" y="105"/>
                    </a:lnTo>
                    <a:lnTo>
                      <a:pt x="181" y="105"/>
                    </a:lnTo>
                    <a:lnTo>
                      <a:pt x="179" y="103"/>
                    </a:lnTo>
                    <a:lnTo>
                      <a:pt x="177" y="103"/>
                    </a:lnTo>
                    <a:lnTo>
                      <a:pt x="173" y="103"/>
                    </a:lnTo>
                    <a:lnTo>
                      <a:pt x="167" y="103"/>
                    </a:lnTo>
                    <a:lnTo>
                      <a:pt x="158" y="105"/>
                    </a:lnTo>
                    <a:lnTo>
                      <a:pt x="150" y="105"/>
                    </a:lnTo>
                    <a:lnTo>
                      <a:pt x="141" y="106"/>
                    </a:lnTo>
                    <a:lnTo>
                      <a:pt x="134" y="109"/>
                    </a:lnTo>
                    <a:lnTo>
                      <a:pt x="126" y="111"/>
                    </a:lnTo>
                    <a:lnTo>
                      <a:pt x="119" y="114"/>
                    </a:lnTo>
                    <a:lnTo>
                      <a:pt x="114" y="115"/>
                    </a:lnTo>
                    <a:lnTo>
                      <a:pt x="109" y="117"/>
                    </a:lnTo>
                    <a:lnTo>
                      <a:pt x="104" y="119"/>
                    </a:lnTo>
                    <a:lnTo>
                      <a:pt x="98" y="122"/>
                    </a:lnTo>
                    <a:lnTo>
                      <a:pt x="92" y="127"/>
                    </a:lnTo>
                    <a:lnTo>
                      <a:pt x="84" y="130"/>
                    </a:lnTo>
                    <a:lnTo>
                      <a:pt x="75" y="131"/>
                    </a:lnTo>
                    <a:lnTo>
                      <a:pt x="66" y="134"/>
                    </a:lnTo>
                    <a:lnTo>
                      <a:pt x="55" y="134"/>
                    </a:lnTo>
                    <a:lnTo>
                      <a:pt x="41" y="133"/>
                    </a:lnTo>
                    <a:lnTo>
                      <a:pt x="32" y="130"/>
                    </a:lnTo>
                    <a:lnTo>
                      <a:pt x="28" y="127"/>
                    </a:lnTo>
                    <a:lnTo>
                      <a:pt x="26" y="125"/>
                    </a:lnTo>
                    <a:lnTo>
                      <a:pt x="27" y="115"/>
                    </a:lnTo>
                    <a:lnTo>
                      <a:pt x="5" y="118"/>
                    </a:lnTo>
                    <a:lnTo>
                      <a:pt x="5" y="111"/>
                    </a:lnTo>
                    <a:lnTo>
                      <a:pt x="5" y="103"/>
                    </a:lnTo>
                    <a:lnTo>
                      <a:pt x="5" y="96"/>
                    </a:lnTo>
                    <a:lnTo>
                      <a:pt x="5" y="89"/>
                    </a:lnTo>
                    <a:lnTo>
                      <a:pt x="5" y="77"/>
                    </a:lnTo>
                    <a:lnTo>
                      <a:pt x="3" y="63"/>
                    </a:lnTo>
                    <a:lnTo>
                      <a:pt x="1" y="47"/>
                    </a:lnTo>
                    <a:lnTo>
                      <a:pt x="0" y="32"/>
                    </a:lnTo>
                    <a:close/>
                  </a:path>
                </a:pathLst>
              </a:custGeom>
              <a:solidFill>
                <a:srgbClr val="E5A599"/>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90" name="Freeform 78"/>
              <p:cNvSpPr>
                <a:spLocks/>
              </p:cNvSpPr>
              <p:nvPr/>
            </p:nvSpPr>
            <p:spPr bwMode="auto">
              <a:xfrm>
                <a:off x="2060" y="3134"/>
                <a:ext cx="9" cy="24"/>
              </a:xfrm>
              <a:custGeom>
                <a:avLst/>
                <a:gdLst/>
                <a:ahLst/>
                <a:cxnLst>
                  <a:cxn ang="0">
                    <a:pos x="20" y="36"/>
                  </a:cxn>
                  <a:cxn ang="0">
                    <a:pos x="19" y="39"/>
                  </a:cxn>
                  <a:cxn ang="0">
                    <a:pos x="17" y="42"/>
                  </a:cxn>
                  <a:cxn ang="0">
                    <a:pos x="14" y="45"/>
                  </a:cxn>
                  <a:cxn ang="0">
                    <a:pos x="11" y="47"/>
                  </a:cxn>
                  <a:cxn ang="0">
                    <a:pos x="12" y="45"/>
                  </a:cxn>
                  <a:cxn ang="0">
                    <a:pos x="14" y="36"/>
                  </a:cxn>
                  <a:cxn ang="0">
                    <a:pos x="16" y="29"/>
                  </a:cxn>
                  <a:cxn ang="0">
                    <a:pos x="14" y="23"/>
                  </a:cxn>
                  <a:cxn ang="0">
                    <a:pos x="12" y="16"/>
                  </a:cxn>
                  <a:cxn ang="0">
                    <a:pos x="11" y="14"/>
                  </a:cxn>
                  <a:cxn ang="0">
                    <a:pos x="9" y="11"/>
                  </a:cxn>
                  <a:cxn ang="0">
                    <a:pos x="7" y="7"/>
                  </a:cxn>
                  <a:cxn ang="0">
                    <a:pos x="3" y="4"/>
                  </a:cxn>
                  <a:cxn ang="0">
                    <a:pos x="0" y="1"/>
                  </a:cxn>
                  <a:cxn ang="0">
                    <a:pos x="1" y="1"/>
                  </a:cxn>
                  <a:cxn ang="0">
                    <a:pos x="1" y="1"/>
                  </a:cxn>
                  <a:cxn ang="0">
                    <a:pos x="1" y="1"/>
                  </a:cxn>
                  <a:cxn ang="0">
                    <a:pos x="2" y="1"/>
                  </a:cxn>
                  <a:cxn ang="0">
                    <a:pos x="3" y="0"/>
                  </a:cxn>
                  <a:cxn ang="0">
                    <a:pos x="4" y="0"/>
                  </a:cxn>
                  <a:cxn ang="0">
                    <a:pos x="6" y="0"/>
                  </a:cxn>
                  <a:cxn ang="0">
                    <a:pos x="7" y="0"/>
                  </a:cxn>
                  <a:cxn ang="0">
                    <a:pos x="11" y="11"/>
                  </a:cxn>
                  <a:cxn ang="0">
                    <a:pos x="16" y="21"/>
                  </a:cxn>
                  <a:cxn ang="0">
                    <a:pos x="19" y="30"/>
                  </a:cxn>
                  <a:cxn ang="0">
                    <a:pos x="20" y="36"/>
                  </a:cxn>
                </a:cxnLst>
                <a:rect l="0" t="0" r="r" b="b"/>
                <a:pathLst>
                  <a:path w="20" h="47">
                    <a:moveTo>
                      <a:pt x="20" y="36"/>
                    </a:moveTo>
                    <a:lnTo>
                      <a:pt x="19" y="39"/>
                    </a:lnTo>
                    <a:lnTo>
                      <a:pt x="17" y="42"/>
                    </a:lnTo>
                    <a:lnTo>
                      <a:pt x="14" y="45"/>
                    </a:lnTo>
                    <a:lnTo>
                      <a:pt x="11" y="47"/>
                    </a:lnTo>
                    <a:lnTo>
                      <a:pt x="12" y="45"/>
                    </a:lnTo>
                    <a:lnTo>
                      <a:pt x="14" y="36"/>
                    </a:lnTo>
                    <a:lnTo>
                      <a:pt x="16" y="29"/>
                    </a:lnTo>
                    <a:lnTo>
                      <a:pt x="14" y="23"/>
                    </a:lnTo>
                    <a:lnTo>
                      <a:pt x="12" y="16"/>
                    </a:lnTo>
                    <a:lnTo>
                      <a:pt x="11" y="14"/>
                    </a:lnTo>
                    <a:lnTo>
                      <a:pt x="9" y="11"/>
                    </a:lnTo>
                    <a:lnTo>
                      <a:pt x="7" y="7"/>
                    </a:lnTo>
                    <a:lnTo>
                      <a:pt x="3" y="4"/>
                    </a:lnTo>
                    <a:lnTo>
                      <a:pt x="0" y="1"/>
                    </a:lnTo>
                    <a:lnTo>
                      <a:pt x="1" y="1"/>
                    </a:lnTo>
                    <a:lnTo>
                      <a:pt x="1" y="1"/>
                    </a:lnTo>
                    <a:lnTo>
                      <a:pt x="1" y="1"/>
                    </a:lnTo>
                    <a:lnTo>
                      <a:pt x="2" y="1"/>
                    </a:lnTo>
                    <a:lnTo>
                      <a:pt x="3" y="0"/>
                    </a:lnTo>
                    <a:lnTo>
                      <a:pt x="4" y="0"/>
                    </a:lnTo>
                    <a:lnTo>
                      <a:pt x="6" y="0"/>
                    </a:lnTo>
                    <a:lnTo>
                      <a:pt x="7" y="0"/>
                    </a:lnTo>
                    <a:lnTo>
                      <a:pt x="11" y="11"/>
                    </a:lnTo>
                    <a:lnTo>
                      <a:pt x="16" y="21"/>
                    </a:lnTo>
                    <a:lnTo>
                      <a:pt x="19" y="30"/>
                    </a:lnTo>
                    <a:lnTo>
                      <a:pt x="20" y="36"/>
                    </a:lnTo>
                    <a:close/>
                  </a:path>
                </a:pathLst>
              </a:custGeom>
              <a:solidFill>
                <a:srgbClr val="E5A599"/>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91" name="Freeform 79"/>
              <p:cNvSpPr>
                <a:spLocks/>
              </p:cNvSpPr>
              <p:nvPr/>
            </p:nvSpPr>
            <p:spPr bwMode="auto">
              <a:xfrm>
                <a:off x="2021" y="3168"/>
                <a:ext cx="34" cy="15"/>
              </a:xfrm>
              <a:custGeom>
                <a:avLst/>
                <a:gdLst/>
                <a:ahLst/>
                <a:cxnLst>
                  <a:cxn ang="0">
                    <a:pos x="68" y="1"/>
                  </a:cxn>
                  <a:cxn ang="0">
                    <a:pos x="64" y="6"/>
                  </a:cxn>
                  <a:cxn ang="0">
                    <a:pos x="61" y="11"/>
                  </a:cxn>
                  <a:cxn ang="0">
                    <a:pos x="57" y="16"/>
                  </a:cxn>
                  <a:cxn ang="0">
                    <a:pos x="54" y="22"/>
                  </a:cxn>
                  <a:cxn ang="0">
                    <a:pos x="52" y="26"/>
                  </a:cxn>
                  <a:cxn ang="0">
                    <a:pos x="49" y="27"/>
                  </a:cxn>
                  <a:cxn ang="0">
                    <a:pos x="47" y="30"/>
                  </a:cxn>
                  <a:cxn ang="0">
                    <a:pos x="45" y="30"/>
                  </a:cxn>
                  <a:cxn ang="0">
                    <a:pos x="40" y="30"/>
                  </a:cxn>
                  <a:cxn ang="0">
                    <a:pos x="34" y="29"/>
                  </a:cxn>
                  <a:cxn ang="0">
                    <a:pos x="30" y="27"/>
                  </a:cxn>
                  <a:cxn ang="0">
                    <a:pos x="26" y="24"/>
                  </a:cxn>
                  <a:cxn ang="0">
                    <a:pos x="22" y="20"/>
                  </a:cxn>
                  <a:cxn ang="0">
                    <a:pos x="15" y="16"/>
                  </a:cxn>
                  <a:cxn ang="0">
                    <a:pos x="8" y="13"/>
                  </a:cxn>
                  <a:cxn ang="0">
                    <a:pos x="0" y="9"/>
                  </a:cxn>
                  <a:cxn ang="0">
                    <a:pos x="5" y="7"/>
                  </a:cxn>
                  <a:cxn ang="0">
                    <a:pos x="11" y="6"/>
                  </a:cxn>
                  <a:cxn ang="0">
                    <a:pos x="17" y="4"/>
                  </a:cxn>
                  <a:cxn ang="0">
                    <a:pos x="24" y="3"/>
                  </a:cxn>
                  <a:cxn ang="0">
                    <a:pos x="31" y="1"/>
                  </a:cxn>
                  <a:cxn ang="0">
                    <a:pos x="37" y="1"/>
                  </a:cxn>
                  <a:cxn ang="0">
                    <a:pos x="44" y="0"/>
                  </a:cxn>
                  <a:cxn ang="0">
                    <a:pos x="49" y="0"/>
                  </a:cxn>
                  <a:cxn ang="0">
                    <a:pos x="52" y="0"/>
                  </a:cxn>
                  <a:cxn ang="0">
                    <a:pos x="55" y="0"/>
                  </a:cxn>
                  <a:cxn ang="0">
                    <a:pos x="57" y="0"/>
                  </a:cxn>
                  <a:cxn ang="0">
                    <a:pos x="59" y="1"/>
                  </a:cxn>
                  <a:cxn ang="0">
                    <a:pos x="62" y="1"/>
                  </a:cxn>
                  <a:cxn ang="0">
                    <a:pos x="64" y="1"/>
                  </a:cxn>
                  <a:cxn ang="0">
                    <a:pos x="66" y="1"/>
                  </a:cxn>
                  <a:cxn ang="0">
                    <a:pos x="68" y="1"/>
                  </a:cxn>
                </a:cxnLst>
                <a:rect l="0" t="0" r="r" b="b"/>
                <a:pathLst>
                  <a:path w="68" h="30">
                    <a:moveTo>
                      <a:pt x="68" y="1"/>
                    </a:moveTo>
                    <a:lnTo>
                      <a:pt x="64" y="6"/>
                    </a:lnTo>
                    <a:lnTo>
                      <a:pt x="61" y="11"/>
                    </a:lnTo>
                    <a:lnTo>
                      <a:pt x="57" y="16"/>
                    </a:lnTo>
                    <a:lnTo>
                      <a:pt x="54" y="22"/>
                    </a:lnTo>
                    <a:lnTo>
                      <a:pt x="52" y="26"/>
                    </a:lnTo>
                    <a:lnTo>
                      <a:pt x="49" y="27"/>
                    </a:lnTo>
                    <a:lnTo>
                      <a:pt x="47" y="30"/>
                    </a:lnTo>
                    <a:lnTo>
                      <a:pt x="45" y="30"/>
                    </a:lnTo>
                    <a:lnTo>
                      <a:pt x="40" y="30"/>
                    </a:lnTo>
                    <a:lnTo>
                      <a:pt x="34" y="29"/>
                    </a:lnTo>
                    <a:lnTo>
                      <a:pt x="30" y="27"/>
                    </a:lnTo>
                    <a:lnTo>
                      <a:pt x="26" y="24"/>
                    </a:lnTo>
                    <a:lnTo>
                      <a:pt x="22" y="20"/>
                    </a:lnTo>
                    <a:lnTo>
                      <a:pt x="15" y="16"/>
                    </a:lnTo>
                    <a:lnTo>
                      <a:pt x="8" y="13"/>
                    </a:lnTo>
                    <a:lnTo>
                      <a:pt x="0" y="9"/>
                    </a:lnTo>
                    <a:lnTo>
                      <a:pt x="5" y="7"/>
                    </a:lnTo>
                    <a:lnTo>
                      <a:pt x="11" y="6"/>
                    </a:lnTo>
                    <a:lnTo>
                      <a:pt x="17" y="4"/>
                    </a:lnTo>
                    <a:lnTo>
                      <a:pt x="24" y="3"/>
                    </a:lnTo>
                    <a:lnTo>
                      <a:pt x="31" y="1"/>
                    </a:lnTo>
                    <a:lnTo>
                      <a:pt x="37" y="1"/>
                    </a:lnTo>
                    <a:lnTo>
                      <a:pt x="44" y="0"/>
                    </a:lnTo>
                    <a:lnTo>
                      <a:pt x="49" y="0"/>
                    </a:lnTo>
                    <a:lnTo>
                      <a:pt x="52" y="0"/>
                    </a:lnTo>
                    <a:lnTo>
                      <a:pt x="55" y="0"/>
                    </a:lnTo>
                    <a:lnTo>
                      <a:pt x="57" y="0"/>
                    </a:lnTo>
                    <a:lnTo>
                      <a:pt x="59" y="1"/>
                    </a:lnTo>
                    <a:lnTo>
                      <a:pt x="62" y="1"/>
                    </a:lnTo>
                    <a:lnTo>
                      <a:pt x="64" y="1"/>
                    </a:lnTo>
                    <a:lnTo>
                      <a:pt x="66" y="1"/>
                    </a:lnTo>
                    <a:lnTo>
                      <a:pt x="68" y="1"/>
                    </a:lnTo>
                    <a:close/>
                  </a:path>
                </a:pathLst>
              </a:custGeom>
              <a:solidFill>
                <a:srgbClr val="E5A599"/>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92" name="Freeform 80"/>
              <p:cNvSpPr>
                <a:spLocks/>
              </p:cNvSpPr>
              <p:nvPr/>
            </p:nvSpPr>
            <p:spPr bwMode="auto">
              <a:xfrm>
                <a:off x="1522" y="3236"/>
                <a:ext cx="341" cy="298"/>
              </a:xfrm>
              <a:custGeom>
                <a:avLst/>
                <a:gdLst/>
                <a:ahLst/>
                <a:cxnLst>
                  <a:cxn ang="0">
                    <a:pos x="90" y="289"/>
                  </a:cxn>
                  <a:cxn ang="0">
                    <a:pos x="90" y="217"/>
                  </a:cxn>
                  <a:cxn ang="0">
                    <a:pos x="66" y="154"/>
                  </a:cxn>
                  <a:cxn ang="0">
                    <a:pos x="34" y="125"/>
                  </a:cxn>
                  <a:cxn ang="0">
                    <a:pos x="11" y="109"/>
                  </a:cxn>
                  <a:cxn ang="0">
                    <a:pos x="4" y="105"/>
                  </a:cxn>
                  <a:cxn ang="0">
                    <a:pos x="2" y="101"/>
                  </a:cxn>
                  <a:cxn ang="0">
                    <a:pos x="14" y="87"/>
                  </a:cxn>
                  <a:cxn ang="0">
                    <a:pos x="32" y="70"/>
                  </a:cxn>
                  <a:cxn ang="0">
                    <a:pos x="47" y="58"/>
                  </a:cxn>
                  <a:cxn ang="0">
                    <a:pos x="63" y="48"/>
                  </a:cxn>
                  <a:cxn ang="0">
                    <a:pos x="75" y="41"/>
                  </a:cxn>
                  <a:cxn ang="0">
                    <a:pos x="108" y="13"/>
                  </a:cxn>
                  <a:cxn ang="0">
                    <a:pos x="142" y="0"/>
                  </a:cxn>
                  <a:cxn ang="0">
                    <a:pos x="176" y="6"/>
                  </a:cxn>
                  <a:cxn ang="0">
                    <a:pos x="195" y="15"/>
                  </a:cxn>
                  <a:cxn ang="0">
                    <a:pos x="213" y="28"/>
                  </a:cxn>
                  <a:cxn ang="0">
                    <a:pos x="242" y="50"/>
                  </a:cxn>
                  <a:cxn ang="0">
                    <a:pos x="286" y="66"/>
                  </a:cxn>
                  <a:cxn ang="0">
                    <a:pos x="350" y="74"/>
                  </a:cxn>
                  <a:cxn ang="0">
                    <a:pos x="410" y="79"/>
                  </a:cxn>
                  <a:cxn ang="0">
                    <a:pos x="469" y="83"/>
                  </a:cxn>
                  <a:cxn ang="0">
                    <a:pos x="520" y="89"/>
                  </a:cxn>
                  <a:cxn ang="0">
                    <a:pos x="558" y="92"/>
                  </a:cxn>
                  <a:cxn ang="0">
                    <a:pos x="578" y="95"/>
                  </a:cxn>
                  <a:cxn ang="0">
                    <a:pos x="584" y="106"/>
                  </a:cxn>
                  <a:cxn ang="0">
                    <a:pos x="600" y="134"/>
                  </a:cxn>
                  <a:cxn ang="0">
                    <a:pos x="628" y="188"/>
                  </a:cxn>
                  <a:cxn ang="0">
                    <a:pos x="651" y="249"/>
                  </a:cxn>
                  <a:cxn ang="0">
                    <a:pos x="671" y="298"/>
                  </a:cxn>
                  <a:cxn ang="0">
                    <a:pos x="682" y="326"/>
                  </a:cxn>
                  <a:cxn ang="0">
                    <a:pos x="647" y="339"/>
                  </a:cxn>
                  <a:cxn ang="0">
                    <a:pos x="590" y="358"/>
                  </a:cxn>
                  <a:cxn ang="0">
                    <a:pos x="525" y="384"/>
                  </a:cxn>
                  <a:cxn ang="0">
                    <a:pos x="458" y="411"/>
                  </a:cxn>
                  <a:cxn ang="0">
                    <a:pos x="398" y="440"/>
                  </a:cxn>
                  <a:cxn ang="0">
                    <a:pos x="351" y="471"/>
                  </a:cxn>
                  <a:cxn ang="0">
                    <a:pos x="302" y="503"/>
                  </a:cxn>
                  <a:cxn ang="0">
                    <a:pos x="256" y="535"/>
                  </a:cxn>
                  <a:cxn ang="0">
                    <a:pos x="215" y="564"/>
                  </a:cxn>
                  <a:cxn ang="0">
                    <a:pos x="185" y="586"/>
                  </a:cxn>
                  <a:cxn ang="0">
                    <a:pos x="164" y="580"/>
                  </a:cxn>
                  <a:cxn ang="0">
                    <a:pos x="129" y="497"/>
                  </a:cxn>
                  <a:cxn ang="0">
                    <a:pos x="97" y="382"/>
                  </a:cxn>
                </a:cxnLst>
                <a:rect l="0" t="0" r="r" b="b"/>
                <a:pathLst>
                  <a:path w="682" h="596">
                    <a:moveTo>
                      <a:pt x="93" y="343"/>
                    </a:moveTo>
                    <a:lnTo>
                      <a:pt x="91" y="314"/>
                    </a:lnTo>
                    <a:lnTo>
                      <a:pt x="90" y="289"/>
                    </a:lnTo>
                    <a:lnTo>
                      <a:pt x="90" y="268"/>
                    </a:lnTo>
                    <a:lnTo>
                      <a:pt x="90" y="249"/>
                    </a:lnTo>
                    <a:lnTo>
                      <a:pt x="90" y="217"/>
                    </a:lnTo>
                    <a:lnTo>
                      <a:pt x="87" y="192"/>
                    </a:lnTo>
                    <a:lnTo>
                      <a:pt x="80" y="172"/>
                    </a:lnTo>
                    <a:lnTo>
                      <a:pt x="66" y="154"/>
                    </a:lnTo>
                    <a:lnTo>
                      <a:pt x="55" y="144"/>
                    </a:lnTo>
                    <a:lnTo>
                      <a:pt x="44" y="134"/>
                    </a:lnTo>
                    <a:lnTo>
                      <a:pt x="34" y="125"/>
                    </a:lnTo>
                    <a:lnTo>
                      <a:pt x="24" y="118"/>
                    </a:lnTo>
                    <a:lnTo>
                      <a:pt x="16" y="114"/>
                    </a:lnTo>
                    <a:lnTo>
                      <a:pt x="11" y="109"/>
                    </a:lnTo>
                    <a:lnTo>
                      <a:pt x="8" y="106"/>
                    </a:lnTo>
                    <a:lnTo>
                      <a:pt x="5" y="105"/>
                    </a:lnTo>
                    <a:lnTo>
                      <a:pt x="4" y="105"/>
                    </a:lnTo>
                    <a:lnTo>
                      <a:pt x="3" y="105"/>
                    </a:lnTo>
                    <a:lnTo>
                      <a:pt x="0" y="103"/>
                    </a:lnTo>
                    <a:lnTo>
                      <a:pt x="2" y="101"/>
                    </a:lnTo>
                    <a:lnTo>
                      <a:pt x="5" y="96"/>
                    </a:lnTo>
                    <a:lnTo>
                      <a:pt x="10" y="92"/>
                    </a:lnTo>
                    <a:lnTo>
                      <a:pt x="14" y="87"/>
                    </a:lnTo>
                    <a:lnTo>
                      <a:pt x="20" y="82"/>
                    </a:lnTo>
                    <a:lnTo>
                      <a:pt x="25" y="76"/>
                    </a:lnTo>
                    <a:lnTo>
                      <a:pt x="32" y="70"/>
                    </a:lnTo>
                    <a:lnTo>
                      <a:pt x="40" y="63"/>
                    </a:lnTo>
                    <a:lnTo>
                      <a:pt x="43" y="60"/>
                    </a:lnTo>
                    <a:lnTo>
                      <a:pt x="47" y="58"/>
                    </a:lnTo>
                    <a:lnTo>
                      <a:pt x="52" y="56"/>
                    </a:lnTo>
                    <a:lnTo>
                      <a:pt x="57" y="51"/>
                    </a:lnTo>
                    <a:lnTo>
                      <a:pt x="63" y="48"/>
                    </a:lnTo>
                    <a:lnTo>
                      <a:pt x="67" y="45"/>
                    </a:lnTo>
                    <a:lnTo>
                      <a:pt x="72" y="44"/>
                    </a:lnTo>
                    <a:lnTo>
                      <a:pt x="75" y="41"/>
                    </a:lnTo>
                    <a:lnTo>
                      <a:pt x="87" y="31"/>
                    </a:lnTo>
                    <a:lnTo>
                      <a:pt x="97" y="21"/>
                    </a:lnTo>
                    <a:lnTo>
                      <a:pt x="108" y="13"/>
                    </a:lnTo>
                    <a:lnTo>
                      <a:pt x="119" y="6"/>
                    </a:lnTo>
                    <a:lnTo>
                      <a:pt x="130" y="2"/>
                    </a:lnTo>
                    <a:lnTo>
                      <a:pt x="142" y="0"/>
                    </a:lnTo>
                    <a:lnTo>
                      <a:pt x="155" y="0"/>
                    </a:lnTo>
                    <a:lnTo>
                      <a:pt x="170" y="3"/>
                    </a:lnTo>
                    <a:lnTo>
                      <a:pt x="176" y="6"/>
                    </a:lnTo>
                    <a:lnTo>
                      <a:pt x="183" y="9"/>
                    </a:lnTo>
                    <a:lnTo>
                      <a:pt x="190" y="12"/>
                    </a:lnTo>
                    <a:lnTo>
                      <a:pt x="195" y="15"/>
                    </a:lnTo>
                    <a:lnTo>
                      <a:pt x="201" y="19"/>
                    </a:lnTo>
                    <a:lnTo>
                      <a:pt x="207" y="24"/>
                    </a:lnTo>
                    <a:lnTo>
                      <a:pt x="213" y="28"/>
                    </a:lnTo>
                    <a:lnTo>
                      <a:pt x="218" y="34"/>
                    </a:lnTo>
                    <a:lnTo>
                      <a:pt x="229" y="42"/>
                    </a:lnTo>
                    <a:lnTo>
                      <a:pt x="242" y="50"/>
                    </a:lnTo>
                    <a:lnTo>
                      <a:pt x="254" y="56"/>
                    </a:lnTo>
                    <a:lnTo>
                      <a:pt x="269" y="61"/>
                    </a:lnTo>
                    <a:lnTo>
                      <a:pt x="286" y="66"/>
                    </a:lnTo>
                    <a:lnTo>
                      <a:pt x="303" y="70"/>
                    </a:lnTo>
                    <a:lnTo>
                      <a:pt x="325" y="73"/>
                    </a:lnTo>
                    <a:lnTo>
                      <a:pt x="350" y="74"/>
                    </a:lnTo>
                    <a:lnTo>
                      <a:pt x="370" y="76"/>
                    </a:lnTo>
                    <a:lnTo>
                      <a:pt x="390" y="77"/>
                    </a:lnTo>
                    <a:lnTo>
                      <a:pt x="410" y="79"/>
                    </a:lnTo>
                    <a:lnTo>
                      <a:pt x="430" y="80"/>
                    </a:lnTo>
                    <a:lnTo>
                      <a:pt x="450" y="82"/>
                    </a:lnTo>
                    <a:lnTo>
                      <a:pt x="469" y="83"/>
                    </a:lnTo>
                    <a:lnTo>
                      <a:pt x="487" y="85"/>
                    </a:lnTo>
                    <a:lnTo>
                      <a:pt x="504" y="86"/>
                    </a:lnTo>
                    <a:lnTo>
                      <a:pt x="520" y="89"/>
                    </a:lnTo>
                    <a:lnTo>
                      <a:pt x="534" y="90"/>
                    </a:lnTo>
                    <a:lnTo>
                      <a:pt x="547" y="92"/>
                    </a:lnTo>
                    <a:lnTo>
                      <a:pt x="558" y="92"/>
                    </a:lnTo>
                    <a:lnTo>
                      <a:pt x="567" y="93"/>
                    </a:lnTo>
                    <a:lnTo>
                      <a:pt x="574" y="95"/>
                    </a:lnTo>
                    <a:lnTo>
                      <a:pt x="578" y="95"/>
                    </a:lnTo>
                    <a:lnTo>
                      <a:pt x="580" y="95"/>
                    </a:lnTo>
                    <a:lnTo>
                      <a:pt x="583" y="105"/>
                    </a:lnTo>
                    <a:lnTo>
                      <a:pt x="584" y="106"/>
                    </a:lnTo>
                    <a:lnTo>
                      <a:pt x="588" y="112"/>
                    </a:lnTo>
                    <a:lnTo>
                      <a:pt x="594" y="121"/>
                    </a:lnTo>
                    <a:lnTo>
                      <a:pt x="600" y="134"/>
                    </a:lnTo>
                    <a:lnTo>
                      <a:pt x="609" y="148"/>
                    </a:lnTo>
                    <a:lnTo>
                      <a:pt x="618" y="167"/>
                    </a:lnTo>
                    <a:lnTo>
                      <a:pt x="628" y="188"/>
                    </a:lnTo>
                    <a:lnTo>
                      <a:pt x="637" y="209"/>
                    </a:lnTo>
                    <a:lnTo>
                      <a:pt x="645" y="230"/>
                    </a:lnTo>
                    <a:lnTo>
                      <a:pt x="651" y="249"/>
                    </a:lnTo>
                    <a:lnTo>
                      <a:pt x="659" y="268"/>
                    </a:lnTo>
                    <a:lnTo>
                      <a:pt x="664" y="284"/>
                    </a:lnTo>
                    <a:lnTo>
                      <a:pt x="671" y="298"/>
                    </a:lnTo>
                    <a:lnTo>
                      <a:pt x="675" y="310"/>
                    </a:lnTo>
                    <a:lnTo>
                      <a:pt x="680" y="320"/>
                    </a:lnTo>
                    <a:lnTo>
                      <a:pt x="682" y="326"/>
                    </a:lnTo>
                    <a:lnTo>
                      <a:pt x="673" y="329"/>
                    </a:lnTo>
                    <a:lnTo>
                      <a:pt x="661" y="333"/>
                    </a:lnTo>
                    <a:lnTo>
                      <a:pt x="647" y="339"/>
                    </a:lnTo>
                    <a:lnTo>
                      <a:pt x="629" y="345"/>
                    </a:lnTo>
                    <a:lnTo>
                      <a:pt x="611" y="350"/>
                    </a:lnTo>
                    <a:lnTo>
                      <a:pt x="590" y="358"/>
                    </a:lnTo>
                    <a:lnTo>
                      <a:pt x="569" y="366"/>
                    </a:lnTo>
                    <a:lnTo>
                      <a:pt x="547" y="375"/>
                    </a:lnTo>
                    <a:lnTo>
                      <a:pt x="525" y="384"/>
                    </a:lnTo>
                    <a:lnTo>
                      <a:pt x="502" y="393"/>
                    </a:lnTo>
                    <a:lnTo>
                      <a:pt x="480" y="403"/>
                    </a:lnTo>
                    <a:lnTo>
                      <a:pt x="458" y="411"/>
                    </a:lnTo>
                    <a:lnTo>
                      <a:pt x="437" y="422"/>
                    </a:lnTo>
                    <a:lnTo>
                      <a:pt x="417" y="432"/>
                    </a:lnTo>
                    <a:lnTo>
                      <a:pt x="398" y="440"/>
                    </a:lnTo>
                    <a:lnTo>
                      <a:pt x="382" y="451"/>
                    </a:lnTo>
                    <a:lnTo>
                      <a:pt x="366" y="461"/>
                    </a:lnTo>
                    <a:lnTo>
                      <a:pt x="351" y="471"/>
                    </a:lnTo>
                    <a:lnTo>
                      <a:pt x="334" y="481"/>
                    </a:lnTo>
                    <a:lnTo>
                      <a:pt x="318" y="491"/>
                    </a:lnTo>
                    <a:lnTo>
                      <a:pt x="302" y="503"/>
                    </a:lnTo>
                    <a:lnTo>
                      <a:pt x="286" y="513"/>
                    </a:lnTo>
                    <a:lnTo>
                      <a:pt x="270" y="525"/>
                    </a:lnTo>
                    <a:lnTo>
                      <a:pt x="256" y="535"/>
                    </a:lnTo>
                    <a:lnTo>
                      <a:pt x="242" y="545"/>
                    </a:lnTo>
                    <a:lnTo>
                      <a:pt x="228" y="554"/>
                    </a:lnTo>
                    <a:lnTo>
                      <a:pt x="215" y="564"/>
                    </a:lnTo>
                    <a:lnTo>
                      <a:pt x="204" y="571"/>
                    </a:lnTo>
                    <a:lnTo>
                      <a:pt x="194" y="580"/>
                    </a:lnTo>
                    <a:lnTo>
                      <a:pt x="185" y="586"/>
                    </a:lnTo>
                    <a:lnTo>
                      <a:pt x="178" y="591"/>
                    </a:lnTo>
                    <a:lnTo>
                      <a:pt x="172" y="596"/>
                    </a:lnTo>
                    <a:lnTo>
                      <a:pt x="164" y="580"/>
                    </a:lnTo>
                    <a:lnTo>
                      <a:pt x="154" y="558"/>
                    </a:lnTo>
                    <a:lnTo>
                      <a:pt x="142" y="529"/>
                    </a:lnTo>
                    <a:lnTo>
                      <a:pt x="129" y="497"/>
                    </a:lnTo>
                    <a:lnTo>
                      <a:pt x="117" y="461"/>
                    </a:lnTo>
                    <a:lnTo>
                      <a:pt x="106" y="422"/>
                    </a:lnTo>
                    <a:lnTo>
                      <a:pt x="97" y="382"/>
                    </a:lnTo>
                    <a:lnTo>
                      <a:pt x="93" y="343"/>
                    </a:lnTo>
                    <a:close/>
                  </a:path>
                </a:pathLst>
              </a:custGeom>
              <a:solidFill>
                <a:srgbClr val="3D87C6"/>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93" name="Freeform 81"/>
              <p:cNvSpPr>
                <a:spLocks/>
              </p:cNvSpPr>
              <p:nvPr/>
            </p:nvSpPr>
            <p:spPr bwMode="auto">
              <a:xfrm>
                <a:off x="1299" y="2928"/>
                <a:ext cx="23" cy="37"/>
              </a:xfrm>
              <a:custGeom>
                <a:avLst/>
                <a:gdLst/>
                <a:ahLst/>
                <a:cxnLst>
                  <a:cxn ang="0">
                    <a:pos x="36" y="46"/>
                  </a:cxn>
                  <a:cxn ang="0">
                    <a:pos x="36" y="41"/>
                  </a:cxn>
                  <a:cxn ang="0">
                    <a:pos x="37" y="35"/>
                  </a:cxn>
                  <a:cxn ang="0">
                    <a:pos x="37" y="32"/>
                  </a:cxn>
                  <a:cxn ang="0">
                    <a:pos x="37" y="31"/>
                  </a:cxn>
                  <a:cxn ang="0">
                    <a:pos x="35" y="26"/>
                  </a:cxn>
                  <a:cxn ang="0">
                    <a:pos x="30" y="17"/>
                  </a:cxn>
                  <a:cxn ang="0">
                    <a:pos x="22" y="7"/>
                  </a:cxn>
                  <a:cxn ang="0">
                    <a:pos x="14" y="0"/>
                  </a:cxn>
                  <a:cxn ang="0">
                    <a:pos x="8" y="0"/>
                  </a:cxn>
                  <a:cxn ang="0">
                    <a:pos x="3" y="1"/>
                  </a:cxn>
                  <a:cxn ang="0">
                    <a:pos x="1" y="4"/>
                  </a:cxn>
                  <a:cxn ang="0">
                    <a:pos x="0" y="6"/>
                  </a:cxn>
                  <a:cxn ang="0">
                    <a:pos x="9" y="6"/>
                  </a:cxn>
                  <a:cxn ang="0">
                    <a:pos x="26" y="32"/>
                  </a:cxn>
                  <a:cxn ang="0">
                    <a:pos x="21" y="46"/>
                  </a:cxn>
                  <a:cxn ang="0">
                    <a:pos x="20" y="48"/>
                  </a:cxn>
                  <a:cxn ang="0">
                    <a:pos x="18" y="49"/>
                  </a:cxn>
                  <a:cxn ang="0">
                    <a:pos x="15" y="54"/>
                  </a:cxn>
                  <a:cxn ang="0">
                    <a:pos x="16" y="57"/>
                  </a:cxn>
                  <a:cxn ang="0">
                    <a:pos x="22" y="58"/>
                  </a:cxn>
                  <a:cxn ang="0">
                    <a:pos x="29" y="60"/>
                  </a:cxn>
                  <a:cxn ang="0">
                    <a:pos x="34" y="61"/>
                  </a:cxn>
                  <a:cxn ang="0">
                    <a:pos x="36" y="61"/>
                  </a:cxn>
                  <a:cxn ang="0">
                    <a:pos x="34" y="64"/>
                  </a:cxn>
                  <a:cxn ang="0">
                    <a:pos x="31" y="71"/>
                  </a:cxn>
                  <a:cxn ang="0">
                    <a:pos x="29" y="76"/>
                  </a:cxn>
                  <a:cxn ang="0">
                    <a:pos x="33" y="71"/>
                  </a:cxn>
                  <a:cxn ang="0">
                    <a:pos x="40" y="62"/>
                  </a:cxn>
                  <a:cxn ang="0">
                    <a:pos x="43" y="57"/>
                  </a:cxn>
                  <a:cxn ang="0">
                    <a:pos x="44" y="54"/>
                  </a:cxn>
                  <a:cxn ang="0">
                    <a:pos x="44" y="52"/>
                  </a:cxn>
                  <a:cxn ang="0">
                    <a:pos x="43" y="52"/>
                  </a:cxn>
                  <a:cxn ang="0">
                    <a:pos x="41" y="52"/>
                  </a:cxn>
                  <a:cxn ang="0">
                    <a:pos x="37" y="51"/>
                  </a:cxn>
                  <a:cxn ang="0">
                    <a:pos x="36" y="46"/>
                  </a:cxn>
                </a:cxnLst>
                <a:rect l="0" t="0" r="r" b="b"/>
                <a:pathLst>
                  <a:path w="44" h="76">
                    <a:moveTo>
                      <a:pt x="36" y="46"/>
                    </a:moveTo>
                    <a:lnTo>
                      <a:pt x="36" y="41"/>
                    </a:lnTo>
                    <a:lnTo>
                      <a:pt x="37" y="35"/>
                    </a:lnTo>
                    <a:lnTo>
                      <a:pt x="37" y="32"/>
                    </a:lnTo>
                    <a:lnTo>
                      <a:pt x="37" y="31"/>
                    </a:lnTo>
                    <a:lnTo>
                      <a:pt x="35" y="26"/>
                    </a:lnTo>
                    <a:lnTo>
                      <a:pt x="30" y="17"/>
                    </a:lnTo>
                    <a:lnTo>
                      <a:pt x="22" y="7"/>
                    </a:lnTo>
                    <a:lnTo>
                      <a:pt x="14" y="0"/>
                    </a:lnTo>
                    <a:lnTo>
                      <a:pt x="8" y="0"/>
                    </a:lnTo>
                    <a:lnTo>
                      <a:pt x="3" y="1"/>
                    </a:lnTo>
                    <a:lnTo>
                      <a:pt x="1" y="4"/>
                    </a:lnTo>
                    <a:lnTo>
                      <a:pt x="0" y="6"/>
                    </a:lnTo>
                    <a:lnTo>
                      <a:pt x="9" y="6"/>
                    </a:lnTo>
                    <a:lnTo>
                      <a:pt x="26" y="32"/>
                    </a:lnTo>
                    <a:lnTo>
                      <a:pt x="21" y="46"/>
                    </a:lnTo>
                    <a:lnTo>
                      <a:pt x="20" y="48"/>
                    </a:lnTo>
                    <a:lnTo>
                      <a:pt x="18" y="49"/>
                    </a:lnTo>
                    <a:lnTo>
                      <a:pt x="15" y="54"/>
                    </a:lnTo>
                    <a:lnTo>
                      <a:pt x="16" y="57"/>
                    </a:lnTo>
                    <a:lnTo>
                      <a:pt x="22" y="58"/>
                    </a:lnTo>
                    <a:lnTo>
                      <a:pt x="29" y="60"/>
                    </a:lnTo>
                    <a:lnTo>
                      <a:pt x="34" y="61"/>
                    </a:lnTo>
                    <a:lnTo>
                      <a:pt x="36" y="61"/>
                    </a:lnTo>
                    <a:lnTo>
                      <a:pt x="34" y="64"/>
                    </a:lnTo>
                    <a:lnTo>
                      <a:pt x="31" y="71"/>
                    </a:lnTo>
                    <a:lnTo>
                      <a:pt x="29" y="76"/>
                    </a:lnTo>
                    <a:lnTo>
                      <a:pt x="33" y="71"/>
                    </a:lnTo>
                    <a:lnTo>
                      <a:pt x="40" y="62"/>
                    </a:lnTo>
                    <a:lnTo>
                      <a:pt x="43" y="57"/>
                    </a:lnTo>
                    <a:lnTo>
                      <a:pt x="44" y="54"/>
                    </a:lnTo>
                    <a:lnTo>
                      <a:pt x="44" y="52"/>
                    </a:lnTo>
                    <a:lnTo>
                      <a:pt x="43" y="52"/>
                    </a:lnTo>
                    <a:lnTo>
                      <a:pt x="41" y="52"/>
                    </a:lnTo>
                    <a:lnTo>
                      <a:pt x="37" y="51"/>
                    </a:lnTo>
                    <a:lnTo>
                      <a:pt x="36" y="46"/>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94" name="Freeform 82"/>
              <p:cNvSpPr>
                <a:spLocks/>
              </p:cNvSpPr>
              <p:nvPr/>
            </p:nvSpPr>
            <p:spPr bwMode="auto">
              <a:xfrm>
                <a:off x="1384" y="2822"/>
                <a:ext cx="25" cy="59"/>
              </a:xfrm>
              <a:custGeom>
                <a:avLst/>
                <a:gdLst/>
                <a:ahLst/>
                <a:cxnLst>
                  <a:cxn ang="0">
                    <a:pos x="33" y="38"/>
                  </a:cxn>
                  <a:cxn ang="0">
                    <a:pos x="38" y="56"/>
                  </a:cxn>
                  <a:cxn ang="0">
                    <a:pos x="44" y="83"/>
                  </a:cxn>
                  <a:cxn ang="0">
                    <a:pos x="48" y="108"/>
                  </a:cxn>
                  <a:cxn ang="0">
                    <a:pos x="49" y="118"/>
                  </a:cxn>
                  <a:cxn ang="0">
                    <a:pos x="49" y="109"/>
                  </a:cxn>
                  <a:cxn ang="0">
                    <a:pos x="48" y="86"/>
                  </a:cxn>
                  <a:cxn ang="0">
                    <a:pos x="46" y="60"/>
                  </a:cxn>
                  <a:cxn ang="0">
                    <a:pos x="43" y="38"/>
                  </a:cxn>
                  <a:cxn ang="0">
                    <a:pos x="40" y="31"/>
                  </a:cxn>
                  <a:cxn ang="0">
                    <a:pos x="34" y="24"/>
                  </a:cxn>
                  <a:cxn ang="0">
                    <a:pos x="27" y="16"/>
                  </a:cxn>
                  <a:cxn ang="0">
                    <a:pos x="20" y="11"/>
                  </a:cxn>
                  <a:cxn ang="0">
                    <a:pos x="12" y="6"/>
                  </a:cxn>
                  <a:cxn ang="0">
                    <a:pos x="6" y="3"/>
                  </a:cxn>
                  <a:cxn ang="0">
                    <a:pos x="2" y="2"/>
                  </a:cxn>
                  <a:cxn ang="0">
                    <a:pos x="0" y="0"/>
                  </a:cxn>
                  <a:cxn ang="0">
                    <a:pos x="1" y="2"/>
                  </a:cxn>
                  <a:cxn ang="0">
                    <a:pos x="4" y="5"/>
                  </a:cxn>
                  <a:cxn ang="0">
                    <a:pos x="9" y="9"/>
                  </a:cxn>
                  <a:cxn ang="0">
                    <a:pos x="13" y="15"/>
                  </a:cxn>
                  <a:cxn ang="0">
                    <a:pos x="19" y="21"/>
                  </a:cxn>
                  <a:cxn ang="0">
                    <a:pos x="24" y="27"/>
                  </a:cxn>
                  <a:cxn ang="0">
                    <a:pos x="30" y="32"/>
                  </a:cxn>
                  <a:cxn ang="0">
                    <a:pos x="33" y="38"/>
                  </a:cxn>
                </a:cxnLst>
                <a:rect l="0" t="0" r="r" b="b"/>
                <a:pathLst>
                  <a:path w="49" h="118">
                    <a:moveTo>
                      <a:pt x="33" y="38"/>
                    </a:moveTo>
                    <a:lnTo>
                      <a:pt x="38" y="56"/>
                    </a:lnTo>
                    <a:lnTo>
                      <a:pt x="44" y="83"/>
                    </a:lnTo>
                    <a:lnTo>
                      <a:pt x="48" y="108"/>
                    </a:lnTo>
                    <a:lnTo>
                      <a:pt x="49" y="118"/>
                    </a:lnTo>
                    <a:lnTo>
                      <a:pt x="49" y="109"/>
                    </a:lnTo>
                    <a:lnTo>
                      <a:pt x="48" y="86"/>
                    </a:lnTo>
                    <a:lnTo>
                      <a:pt x="46" y="60"/>
                    </a:lnTo>
                    <a:lnTo>
                      <a:pt x="43" y="38"/>
                    </a:lnTo>
                    <a:lnTo>
                      <a:pt x="40" y="31"/>
                    </a:lnTo>
                    <a:lnTo>
                      <a:pt x="34" y="24"/>
                    </a:lnTo>
                    <a:lnTo>
                      <a:pt x="27" y="16"/>
                    </a:lnTo>
                    <a:lnTo>
                      <a:pt x="20" y="11"/>
                    </a:lnTo>
                    <a:lnTo>
                      <a:pt x="12" y="6"/>
                    </a:lnTo>
                    <a:lnTo>
                      <a:pt x="6" y="3"/>
                    </a:lnTo>
                    <a:lnTo>
                      <a:pt x="2" y="2"/>
                    </a:lnTo>
                    <a:lnTo>
                      <a:pt x="0" y="0"/>
                    </a:lnTo>
                    <a:lnTo>
                      <a:pt x="1" y="2"/>
                    </a:lnTo>
                    <a:lnTo>
                      <a:pt x="4" y="5"/>
                    </a:lnTo>
                    <a:lnTo>
                      <a:pt x="9" y="9"/>
                    </a:lnTo>
                    <a:lnTo>
                      <a:pt x="13" y="15"/>
                    </a:lnTo>
                    <a:lnTo>
                      <a:pt x="19" y="21"/>
                    </a:lnTo>
                    <a:lnTo>
                      <a:pt x="24" y="27"/>
                    </a:lnTo>
                    <a:lnTo>
                      <a:pt x="30" y="32"/>
                    </a:lnTo>
                    <a:lnTo>
                      <a:pt x="33" y="38"/>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95" name="Freeform 83"/>
              <p:cNvSpPr>
                <a:spLocks/>
              </p:cNvSpPr>
              <p:nvPr/>
            </p:nvSpPr>
            <p:spPr bwMode="auto">
              <a:xfrm>
                <a:off x="1501" y="2869"/>
                <a:ext cx="39" cy="73"/>
              </a:xfrm>
              <a:custGeom>
                <a:avLst/>
                <a:gdLst/>
                <a:ahLst/>
                <a:cxnLst>
                  <a:cxn ang="0">
                    <a:pos x="0" y="0"/>
                  </a:cxn>
                  <a:cxn ang="0">
                    <a:pos x="2" y="3"/>
                  </a:cxn>
                  <a:cxn ang="0">
                    <a:pos x="9" y="12"/>
                  </a:cxn>
                  <a:cxn ang="0">
                    <a:pos x="18" y="24"/>
                  </a:cxn>
                  <a:cxn ang="0">
                    <a:pos x="29" y="38"/>
                  </a:cxn>
                  <a:cxn ang="0">
                    <a:pos x="38" y="54"/>
                  </a:cxn>
                  <a:cxn ang="0">
                    <a:pos x="48" y="69"/>
                  </a:cxn>
                  <a:cxn ang="0">
                    <a:pos x="56" y="83"/>
                  </a:cxn>
                  <a:cxn ang="0">
                    <a:pos x="61" y="93"/>
                  </a:cxn>
                  <a:cxn ang="0">
                    <a:pos x="64" y="109"/>
                  </a:cxn>
                  <a:cxn ang="0">
                    <a:pos x="67" y="125"/>
                  </a:cxn>
                  <a:cxn ang="0">
                    <a:pos x="68" y="137"/>
                  </a:cxn>
                  <a:cxn ang="0">
                    <a:pos x="69" y="141"/>
                  </a:cxn>
                  <a:cxn ang="0">
                    <a:pos x="77" y="147"/>
                  </a:cxn>
                  <a:cxn ang="0">
                    <a:pos x="78" y="143"/>
                  </a:cxn>
                  <a:cxn ang="0">
                    <a:pos x="77" y="128"/>
                  </a:cxn>
                  <a:cxn ang="0">
                    <a:pos x="74" y="106"/>
                  </a:cxn>
                  <a:cxn ang="0">
                    <a:pos x="64" y="76"/>
                  </a:cxn>
                  <a:cxn ang="0">
                    <a:pos x="55" y="60"/>
                  </a:cxn>
                  <a:cxn ang="0">
                    <a:pos x="45" y="45"/>
                  </a:cxn>
                  <a:cxn ang="0">
                    <a:pos x="35" y="32"/>
                  </a:cxn>
                  <a:cxn ang="0">
                    <a:pos x="24" y="21"/>
                  </a:cxn>
                  <a:cxn ang="0">
                    <a:pos x="15" y="12"/>
                  </a:cxn>
                  <a:cxn ang="0">
                    <a:pos x="8" y="6"/>
                  </a:cxn>
                  <a:cxn ang="0">
                    <a:pos x="2" y="2"/>
                  </a:cxn>
                  <a:cxn ang="0">
                    <a:pos x="0" y="0"/>
                  </a:cxn>
                </a:cxnLst>
                <a:rect l="0" t="0" r="r" b="b"/>
                <a:pathLst>
                  <a:path w="78" h="147">
                    <a:moveTo>
                      <a:pt x="0" y="0"/>
                    </a:moveTo>
                    <a:lnTo>
                      <a:pt x="2" y="3"/>
                    </a:lnTo>
                    <a:lnTo>
                      <a:pt x="9" y="12"/>
                    </a:lnTo>
                    <a:lnTo>
                      <a:pt x="18" y="24"/>
                    </a:lnTo>
                    <a:lnTo>
                      <a:pt x="29" y="38"/>
                    </a:lnTo>
                    <a:lnTo>
                      <a:pt x="38" y="54"/>
                    </a:lnTo>
                    <a:lnTo>
                      <a:pt x="48" y="69"/>
                    </a:lnTo>
                    <a:lnTo>
                      <a:pt x="56" y="83"/>
                    </a:lnTo>
                    <a:lnTo>
                      <a:pt x="61" y="93"/>
                    </a:lnTo>
                    <a:lnTo>
                      <a:pt x="64" y="109"/>
                    </a:lnTo>
                    <a:lnTo>
                      <a:pt x="67" y="125"/>
                    </a:lnTo>
                    <a:lnTo>
                      <a:pt x="68" y="137"/>
                    </a:lnTo>
                    <a:lnTo>
                      <a:pt x="69" y="141"/>
                    </a:lnTo>
                    <a:lnTo>
                      <a:pt x="77" y="147"/>
                    </a:lnTo>
                    <a:lnTo>
                      <a:pt x="78" y="143"/>
                    </a:lnTo>
                    <a:lnTo>
                      <a:pt x="77" y="128"/>
                    </a:lnTo>
                    <a:lnTo>
                      <a:pt x="74" y="106"/>
                    </a:lnTo>
                    <a:lnTo>
                      <a:pt x="64" y="76"/>
                    </a:lnTo>
                    <a:lnTo>
                      <a:pt x="55" y="60"/>
                    </a:lnTo>
                    <a:lnTo>
                      <a:pt x="45" y="45"/>
                    </a:lnTo>
                    <a:lnTo>
                      <a:pt x="35" y="32"/>
                    </a:lnTo>
                    <a:lnTo>
                      <a:pt x="24" y="21"/>
                    </a:lnTo>
                    <a:lnTo>
                      <a:pt x="15" y="12"/>
                    </a:lnTo>
                    <a:lnTo>
                      <a:pt x="8" y="6"/>
                    </a:lnTo>
                    <a:lnTo>
                      <a:pt x="2" y="2"/>
                    </a:lnTo>
                    <a:lnTo>
                      <a:pt x="0" y="0"/>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96" name="Freeform 84"/>
              <p:cNvSpPr>
                <a:spLocks/>
              </p:cNvSpPr>
              <p:nvPr/>
            </p:nvSpPr>
            <p:spPr bwMode="auto">
              <a:xfrm>
                <a:off x="1466" y="3058"/>
                <a:ext cx="38" cy="44"/>
              </a:xfrm>
              <a:custGeom>
                <a:avLst/>
                <a:gdLst/>
                <a:ahLst/>
                <a:cxnLst>
                  <a:cxn ang="0">
                    <a:pos x="0" y="0"/>
                  </a:cxn>
                  <a:cxn ang="0">
                    <a:pos x="4" y="32"/>
                  </a:cxn>
                  <a:cxn ang="0">
                    <a:pos x="4" y="35"/>
                  </a:cxn>
                  <a:cxn ang="0">
                    <a:pos x="6" y="43"/>
                  </a:cxn>
                  <a:cxn ang="0">
                    <a:pos x="10" y="51"/>
                  </a:cxn>
                  <a:cxn ang="0">
                    <a:pos x="19" y="61"/>
                  </a:cxn>
                  <a:cxn ang="0">
                    <a:pos x="26" y="66"/>
                  </a:cxn>
                  <a:cxn ang="0">
                    <a:pos x="33" y="70"/>
                  </a:cxn>
                  <a:cxn ang="0">
                    <a:pos x="43" y="75"/>
                  </a:cxn>
                  <a:cxn ang="0">
                    <a:pos x="52" y="79"/>
                  </a:cxn>
                  <a:cxn ang="0">
                    <a:pos x="61" y="82"/>
                  </a:cxn>
                  <a:cxn ang="0">
                    <a:pos x="69" y="85"/>
                  </a:cxn>
                  <a:cxn ang="0">
                    <a:pos x="73" y="88"/>
                  </a:cxn>
                  <a:cxn ang="0">
                    <a:pos x="75" y="88"/>
                  </a:cxn>
                  <a:cxn ang="0">
                    <a:pos x="73" y="86"/>
                  </a:cxn>
                  <a:cxn ang="0">
                    <a:pos x="69" y="83"/>
                  </a:cxn>
                  <a:cxn ang="0">
                    <a:pos x="62" y="80"/>
                  </a:cxn>
                  <a:cxn ang="0">
                    <a:pos x="53" y="75"/>
                  </a:cxn>
                  <a:cxn ang="0">
                    <a:pos x="44" y="69"/>
                  </a:cxn>
                  <a:cxn ang="0">
                    <a:pos x="36" y="63"/>
                  </a:cxn>
                  <a:cxn ang="0">
                    <a:pos x="28" y="56"/>
                  </a:cxn>
                  <a:cxn ang="0">
                    <a:pos x="21" y="50"/>
                  </a:cxn>
                  <a:cxn ang="0">
                    <a:pos x="12" y="35"/>
                  </a:cxn>
                  <a:cxn ang="0">
                    <a:pos x="6" y="18"/>
                  </a:cxn>
                  <a:cxn ang="0">
                    <a:pos x="1" y="6"/>
                  </a:cxn>
                  <a:cxn ang="0">
                    <a:pos x="0" y="0"/>
                  </a:cxn>
                </a:cxnLst>
                <a:rect l="0" t="0" r="r" b="b"/>
                <a:pathLst>
                  <a:path w="75" h="88">
                    <a:moveTo>
                      <a:pt x="0" y="0"/>
                    </a:moveTo>
                    <a:lnTo>
                      <a:pt x="4" y="32"/>
                    </a:lnTo>
                    <a:lnTo>
                      <a:pt x="4" y="35"/>
                    </a:lnTo>
                    <a:lnTo>
                      <a:pt x="6" y="43"/>
                    </a:lnTo>
                    <a:lnTo>
                      <a:pt x="10" y="51"/>
                    </a:lnTo>
                    <a:lnTo>
                      <a:pt x="19" y="61"/>
                    </a:lnTo>
                    <a:lnTo>
                      <a:pt x="26" y="66"/>
                    </a:lnTo>
                    <a:lnTo>
                      <a:pt x="33" y="70"/>
                    </a:lnTo>
                    <a:lnTo>
                      <a:pt x="43" y="75"/>
                    </a:lnTo>
                    <a:lnTo>
                      <a:pt x="52" y="79"/>
                    </a:lnTo>
                    <a:lnTo>
                      <a:pt x="61" y="82"/>
                    </a:lnTo>
                    <a:lnTo>
                      <a:pt x="69" y="85"/>
                    </a:lnTo>
                    <a:lnTo>
                      <a:pt x="73" y="88"/>
                    </a:lnTo>
                    <a:lnTo>
                      <a:pt x="75" y="88"/>
                    </a:lnTo>
                    <a:lnTo>
                      <a:pt x="73" y="86"/>
                    </a:lnTo>
                    <a:lnTo>
                      <a:pt x="69" y="83"/>
                    </a:lnTo>
                    <a:lnTo>
                      <a:pt x="62" y="80"/>
                    </a:lnTo>
                    <a:lnTo>
                      <a:pt x="53" y="75"/>
                    </a:lnTo>
                    <a:lnTo>
                      <a:pt x="44" y="69"/>
                    </a:lnTo>
                    <a:lnTo>
                      <a:pt x="36" y="63"/>
                    </a:lnTo>
                    <a:lnTo>
                      <a:pt x="28" y="56"/>
                    </a:lnTo>
                    <a:lnTo>
                      <a:pt x="21" y="50"/>
                    </a:lnTo>
                    <a:lnTo>
                      <a:pt x="12" y="35"/>
                    </a:lnTo>
                    <a:lnTo>
                      <a:pt x="6" y="18"/>
                    </a:lnTo>
                    <a:lnTo>
                      <a:pt x="1" y="6"/>
                    </a:lnTo>
                    <a:lnTo>
                      <a:pt x="0" y="0"/>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97" name="Freeform 85"/>
              <p:cNvSpPr>
                <a:spLocks/>
              </p:cNvSpPr>
              <p:nvPr/>
            </p:nvSpPr>
            <p:spPr bwMode="auto">
              <a:xfrm>
                <a:off x="1447" y="3037"/>
                <a:ext cx="15" cy="19"/>
              </a:xfrm>
              <a:custGeom>
                <a:avLst/>
                <a:gdLst/>
                <a:ahLst/>
                <a:cxnLst>
                  <a:cxn ang="0">
                    <a:pos x="10" y="0"/>
                  </a:cxn>
                  <a:cxn ang="0">
                    <a:pos x="5" y="0"/>
                  </a:cxn>
                  <a:cxn ang="0">
                    <a:pos x="3" y="2"/>
                  </a:cxn>
                  <a:cxn ang="0">
                    <a:pos x="1" y="5"/>
                  </a:cxn>
                  <a:cxn ang="0">
                    <a:pos x="0" y="6"/>
                  </a:cxn>
                  <a:cxn ang="0">
                    <a:pos x="2" y="6"/>
                  </a:cxn>
                  <a:cxn ang="0">
                    <a:pos x="7" y="8"/>
                  </a:cxn>
                  <a:cxn ang="0">
                    <a:pos x="13" y="9"/>
                  </a:cxn>
                  <a:cxn ang="0">
                    <a:pos x="18" y="12"/>
                  </a:cxn>
                  <a:cxn ang="0">
                    <a:pos x="21" y="15"/>
                  </a:cxn>
                  <a:cxn ang="0">
                    <a:pos x="21" y="18"/>
                  </a:cxn>
                  <a:cxn ang="0">
                    <a:pos x="21" y="19"/>
                  </a:cxn>
                  <a:cxn ang="0">
                    <a:pos x="20" y="21"/>
                  </a:cxn>
                  <a:cxn ang="0">
                    <a:pos x="17" y="26"/>
                  </a:cxn>
                  <a:cxn ang="0">
                    <a:pos x="25" y="38"/>
                  </a:cxn>
                  <a:cxn ang="0">
                    <a:pos x="28" y="37"/>
                  </a:cxn>
                  <a:cxn ang="0">
                    <a:pos x="28" y="35"/>
                  </a:cxn>
                  <a:cxn ang="0">
                    <a:pos x="28" y="34"/>
                  </a:cxn>
                  <a:cxn ang="0">
                    <a:pos x="28" y="31"/>
                  </a:cxn>
                  <a:cxn ang="0">
                    <a:pos x="28" y="28"/>
                  </a:cxn>
                  <a:cxn ang="0">
                    <a:pos x="29" y="25"/>
                  </a:cxn>
                  <a:cxn ang="0">
                    <a:pos x="29" y="24"/>
                  </a:cxn>
                  <a:cxn ang="0">
                    <a:pos x="28" y="21"/>
                  </a:cxn>
                  <a:cxn ang="0">
                    <a:pos x="28" y="21"/>
                  </a:cxn>
                  <a:cxn ang="0">
                    <a:pos x="26" y="18"/>
                  </a:cxn>
                  <a:cxn ang="0">
                    <a:pos x="21" y="12"/>
                  </a:cxn>
                  <a:cxn ang="0">
                    <a:pos x="15" y="5"/>
                  </a:cxn>
                  <a:cxn ang="0">
                    <a:pos x="10" y="0"/>
                  </a:cxn>
                </a:cxnLst>
                <a:rect l="0" t="0" r="r" b="b"/>
                <a:pathLst>
                  <a:path w="29" h="38">
                    <a:moveTo>
                      <a:pt x="10" y="0"/>
                    </a:moveTo>
                    <a:lnTo>
                      <a:pt x="5" y="0"/>
                    </a:lnTo>
                    <a:lnTo>
                      <a:pt x="3" y="2"/>
                    </a:lnTo>
                    <a:lnTo>
                      <a:pt x="1" y="5"/>
                    </a:lnTo>
                    <a:lnTo>
                      <a:pt x="0" y="6"/>
                    </a:lnTo>
                    <a:lnTo>
                      <a:pt x="2" y="6"/>
                    </a:lnTo>
                    <a:lnTo>
                      <a:pt x="7" y="8"/>
                    </a:lnTo>
                    <a:lnTo>
                      <a:pt x="13" y="9"/>
                    </a:lnTo>
                    <a:lnTo>
                      <a:pt x="18" y="12"/>
                    </a:lnTo>
                    <a:lnTo>
                      <a:pt x="21" y="15"/>
                    </a:lnTo>
                    <a:lnTo>
                      <a:pt x="21" y="18"/>
                    </a:lnTo>
                    <a:lnTo>
                      <a:pt x="21" y="19"/>
                    </a:lnTo>
                    <a:lnTo>
                      <a:pt x="20" y="21"/>
                    </a:lnTo>
                    <a:lnTo>
                      <a:pt x="17" y="26"/>
                    </a:lnTo>
                    <a:lnTo>
                      <a:pt x="25" y="38"/>
                    </a:lnTo>
                    <a:lnTo>
                      <a:pt x="28" y="37"/>
                    </a:lnTo>
                    <a:lnTo>
                      <a:pt x="28" y="35"/>
                    </a:lnTo>
                    <a:lnTo>
                      <a:pt x="28" y="34"/>
                    </a:lnTo>
                    <a:lnTo>
                      <a:pt x="28" y="31"/>
                    </a:lnTo>
                    <a:lnTo>
                      <a:pt x="28" y="28"/>
                    </a:lnTo>
                    <a:lnTo>
                      <a:pt x="29" y="25"/>
                    </a:lnTo>
                    <a:lnTo>
                      <a:pt x="29" y="24"/>
                    </a:lnTo>
                    <a:lnTo>
                      <a:pt x="28" y="21"/>
                    </a:lnTo>
                    <a:lnTo>
                      <a:pt x="28" y="21"/>
                    </a:lnTo>
                    <a:lnTo>
                      <a:pt x="26" y="18"/>
                    </a:lnTo>
                    <a:lnTo>
                      <a:pt x="21" y="12"/>
                    </a:lnTo>
                    <a:lnTo>
                      <a:pt x="15" y="5"/>
                    </a:lnTo>
                    <a:lnTo>
                      <a:pt x="10" y="0"/>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98" name="Freeform 86"/>
              <p:cNvSpPr>
                <a:spLocks/>
              </p:cNvSpPr>
              <p:nvPr/>
            </p:nvSpPr>
            <p:spPr bwMode="auto">
              <a:xfrm>
                <a:off x="1377" y="2924"/>
                <a:ext cx="35" cy="14"/>
              </a:xfrm>
              <a:custGeom>
                <a:avLst/>
                <a:gdLst/>
                <a:ahLst/>
                <a:cxnLst>
                  <a:cxn ang="0">
                    <a:pos x="23" y="16"/>
                  </a:cxn>
                  <a:cxn ang="0">
                    <a:pos x="27" y="17"/>
                  </a:cxn>
                  <a:cxn ang="0">
                    <a:pos x="31" y="19"/>
                  </a:cxn>
                  <a:cxn ang="0">
                    <a:pos x="36" y="20"/>
                  </a:cxn>
                  <a:cxn ang="0">
                    <a:pos x="40" y="22"/>
                  </a:cxn>
                  <a:cxn ang="0">
                    <a:pos x="45" y="24"/>
                  </a:cxn>
                  <a:cxn ang="0">
                    <a:pos x="49" y="26"/>
                  </a:cxn>
                  <a:cxn ang="0">
                    <a:pos x="53" y="27"/>
                  </a:cxn>
                  <a:cxn ang="0">
                    <a:pos x="57" y="29"/>
                  </a:cxn>
                  <a:cxn ang="0">
                    <a:pos x="62" y="29"/>
                  </a:cxn>
                  <a:cxn ang="0">
                    <a:pos x="67" y="26"/>
                  </a:cxn>
                  <a:cxn ang="0">
                    <a:pos x="69" y="22"/>
                  </a:cxn>
                  <a:cxn ang="0">
                    <a:pos x="70" y="20"/>
                  </a:cxn>
                  <a:cxn ang="0">
                    <a:pos x="67" y="11"/>
                  </a:cxn>
                  <a:cxn ang="0">
                    <a:pos x="62" y="16"/>
                  </a:cxn>
                  <a:cxn ang="0">
                    <a:pos x="61" y="14"/>
                  </a:cxn>
                  <a:cxn ang="0">
                    <a:pos x="59" y="13"/>
                  </a:cxn>
                  <a:cxn ang="0">
                    <a:pos x="53" y="10"/>
                  </a:cxn>
                  <a:cxn ang="0">
                    <a:pos x="45" y="7"/>
                  </a:cxn>
                  <a:cxn ang="0">
                    <a:pos x="35" y="4"/>
                  </a:cxn>
                  <a:cxn ang="0">
                    <a:pos x="27" y="1"/>
                  </a:cxn>
                  <a:cxn ang="0">
                    <a:pos x="21" y="0"/>
                  </a:cxn>
                  <a:cxn ang="0">
                    <a:pos x="17" y="1"/>
                  </a:cxn>
                  <a:cxn ang="0">
                    <a:pos x="11" y="6"/>
                  </a:cxn>
                  <a:cxn ang="0">
                    <a:pos x="6" y="10"/>
                  </a:cxn>
                  <a:cxn ang="0">
                    <a:pos x="0" y="14"/>
                  </a:cxn>
                  <a:cxn ang="0">
                    <a:pos x="0" y="17"/>
                  </a:cxn>
                  <a:cxn ang="0">
                    <a:pos x="4" y="19"/>
                  </a:cxn>
                  <a:cxn ang="0">
                    <a:pos x="9" y="17"/>
                  </a:cxn>
                  <a:cxn ang="0">
                    <a:pos x="16" y="16"/>
                  </a:cxn>
                  <a:cxn ang="0">
                    <a:pos x="23" y="16"/>
                  </a:cxn>
                </a:cxnLst>
                <a:rect l="0" t="0" r="r" b="b"/>
                <a:pathLst>
                  <a:path w="70" h="29">
                    <a:moveTo>
                      <a:pt x="23" y="16"/>
                    </a:moveTo>
                    <a:lnTo>
                      <a:pt x="27" y="17"/>
                    </a:lnTo>
                    <a:lnTo>
                      <a:pt x="31" y="19"/>
                    </a:lnTo>
                    <a:lnTo>
                      <a:pt x="36" y="20"/>
                    </a:lnTo>
                    <a:lnTo>
                      <a:pt x="40" y="22"/>
                    </a:lnTo>
                    <a:lnTo>
                      <a:pt x="45" y="24"/>
                    </a:lnTo>
                    <a:lnTo>
                      <a:pt x="49" y="26"/>
                    </a:lnTo>
                    <a:lnTo>
                      <a:pt x="53" y="27"/>
                    </a:lnTo>
                    <a:lnTo>
                      <a:pt x="57" y="29"/>
                    </a:lnTo>
                    <a:lnTo>
                      <a:pt x="62" y="29"/>
                    </a:lnTo>
                    <a:lnTo>
                      <a:pt x="67" y="26"/>
                    </a:lnTo>
                    <a:lnTo>
                      <a:pt x="69" y="22"/>
                    </a:lnTo>
                    <a:lnTo>
                      <a:pt x="70" y="20"/>
                    </a:lnTo>
                    <a:lnTo>
                      <a:pt x="67" y="11"/>
                    </a:lnTo>
                    <a:lnTo>
                      <a:pt x="62" y="16"/>
                    </a:lnTo>
                    <a:lnTo>
                      <a:pt x="61" y="14"/>
                    </a:lnTo>
                    <a:lnTo>
                      <a:pt x="59" y="13"/>
                    </a:lnTo>
                    <a:lnTo>
                      <a:pt x="53" y="10"/>
                    </a:lnTo>
                    <a:lnTo>
                      <a:pt x="45" y="7"/>
                    </a:lnTo>
                    <a:lnTo>
                      <a:pt x="35" y="4"/>
                    </a:lnTo>
                    <a:lnTo>
                      <a:pt x="27" y="1"/>
                    </a:lnTo>
                    <a:lnTo>
                      <a:pt x="21" y="0"/>
                    </a:lnTo>
                    <a:lnTo>
                      <a:pt x="17" y="1"/>
                    </a:lnTo>
                    <a:lnTo>
                      <a:pt x="11" y="6"/>
                    </a:lnTo>
                    <a:lnTo>
                      <a:pt x="6" y="10"/>
                    </a:lnTo>
                    <a:lnTo>
                      <a:pt x="0" y="14"/>
                    </a:lnTo>
                    <a:lnTo>
                      <a:pt x="0" y="17"/>
                    </a:lnTo>
                    <a:lnTo>
                      <a:pt x="4" y="19"/>
                    </a:lnTo>
                    <a:lnTo>
                      <a:pt x="9" y="17"/>
                    </a:lnTo>
                    <a:lnTo>
                      <a:pt x="16" y="16"/>
                    </a:lnTo>
                    <a:lnTo>
                      <a:pt x="23" y="16"/>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199" name="Freeform 87"/>
              <p:cNvSpPr>
                <a:spLocks/>
              </p:cNvSpPr>
              <p:nvPr/>
            </p:nvSpPr>
            <p:spPr bwMode="auto">
              <a:xfrm>
                <a:off x="1382" y="2945"/>
                <a:ext cx="27" cy="14"/>
              </a:xfrm>
              <a:custGeom>
                <a:avLst/>
                <a:gdLst/>
                <a:ahLst/>
                <a:cxnLst>
                  <a:cxn ang="0">
                    <a:pos x="51" y="1"/>
                  </a:cxn>
                  <a:cxn ang="0">
                    <a:pos x="45" y="3"/>
                  </a:cxn>
                  <a:cxn ang="0">
                    <a:pos x="37" y="3"/>
                  </a:cxn>
                  <a:cxn ang="0">
                    <a:pos x="31" y="1"/>
                  </a:cxn>
                  <a:cxn ang="0">
                    <a:pos x="29" y="0"/>
                  </a:cxn>
                  <a:cxn ang="0">
                    <a:pos x="16" y="6"/>
                  </a:cxn>
                  <a:cxn ang="0">
                    <a:pos x="0" y="19"/>
                  </a:cxn>
                  <a:cxn ang="0">
                    <a:pos x="3" y="17"/>
                  </a:cxn>
                  <a:cxn ang="0">
                    <a:pos x="8" y="13"/>
                  </a:cxn>
                  <a:cxn ang="0">
                    <a:pos x="16" y="10"/>
                  </a:cxn>
                  <a:cxn ang="0">
                    <a:pos x="21" y="7"/>
                  </a:cxn>
                  <a:cxn ang="0">
                    <a:pos x="27" y="7"/>
                  </a:cxn>
                  <a:cxn ang="0">
                    <a:pos x="31" y="7"/>
                  </a:cxn>
                  <a:cxn ang="0">
                    <a:pos x="35" y="7"/>
                  </a:cxn>
                  <a:cxn ang="0">
                    <a:pos x="36" y="7"/>
                  </a:cxn>
                  <a:cxn ang="0">
                    <a:pos x="39" y="13"/>
                  </a:cxn>
                  <a:cxn ang="0">
                    <a:pos x="39" y="16"/>
                  </a:cxn>
                  <a:cxn ang="0">
                    <a:pos x="39" y="20"/>
                  </a:cxn>
                  <a:cxn ang="0">
                    <a:pos x="40" y="26"/>
                  </a:cxn>
                  <a:cxn ang="0">
                    <a:pos x="42" y="27"/>
                  </a:cxn>
                  <a:cxn ang="0">
                    <a:pos x="45" y="25"/>
                  </a:cxn>
                  <a:cxn ang="0">
                    <a:pos x="46" y="20"/>
                  </a:cxn>
                  <a:cxn ang="0">
                    <a:pos x="47" y="16"/>
                  </a:cxn>
                  <a:cxn ang="0">
                    <a:pos x="47" y="14"/>
                  </a:cxn>
                  <a:cxn ang="0">
                    <a:pos x="51" y="16"/>
                  </a:cxn>
                  <a:cxn ang="0">
                    <a:pos x="52" y="13"/>
                  </a:cxn>
                  <a:cxn ang="0">
                    <a:pos x="54" y="6"/>
                  </a:cxn>
                  <a:cxn ang="0">
                    <a:pos x="54" y="1"/>
                  </a:cxn>
                  <a:cxn ang="0">
                    <a:pos x="51" y="1"/>
                  </a:cxn>
                </a:cxnLst>
                <a:rect l="0" t="0" r="r" b="b"/>
                <a:pathLst>
                  <a:path w="54" h="27">
                    <a:moveTo>
                      <a:pt x="51" y="1"/>
                    </a:moveTo>
                    <a:lnTo>
                      <a:pt x="45" y="3"/>
                    </a:lnTo>
                    <a:lnTo>
                      <a:pt x="37" y="3"/>
                    </a:lnTo>
                    <a:lnTo>
                      <a:pt x="31" y="1"/>
                    </a:lnTo>
                    <a:lnTo>
                      <a:pt x="29" y="0"/>
                    </a:lnTo>
                    <a:lnTo>
                      <a:pt x="16" y="6"/>
                    </a:lnTo>
                    <a:lnTo>
                      <a:pt x="0" y="19"/>
                    </a:lnTo>
                    <a:lnTo>
                      <a:pt x="3" y="17"/>
                    </a:lnTo>
                    <a:lnTo>
                      <a:pt x="8" y="13"/>
                    </a:lnTo>
                    <a:lnTo>
                      <a:pt x="16" y="10"/>
                    </a:lnTo>
                    <a:lnTo>
                      <a:pt x="21" y="7"/>
                    </a:lnTo>
                    <a:lnTo>
                      <a:pt x="27" y="7"/>
                    </a:lnTo>
                    <a:lnTo>
                      <a:pt x="31" y="7"/>
                    </a:lnTo>
                    <a:lnTo>
                      <a:pt x="35" y="7"/>
                    </a:lnTo>
                    <a:lnTo>
                      <a:pt x="36" y="7"/>
                    </a:lnTo>
                    <a:lnTo>
                      <a:pt x="39" y="13"/>
                    </a:lnTo>
                    <a:lnTo>
                      <a:pt x="39" y="16"/>
                    </a:lnTo>
                    <a:lnTo>
                      <a:pt x="39" y="20"/>
                    </a:lnTo>
                    <a:lnTo>
                      <a:pt x="40" y="26"/>
                    </a:lnTo>
                    <a:lnTo>
                      <a:pt x="42" y="27"/>
                    </a:lnTo>
                    <a:lnTo>
                      <a:pt x="45" y="25"/>
                    </a:lnTo>
                    <a:lnTo>
                      <a:pt x="46" y="20"/>
                    </a:lnTo>
                    <a:lnTo>
                      <a:pt x="47" y="16"/>
                    </a:lnTo>
                    <a:lnTo>
                      <a:pt x="47" y="14"/>
                    </a:lnTo>
                    <a:lnTo>
                      <a:pt x="51" y="16"/>
                    </a:lnTo>
                    <a:lnTo>
                      <a:pt x="52" y="13"/>
                    </a:lnTo>
                    <a:lnTo>
                      <a:pt x="54" y="6"/>
                    </a:lnTo>
                    <a:lnTo>
                      <a:pt x="54" y="1"/>
                    </a:lnTo>
                    <a:lnTo>
                      <a:pt x="51" y="1"/>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200" name="Freeform 88"/>
              <p:cNvSpPr>
                <a:spLocks/>
              </p:cNvSpPr>
              <p:nvPr/>
            </p:nvSpPr>
            <p:spPr bwMode="auto">
              <a:xfrm>
                <a:off x="1393" y="2965"/>
                <a:ext cx="10" cy="7"/>
              </a:xfrm>
              <a:custGeom>
                <a:avLst/>
                <a:gdLst/>
                <a:ahLst/>
                <a:cxnLst>
                  <a:cxn ang="0">
                    <a:pos x="0" y="0"/>
                  </a:cxn>
                  <a:cxn ang="0">
                    <a:pos x="2" y="2"/>
                  </a:cxn>
                  <a:cxn ang="0">
                    <a:pos x="5" y="6"/>
                  </a:cxn>
                  <a:cxn ang="0">
                    <a:pos x="9" y="12"/>
                  </a:cxn>
                  <a:cxn ang="0">
                    <a:pos x="14" y="15"/>
                  </a:cxn>
                  <a:cxn ang="0">
                    <a:pos x="18" y="15"/>
                  </a:cxn>
                  <a:cxn ang="0">
                    <a:pos x="20" y="13"/>
                  </a:cxn>
                  <a:cxn ang="0">
                    <a:pos x="21" y="12"/>
                  </a:cxn>
                  <a:cxn ang="0">
                    <a:pos x="21" y="10"/>
                  </a:cxn>
                  <a:cxn ang="0">
                    <a:pos x="8" y="6"/>
                  </a:cxn>
                  <a:cxn ang="0">
                    <a:pos x="0" y="0"/>
                  </a:cxn>
                </a:cxnLst>
                <a:rect l="0" t="0" r="r" b="b"/>
                <a:pathLst>
                  <a:path w="21" h="15">
                    <a:moveTo>
                      <a:pt x="0" y="0"/>
                    </a:moveTo>
                    <a:lnTo>
                      <a:pt x="2" y="2"/>
                    </a:lnTo>
                    <a:lnTo>
                      <a:pt x="5" y="6"/>
                    </a:lnTo>
                    <a:lnTo>
                      <a:pt x="9" y="12"/>
                    </a:lnTo>
                    <a:lnTo>
                      <a:pt x="14" y="15"/>
                    </a:lnTo>
                    <a:lnTo>
                      <a:pt x="18" y="15"/>
                    </a:lnTo>
                    <a:lnTo>
                      <a:pt x="20" y="13"/>
                    </a:lnTo>
                    <a:lnTo>
                      <a:pt x="21" y="12"/>
                    </a:lnTo>
                    <a:lnTo>
                      <a:pt x="21" y="10"/>
                    </a:lnTo>
                    <a:lnTo>
                      <a:pt x="8" y="6"/>
                    </a:lnTo>
                    <a:lnTo>
                      <a:pt x="0" y="0"/>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201" name="Freeform 89"/>
              <p:cNvSpPr>
                <a:spLocks/>
              </p:cNvSpPr>
              <p:nvPr/>
            </p:nvSpPr>
            <p:spPr bwMode="auto">
              <a:xfrm>
                <a:off x="1124" y="3341"/>
                <a:ext cx="83" cy="69"/>
              </a:xfrm>
              <a:custGeom>
                <a:avLst/>
                <a:gdLst/>
                <a:ahLst/>
                <a:cxnLst>
                  <a:cxn ang="0">
                    <a:pos x="3" y="135"/>
                  </a:cxn>
                  <a:cxn ang="0">
                    <a:pos x="10" y="135"/>
                  </a:cxn>
                  <a:cxn ang="0">
                    <a:pos x="17" y="136"/>
                  </a:cxn>
                  <a:cxn ang="0">
                    <a:pos x="25" y="136"/>
                  </a:cxn>
                  <a:cxn ang="0">
                    <a:pos x="35" y="135"/>
                  </a:cxn>
                  <a:cxn ang="0">
                    <a:pos x="44" y="132"/>
                  </a:cxn>
                  <a:cxn ang="0">
                    <a:pos x="55" y="128"/>
                  </a:cxn>
                  <a:cxn ang="0">
                    <a:pos x="65" y="118"/>
                  </a:cxn>
                  <a:cxn ang="0">
                    <a:pos x="76" y="105"/>
                  </a:cxn>
                  <a:cxn ang="0">
                    <a:pos x="86" y="89"/>
                  </a:cxn>
                  <a:cxn ang="0">
                    <a:pos x="95" y="74"/>
                  </a:cxn>
                  <a:cxn ang="0">
                    <a:pos x="103" y="59"/>
                  </a:cxn>
                  <a:cxn ang="0">
                    <a:pos x="109" y="48"/>
                  </a:cxn>
                  <a:cxn ang="0">
                    <a:pos x="115" y="36"/>
                  </a:cxn>
                  <a:cxn ang="0">
                    <a:pos x="121" y="28"/>
                  </a:cxn>
                  <a:cxn ang="0">
                    <a:pos x="127" y="19"/>
                  </a:cxn>
                  <a:cxn ang="0">
                    <a:pos x="132" y="14"/>
                  </a:cxn>
                  <a:cxn ang="0">
                    <a:pos x="139" y="12"/>
                  </a:cxn>
                  <a:cxn ang="0">
                    <a:pos x="144" y="9"/>
                  </a:cxn>
                  <a:cxn ang="0">
                    <a:pos x="150" y="6"/>
                  </a:cxn>
                  <a:cxn ang="0">
                    <a:pos x="155" y="4"/>
                  </a:cxn>
                  <a:cxn ang="0">
                    <a:pos x="159" y="3"/>
                  </a:cxn>
                  <a:cxn ang="0">
                    <a:pos x="162" y="1"/>
                  </a:cxn>
                  <a:cxn ang="0">
                    <a:pos x="164" y="1"/>
                  </a:cxn>
                  <a:cxn ang="0">
                    <a:pos x="165" y="1"/>
                  </a:cxn>
                  <a:cxn ang="0">
                    <a:pos x="164" y="1"/>
                  </a:cxn>
                  <a:cxn ang="0">
                    <a:pos x="161" y="0"/>
                  </a:cxn>
                  <a:cxn ang="0">
                    <a:pos x="155" y="0"/>
                  </a:cxn>
                  <a:cxn ang="0">
                    <a:pos x="149" y="0"/>
                  </a:cxn>
                  <a:cxn ang="0">
                    <a:pos x="141" y="1"/>
                  </a:cxn>
                  <a:cxn ang="0">
                    <a:pos x="132" y="6"/>
                  </a:cxn>
                  <a:cxn ang="0">
                    <a:pos x="125" y="10"/>
                  </a:cxn>
                  <a:cxn ang="0">
                    <a:pos x="116" y="19"/>
                  </a:cxn>
                  <a:cxn ang="0">
                    <a:pos x="108" y="29"/>
                  </a:cxn>
                  <a:cxn ang="0">
                    <a:pos x="100" y="42"/>
                  </a:cxn>
                  <a:cxn ang="0">
                    <a:pos x="91" y="55"/>
                  </a:cxn>
                  <a:cxn ang="0">
                    <a:pos x="84" y="68"/>
                  </a:cxn>
                  <a:cxn ang="0">
                    <a:pos x="76" y="80"/>
                  </a:cxn>
                  <a:cxn ang="0">
                    <a:pos x="68" y="90"/>
                  </a:cxn>
                  <a:cxn ang="0">
                    <a:pos x="62" y="97"/>
                  </a:cxn>
                  <a:cxn ang="0">
                    <a:pos x="55" y="100"/>
                  </a:cxn>
                  <a:cxn ang="0">
                    <a:pos x="44" y="103"/>
                  </a:cxn>
                  <a:cxn ang="0">
                    <a:pos x="36" y="105"/>
                  </a:cxn>
                  <a:cxn ang="0">
                    <a:pos x="31" y="106"/>
                  </a:cxn>
                  <a:cxn ang="0">
                    <a:pos x="30" y="107"/>
                  </a:cxn>
                  <a:cxn ang="0">
                    <a:pos x="27" y="109"/>
                  </a:cxn>
                  <a:cxn ang="0">
                    <a:pos x="23" y="112"/>
                  </a:cxn>
                  <a:cxn ang="0">
                    <a:pos x="17" y="116"/>
                  </a:cxn>
                  <a:cxn ang="0">
                    <a:pos x="11" y="120"/>
                  </a:cxn>
                  <a:cxn ang="0">
                    <a:pos x="4" y="126"/>
                  </a:cxn>
                  <a:cxn ang="0">
                    <a:pos x="1" y="131"/>
                  </a:cxn>
                  <a:cxn ang="0">
                    <a:pos x="0" y="134"/>
                  </a:cxn>
                  <a:cxn ang="0">
                    <a:pos x="3" y="135"/>
                  </a:cxn>
                </a:cxnLst>
                <a:rect l="0" t="0" r="r" b="b"/>
                <a:pathLst>
                  <a:path w="165" h="136">
                    <a:moveTo>
                      <a:pt x="3" y="135"/>
                    </a:moveTo>
                    <a:lnTo>
                      <a:pt x="10" y="135"/>
                    </a:lnTo>
                    <a:lnTo>
                      <a:pt x="17" y="136"/>
                    </a:lnTo>
                    <a:lnTo>
                      <a:pt x="25" y="136"/>
                    </a:lnTo>
                    <a:lnTo>
                      <a:pt x="35" y="135"/>
                    </a:lnTo>
                    <a:lnTo>
                      <a:pt x="44" y="132"/>
                    </a:lnTo>
                    <a:lnTo>
                      <a:pt x="55" y="128"/>
                    </a:lnTo>
                    <a:lnTo>
                      <a:pt x="65" y="118"/>
                    </a:lnTo>
                    <a:lnTo>
                      <a:pt x="76" y="105"/>
                    </a:lnTo>
                    <a:lnTo>
                      <a:pt x="86" y="89"/>
                    </a:lnTo>
                    <a:lnTo>
                      <a:pt x="95" y="74"/>
                    </a:lnTo>
                    <a:lnTo>
                      <a:pt x="103" y="59"/>
                    </a:lnTo>
                    <a:lnTo>
                      <a:pt x="109" y="48"/>
                    </a:lnTo>
                    <a:lnTo>
                      <a:pt x="115" y="36"/>
                    </a:lnTo>
                    <a:lnTo>
                      <a:pt x="121" y="28"/>
                    </a:lnTo>
                    <a:lnTo>
                      <a:pt x="127" y="19"/>
                    </a:lnTo>
                    <a:lnTo>
                      <a:pt x="132" y="14"/>
                    </a:lnTo>
                    <a:lnTo>
                      <a:pt x="139" y="12"/>
                    </a:lnTo>
                    <a:lnTo>
                      <a:pt x="144" y="9"/>
                    </a:lnTo>
                    <a:lnTo>
                      <a:pt x="150" y="6"/>
                    </a:lnTo>
                    <a:lnTo>
                      <a:pt x="155" y="4"/>
                    </a:lnTo>
                    <a:lnTo>
                      <a:pt x="159" y="3"/>
                    </a:lnTo>
                    <a:lnTo>
                      <a:pt x="162" y="1"/>
                    </a:lnTo>
                    <a:lnTo>
                      <a:pt x="164" y="1"/>
                    </a:lnTo>
                    <a:lnTo>
                      <a:pt x="165" y="1"/>
                    </a:lnTo>
                    <a:lnTo>
                      <a:pt x="164" y="1"/>
                    </a:lnTo>
                    <a:lnTo>
                      <a:pt x="161" y="0"/>
                    </a:lnTo>
                    <a:lnTo>
                      <a:pt x="155" y="0"/>
                    </a:lnTo>
                    <a:lnTo>
                      <a:pt x="149" y="0"/>
                    </a:lnTo>
                    <a:lnTo>
                      <a:pt x="141" y="1"/>
                    </a:lnTo>
                    <a:lnTo>
                      <a:pt x="132" y="6"/>
                    </a:lnTo>
                    <a:lnTo>
                      <a:pt x="125" y="10"/>
                    </a:lnTo>
                    <a:lnTo>
                      <a:pt x="116" y="19"/>
                    </a:lnTo>
                    <a:lnTo>
                      <a:pt x="108" y="29"/>
                    </a:lnTo>
                    <a:lnTo>
                      <a:pt x="100" y="42"/>
                    </a:lnTo>
                    <a:lnTo>
                      <a:pt x="91" y="55"/>
                    </a:lnTo>
                    <a:lnTo>
                      <a:pt x="84" y="68"/>
                    </a:lnTo>
                    <a:lnTo>
                      <a:pt x="76" y="80"/>
                    </a:lnTo>
                    <a:lnTo>
                      <a:pt x="68" y="90"/>
                    </a:lnTo>
                    <a:lnTo>
                      <a:pt x="62" y="97"/>
                    </a:lnTo>
                    <a:lnTo>
                      <a:pt x="55" y="100"/>
                    </a:lnTo>
                    <a:lnTo>
                      <a:pt x="44" y="103"/>
                    </a:lnTo>
                    <a:lnTo>
                      <a:pt x="36" y="105"/>
                    </a:lnTo>
                    <a:lnTo>
                      <a:pt x="31" y="106"/>
                    </a:lnTo>
                    <a:lnTo>
                      <a:pt x="30" y="107"/>
                    </a:lnTo>
                    <a:lnTo>
                      <a:pt x="27" y="109"/>
                    </a:lnTo>
                    <a:lnTo>
                      <a:pt x="23" y="112"/>
                    </a:lnTo>
                    <a:lnTo>
                      <a:pt x="17" y="116"/>
                    </a:lnTo>
                    <a:lnTo>
                      <a:pt x="11" y="120"/>
                    </a:lnTo>
                    <a:lnTo>
                      <a:pt x="4" y="126"/>
                    </a:lnTo>
                    <a:lnTo>
                      <a:pt x="1" y="131"/>
                    </a:lnTo>
                    <a:lnTo>
                      <a:pt x="0" y="134"/>
                    </a:lnTo>
                    <a:lnTo>
                      <a:pt x="3" y="135"/>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202" name="Freeform 90"/>
              <p:cNvSpPr>
                <a:spLocks/>
              </p:cNvSpPr>
              <p:nvPr/>
            </p:nvSpPr>
            <p:spPr bwMode="auto">
              <a:xfrm>
                <a:off x="1191" y="3124"/>
                <a:ext cx="33" cy="217"/>
              </a:xfrm>
              <a:custGeom>
                <a:avLst/>
                <a:gdLst/>
                <a:ahLst/>
                <a:cxnLst>
                  <a:cxn ang="0">
                    <a:pos x="40" y="377"/>
                  </a:cxn>
                  <a:cxn ang="0">
                    <a:pos x="58" y="432"/>
                  </a:cxn>
                  <a:cxn ang="0">
                    <a:pos x="57" y="428"/>
                  </a:cxn>
                  <a:cxn ang="0">
                    <a:pos x="56" y="418"/>
                  </a:cxn>
                  <a:cxn ang="0">
                    <a:pos x="55" y="401"/>
                  </a:cxn>
                  <a:cxn ang="0">
                    <a:pos x="54" y="376"/>
                  </a:cxn>
                  <a:cxn ang="0">
                    <a:pos x="54" y="337"/>
                  </a:cxn>
                  <a:cxn ang="0">
                    <a:pos x="56" y="303"/>
                  </a:cxn>
                  <a:cxn ang="0">
                    <a:pos x="59" y="267"/>
                  </a:cxn>
                  <a:cxn ang="0">
                    <a:pos x="64" y="222"/>
                  </a:cxn>
                  <a:cxn ang="0">
                    <a:pos x="66" y="167"/>
                  </a:cxn>
                  <a:cxn ang="0">
                    <a:pos x="65" y="113"/>
                  </a:cxn>
                  <a:cxn ang="0">
                    <a:pos x="64" y="72"/>
                  </a:cxn>
                  <a:cxn ang="0">
                    <a:pos x="62" y="56"/>
                  </a:cxn>
                  <a:cxn ang="0">
                    <a:pos x="62" y="68"/>
                  </a:cxn>
                  <a:cxn ang="0">
                    <a:pos x="60" y="98"/>
                  </a:cxn>
                  <a:cxn ang="0">
                    <a:pos x="57" y="145"/>
                  </a:cxn>
                  <a:cxn ang="0">
                    <a:pos x="49" y="202"/>
                  </a:cxn>
                  <a:cxn ang="0">
                    <a:pos x="45" y="232"/>
                  </a:cxn>
                  <a:cxn ang="0">
                    <a:pos x="43" y="254"/>
                  </a:cxn>
                  <a:cxn ang="0">
                    <a:pos x="40" y="270"/>
                  </a:cxn>
                  <a:cxn ang="0">
                    <a:pos x="40" y="280"/>
                  </a:cxn>
                  <a:cxn ang="0">
                    <a:pos x="39" y="264"/>
                  </a:cxn>
                  <a:cxn ang="0">
                    <a:pos x="38" y="242"/>
                  </a:cxn>
                  <a:cxn ang="0">
                    <a:pos x="37" y="218"/>
                  </a:cxn>
                  <a:cxn ang="0">
                    <a:pos x="36" y="188"/>
                  </a:cxn>
                  <a:cxn ang="0">
                    <a:pos x="34" y="165"/>
                  </a:cxn>
                  <a:cxn ang="0">
                    <a:pos x="29" y="136"/>
                  </a:cxn>
                  <a:cxn ang="0">
                    <a:pos x="23" y="106"/>
                  </a:cxn>
                  <a:cxn ang="0">
                    <a:pos x="16" y="74"/>
                  </a:cxn>
                  <a:cxn ang="0">
                    <a:pos x="11" y="46"/>
                  </a:cxn>
                  <a:cxn ang="0">
                    <a:pos x="5" y="21"/>
                  </a:cxn>
                  <a:cxn ang="0">
                    <a:pos x="1" y="5"/>
                  </a:cxn>
                  <a:cxn ang="0">
                    <a:pos x="0" y="0"/>
                  </a:cxn>
                  <a:cxn ang="0">
                    <a:pos x="4" y="33"/>
                  </a:cxn>
                  <a:cxn ang="0">
                    <a:pos x="15" y="111"/>
                  </a:cxn>
                  <a:cxn ang="0">
                    <a:pos x="26" y="204"/>
                  </a:cxn>
                  <a:cxn ang="0">
                    <a:pos x="32" y="284"/>
                  </a:cxn>
                  <a:cxn ang="0">
                    <a:pos x="33" y="334"/>
                  </a:cxn>
                  <a:cxn ang="0">
                    <a:pos x="36" y="361"/>
                  </a:cxn>
                  <a:cxn ang="0">
                    <a:pos x="39" y="374"/>
                  </a:cxn>
                  <a:cxn ang="0">
                    <a:pos x="40" y="377"/>
                  </a:cxn>
                </a:cxnLst>
                <a:rect l="0" t="0" r="r" b="b"/>
                <a:pathLst>
                  <a:path w="66" h="432">
                    <a:moveTo>
                      <a:pt x="40" y="377"/>
                    </a:moveTo>
                    <a:lnTo>
                      <a:pt x="58" y="432"/>
                    </a:lnTo>
                    <a:lnTo>
                      <a:pt x="57" y="428"/>
                    </a:lnTo>
                    <a:lnTo>
                      <a:pt x="56" y="418"/>
                    </a:lnTo>
                    <a:lnTo>
                      <a:pt x="55" y="401"/>
                    </a:lnTo>
                    <a:lnTo>
                      <a:pt x="54" y="376"/>
                    </a:lnTo>
                    <a:lnTo>
                      <a:pt x="54" y="337"/>
                    </a:lnTo>
                    <a:lnTo>
                      <a:pt x="56" y="303"/>
                    </a:lnTo>
                    <a:lnTo>
                      <a:pt x="59" y="267"/>
                    </a:lnTo>
                    <a:lnTo>
                      <a:pt x="64" y="222"/>
                    </a:lnTo>
                    <a:lnTo>
                      <a:pt x="66" y="167"/>
                    </a:lnTo>
                    <a:lnTo>
                      <a:pt x="65" y="113"/>
                    </a:lnTo>
                    <a:lnTo>
                      <a:pt x="64" y="72"/>
                    </a:lnTo>
                    <a:lnTo>
                      <a:pt x="62" y="56"/>
                    </a:lnTo>
                    <a:lnTo>
                      <a:pt x="62" y="68"/>
                    </a:lnTo>
                    <a:lnTo>
                      <a:pt x="60" y="98"/>
                    </a:lnTo>
                    <a:lnTo>
                      <a:pt x="57" y="145"/>
                    </a:lnTo>
                    <a:lnTo>
                      <a:pt x="49" y="202"/>
                    </a:lnTo>
                    <a:lnTo>
                      <a:pt x="45" y="232"/>
                    </a:lnTo>
                    <a:lnTo>
                      <a:pt x="43" y="254"/>
                    </a:lnTo>
                    <a:lnTo>
                      <a:pt x="40" y="270"/>
                    </a:lnTo>
                    <a:lnTo>
                      <a:pt x="40" y="280"/>
                    </a:lnTo>
                    <a:lnTo>
                      <a:pt x="39" y="264"/>
                    </a:lnTo>
                    <a:lnTo>
                      <a:pt x="38" y="242"/>
                    </a:lnTo>
                    <a:lnTo>
                      <a:pt x="37" y="218"/>
                    </a:lnTo>
                    <a:lnTo>
                      <a:pt x="36" y="188"/>
                    </a:lnTo>
                    <a:lnTo>
                      <a:pt x="34" y="165"/>
                    </a:lnTo>
                    <a:lnTo>
                      <a:pt x="29" y="136"/>
                    </a:lnTo>
                    <a:lnTo>
                      <a:pt x="23" y="106"/>
                    </a:lnTo>
                    <a:lnTo>
                      <a:pt x="16" y="74"/>
                    </a:lnTo>
                    <a:lnTo>
                      <a:pt x="11" y="46"/>
                    </a:lnTo>
                    <a:lnTo>
                      <a:pt x="5" y="21"/>
                    </a:lnTo>
                    <a:lnTo>
                      <a:pt x="1" y="5"/>
                    </a:lnTo>
                    <a:lnTo>
                      <a:pt x="0" y="0"/>
                    </a:lnTo>
                    <a:lnTo>
                      <a:pt x="4" y="33"/>
                    </a:lnTo>
                    <a:lnTo>
                      <a:pt x="15" y="111"/>
                    </a:lnTo>
                    <a:lnTo>
                      <a:pt x="26" y="204"/>
                    </a:lnTo>
                    <a:lnTo>
                      <a:pt x="32" y="284"/>
                    </a:lnTo>
                    <a:lnTo>
                      <a:pt x="33" y="334"/>
                    </a:lnTo>
                    <a:lnTo>
                      <a:pt x="36" y="361"/>
                    </a:lnTo>
                    <a:lnTo>
                      <a:pt x="39" y="374"/>
                    </a:lnTo>
                    <a:lnTo>
                      <a:pt x="40" y="377"/>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203" name="Freeform 91"/>
              <p:cNvSpPr>
                <a:spLocks/>
              </p:cNvSpPr>
              <p:nvPr/>
            </p:nvSpPr>
            <p:spPr bwMode="auto">
              <a:xfrm>
                <a:off x="1348" y="3124"/>
                <a:ext cx="6" cy="16"/>
              </a:xfrm>
              <a:custGeom>
                <a:avLst/>
                <a:gdLst/>
                <a:ahLst/>
                <a:cxnLst>
                  <a:cxn ang="0">
                    <a:pos x="7" y="0"/>
                  </a:cxn>
                  <a:cxn ang="0">
                    <a:pos x="12" y="32"/>
                  </a:cxn>
                  <a:cxn ang="0">
                    <a:pos x="0" y="22"/>
                  </a:cxn>
                  <a:cxn ang="0">
                    <a:pos x="7" y="0"/>
                  </a:cxn>
                </a:cxnLst>
                <a:rect l="0" t="0" r="r" b="b"/>
                <a:pathLst>
                  <a:path w="12" h="32">
                    <a:moveTo>
                      <a:pt x="7" y="0"/>
                    </a:moveTo>
                    <a:lnTo>
                      <a:pt x="12" y="32"/>
                    </a:lnTo>
                    <a:lnTo>
                      <a:pt x="0" y="22"/>
                    </a:lnTo>
                    <a:lnTo>
                      <a:pt x="7" y="0"/>
                    </a:lnTo>
                    <a:close/>
                  </a:path>
                </a:pathLst>
              </a:custGeom>
              <a:solidFill>
                <a:srgbClr val="9EE8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204" name="Freeform 92"/>
              <p:cNvSpPr>
                <a:spLocks/>
              </p:cNvSpPr>
              <p:nvPr/>
            </p:nvSpPr>
            <p:spPr bwMode="auto">
              <a:xfrm>
                <a:off x="1457" y="3376"/>
                <a:ext cx="112" cy="90"/>
              </a:xfrm>
              <a:custGeom>
                <a:avLst/>
                <a:gdLst/>
                <a:ahLst/>
                <a:cxnLst>
                  <a:cxn ang="0">
                    <a:pos x="0" y="178"/>
                  </a:cxn>
                  <a:cxn ang="0">
                    <a:pos x="225" y="178"/>
                  </a:cxn>
                  <a:cxn ang="0">
                    <a:pos x="223" y="171"/>
                  </a:cxn>
                  <a:cxn ang="0">
                    <a:pos x="216" y="152"/>
                  </a:cxn>
                  <a:cxn ang="0">
                    <a:pos x="210" y="127"/>
                  </a:cxn>
                  <a:cxn ang="0">
                    <a:pos x="207" y="101"/>
                  </a:cxn>
                  <a:cxn ang="0">
                    <a:pos x="207" y="82"/>
                  </a:cxn>
                  <a:cxn ang="0">
                    <a:pos x="207" y="71"/>
                  </a:cxn>
                  <a:cxn ang="0">
                    <a:pos x="207" y="64"/>
                  </a:cxn>
                  <a:cxn ang="0">
                    <a:pos x="207" y="62"/>
                  </a:cxn>
                  <a:cxn ang="0">
                    <a:pos x="205" y="58"/>
                  </a:cxn>
                  <a:cxn ang="0">
                    <a:pos x="199" y="46"/>
                  </a:cxn>
                  <a:cxn ang="0">
                    <a:pos x="189" y="32"/>
                  </a:cxn>
                  <a:cxn ang="0">
                    <a:pos x="175" y="19"/>
                  </a:cxn>
                  <a:cxn ang="0">
                    <a:pos x="167" y="13"/>
                  </a:cxn>
                  <a:cxn ang="0">
                    <a:pos x="161" y="8"/>
                  </a:cxn>
                  <a:cxn ang="0">
                    <a:pos x="155" y="5"/>
                  </a:cxn>
                  <a:cxn ang="0">
                    <a:pos x="151" y="3"/>
                  </a:cxn>
                  <a:cxn ang="0">
                    <a:pos x="146" y="1"/>
                  </a:cxn>
                  <a:cxn ang="0">
                    <a:pos x="144" y="0"/>
                  </a:cxn>
                  <a:cxn ang="0">
                    <a:pos x="142" y="0"/>
                  </a:cxn>
                  <a:cxn ang="0">
                    <a:pos x="142" y="0"/>
                  </a:cxn>
                  <a:cxn ang="0">
                    <a:pos x="141" y="1"/>
                  </a:cxn>
                  <a:cxn ang="0">
                    <a:pos x="139" y="4"/>
                  </a:cxn>
                  <a:cxn ang="0">
                    <a:pos x="134" y="7"/>
                  </a:cxn>
                  <a:cxn ang="0">
                    <a:pos x="130" y="11"/>
                  </a:cxn>
                  <a:cxn ang="0">
                    <a:pos x="123" y="17"/>
                  </a:cxn>
                  <a:cxn ang="0">
                    <a:pos x="118" y="20"/>
                  </a:cxn>
                  <a:cxn ang="0">
                    <a:pos x="111" y="23"/>
                  </a:cxn>
                  <a:cxn ang="0">
                    <a:pos x="104" y="24"/>
                  </a:cxn>
                  <a:cxn ang="0">
                    <a:pos x="97" y="24"/>
                  </a:cxn>
                  <a:cxn ang="0">
                    <a:pos x="87" y="23"/>
                  </a:cxn>
                  <a:cxn ang="0">
                    <a:pos x="76" y="21"/>
                  </a:cxn>
                  <a:cxn ang="0">
                    <a:pos x="64" y="19"/>
                  </a:cxn>
                  <a:cxn ang="0">
                    <a:pos x="53" y="17"/>
                  </a:cxn>
                  <a:cxn ang="0">
                    <a:pos x="41" y="16"/>
                  </a:cxn>
                  <a:cxn ang="0">
                    <a:pos x="33" y="14"/>
                  </a:cxn>
                  <a:cxn ang="0">
                    <a:pos x="26" y="14"/>
                  </a:cxn>
                  <a:cxn ang="0">
                    <a:pos x="18" y="14"/>
                  </a:cxn>
                  <a:cxn ang="0">
                    <a:pos x="16" y="14"/>
                  </a:cxn>
                  <a:cxn ang="0">
                    <a:pos x="15" y="14"/>
                  </a:cxn>
                  <a:cxn ang="0">
                    <a:pos x="15" y="14"/>
                  </a:cxn>
                  <a:cxn ang="0">
                    <a:pos x="0" y="178"/>
                  </a:cxn>
                </a:cxnLst>
                <a:rect l="0" t="0" r="r" b="b"/>
                <a:pathLst>
                  <a:path w="225" h="178">
                    <a:moveTo>
                      <a:pt x="0" y="178"/>
                    </a:moveTo>
                    <a:lnTo>
                      <a:pt x="225" y="178"/>
                    </a:lnTo>
                    <a:lnTo>
                      <a:pt x="223" y="171"/>
                    </a:lnTo>
                    <a:lnTo>
                      <a:pt x="216" y="152"/>
                    </a:lnTo>
                    <a:lnTo>
                      <a:pt x="210" y="127"/>
                    </a:lnTo>
                    <a:lnTo>
                      <a:pt x="207" y="101"/>
                    </a:lnTo>
                    <a:lnTo>
                      <a:pt x="207" y="82"/>
                    </a:lnTo>
                    <a:lnTo>
                      <a:pt x="207" y="71"/>
                    </a:lnTo>
                    <a:lnTo>
                      <a:pt x="207" y="64"/>
                    </a:lnTo>
                    <a:lnTo>
                      <a:pt x="207" y="62"/>
                    </a:lnTo>
                    <a:lnTo>
                      <a:pt x="205" y="58"/>
                    </a:lnTo>
                    <a:lnTo>
                      <a:pt x="199" y="46"/>
                    </a:lnTo>
                    <a:lnTo>
                      <a:pt x="189" y="32"/>
                    </a:lnTo>
                    <a:lnTo>
                      <a:pt x="175" y="19"/>
                    </a:lnTo>
                    <a:lnTo>
                      <a:pt x="167" y="13"/>
                    </a:lnTo>
                    <a:lnTo>
                      <a:pt x="161" y="8"/>
                    </a:lnTo>
                    <a:lnTo>
                      <a:pt x="155" y="5"/>
                    </a:lnTo>
                    <a:lnTo>
                      <a:pt x="151" y="3"/>
                    </a:lnTo>
                    <a:lnTo>
                      <a:pt x="146" y="1"/>
                    </a:lnTo>
                    <a:lnTo>
                      <a:pt x="144" y="0"/>
                    </a:lnTo>
                    <a:lnTo>
                      <a:pt x="142" y="0"/>
                    </a:lnTo>
                    <a:lnTo>
                      <a:pt x="142" y="0"/>
                    </a:lnTo>
                    <a:lnTo>
                      <a:pt x="141" y="1"/>
                    </a:lnTo>
                    <a:lnTo>
                      <a:pt x="139" y="4"/>
                    </a:lnTo>
                    <a:lnTo>
                      <a:pt x="134" y="7"/>
                    </a:lnTo>
                    <a:lnTo>
                      <a:pt x="130" y="11"/>
                    </a:lnTo>
                    <a:lnTo>
                      <a:pt x="123" y="17"/>
                    </a:lnTo>
                    <a:lnTo>
                      <a:pt x="118" y="20"/>
                    </a:lnTo>
                    <a:lnTo>
                      <a:pt x="111" y="23"/>
                    </a:lnTo>
                    <a:lnTo>
                      <a:pt x="104" y="24"/>
                    </a:lnTo>
                    <a:lnTo>
                      <a:pt x="97" y="24"/>
                    </a:lnTo>
                    <a:lnTo>
                      <a:pt x="87" y="23"/>
                    </a:lnTo>
                    <a:lnTo>
                      <a:pt x="76" y="21"/>
                    </a:lnTo>
                    <a:lnTo>
                      <a:pt x="64" y="19"/>
                    </a:lnTo>
                    <a:lnTo>
                      <a:pt x="53" y="17"/>
                    </a:lnTo>
                    <a:lnTo>
                      <a:pt x="41" y="16"/>
                    </a:lnTo>
                    <a:lnTo>
                      <a:pt x="33" y="14"/>
                    </a:lnTo>
                    <a:lnTo>
                      <a:pt x="26" y="14"/>
                    </a:lnTo>
                    <a:lnTo>
                      <a:pt x="18" y="14"/>
                    </a:lnTo>
                    <a:lnTo>
                      <a:pt x="16" y="14"/>
                    </a:lnTo>
                    <a:lnTo>
                      <a:pt x="15" y="14"/>
                    </a:lnTo>
                    <a:lnTo>
                      <a:pt x="15" y="14"/>
                    </a:lnTo>
                    <a:lnTo>
                      <a:pt x="0" y="178"/>
                    </a:lnTo>
                    <a:close/>
                  </a:path>
                </a:pathLst>
              </a:custGeom>
              <a:solidFill>
                <a:srgbClr val="00309E"/>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289" name="Freeform 177"/>
              <p:cNvSpPr>
                <a:spLocks/>
              </p:cNvSpPr>
              <p:nvPr/>
            </p:nvSpPr>
            <p:spPr bwMode="auto">
              <a:xfrm>
                <a:off x="1791" y="3234"/>
                <a:ext cx="17" cy="6"/>
              </a:xfrm>
              <a:custGeom>
                <a:avLst/>
                <a:gdLst/>
                <a:ahLst/>
                <a:cxnLst>
                  <a:cxn ang="0">
                    <a:pos x="36" y="0"/>
                  </a:cxn>
                  <a:cxn ang="0">
                    <a:pos x="30" y="1"/>
                  </a:cxn>
                  <a:cxn ang="0">
                    <a:pos x="27" y="3"/>
                  </a:cxn>
                  <a:cxn ang="0">
                    <a:pos x="26" y="4"/>
                  </a:cxn>
                  <a:cxn ang="0">
                    <a:pos x="25" y="4"/>
                  </a:cxn>
                  <a:cxn ang="0">
                    <a:pos x="25" y="4"/>
                  </a:cxn>
                  <a:cxn ang="0">
                    <a:pos x="25" y="4"/>
                  </a:cxn>
                  <a:cxn ang="0">
                    <a:pos x="24" y="4"/>
                  </a:cxn>
                  <a:cxn ang="0">
                    <a:pos x="24" y="4"/>
                  </a:cxn>
                  <a:cxn ang="0">
                    <a:pos x="23" y="4"/>
                  </a:cxn>
                  <a:cxn ang="0">
                    <a:pos x="21" y="4"/>
                  </a:cxn>
                  <a:cxn ang="0">
                    <a:pos x="17" y="6"/>
                  </a:cxn>
                  <a:cxn ang="0">
                    <a:pos x="9" y="7"/>
                  </a:cxn>
                  <a:cxn ang="0">
                    <a:pos x="0" y="9"/>
                  </a:cxn>
                  <a:cxn ang="0">
                    <a:pos x="3" y="10"/>
                  </a:cxn>
                  <a:cxn ang="0">
                    <a:pos x="6" y="10"/>
                  </a:cxn>
                  <a:cxn ang="0">
                    <a:pos x="9" y="12"/>
                  </a:cxn>
                  <a:cxn ang="0">
                    <a:pos x="13" y="12"/>
                  </a:cxn>
                  <a:cxn ang="0">
                    <a:pos x="19" y="10"/>
                  </a:cxn>
                  <a:cxn ang="0">
                    <a:pos x="25" y="9"/>
                  </a:cxn>
                  <a:cxn ang="0">
                    <a:pos x="30" y="4"/>
                  </a:cxn>
                  <a:cxn ang="0">
                    <a:pos x="36" y="0"/>
                  </a:cxn>
                </a:cxnLst>
                <a:rect l="0" t="0" r="r" b="b"/>
                <a:pathLst>
                  <a:path w="36" h="12">
                    <a:moveTo>
                      <a:pt x="36" y="0"/>
                    </a:moveTo>
                    <a:lnTo>
                      <a:pt x="30" y="1"/>
                    </a:lnTo>
                    <a:lnTo>
                      <a:pt x="27" y="3"/>
                    </a:lnTo>
                    <a:lnTo>
                      <a:pt x="26" y="4"/>
                    </a:lnTo>
                    <a:lnTo>
                      <a:pt x="25" y="4"/>
                    </a:lnTo>
                    <a:lnTo>
                      <a:pt x="25" y="4"/>
                    </a:lnTo>
                    <a:lnTo>
                      <a:pt x="25" y="4"/>
                    </a:lnTo>
                    <a:lnTo>
                      <a:pt x="24" y="4"/>
                    </a:lnTo>
                    <a:lnTo>
                      <a:pt x="24" y="4"/>
                    </a:lnTo>
                    <a:lnTo>
                      <a:pt x="23" y="4"/>
                    </a:lnTo>
                    <a:lnTo>
                      <a:pt x="21" y="4"/>
                    </a:lnTo>
                    <a:lnTo>
                      <a:pt x="17" y="6"/>
                    </a:lnTo>
                    <a:lnTo>
                      <a:pt x="9" y="7"/>
                    </a:lnTo>
                    <a:lnTo>
                      <a:pt x="0" y="9"/>
                    </a:lnTo>
                    <a:lnTo>
                      <a:pt x="3" y="10"/>
                    </a:lnTo>
                    <a:lnTo>
                      <a:pt x="6" y="10"/>
                    </a:lnTo>
                    <a:lnTo>
                      <a:pt x="9" y="12"/>
                    </a:lnTo>
                    <a:lnTo>
                      <a:pt x="13" y="12"/>
                    </a:lnTo>
                    <a:lnTo>
                      <a:pt x="19" y="10"/>
                    </a:lnTo>
                    <a:lnTo>
                      <a:pt x="25" y="9"/>
                    </a:lnTo>
                    <a:lnTo>
                      <a:pt x="30" y="4"/>
                    </a:lnTo>
                    <a:lnTo>
                      <a:pt x="36" y="0"/>
                    </a:lnTo>
                    <a:close/>
                  </a:path>
                </a:pathLst>
              </a:custGeom>
              <a:solidFill>
                <a:srgbClr val="ADAD0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6305" name="Freeform 193"/>
              <p:cNvSpPr>
                <a:spLocks/>
              </p:cNvSpPr>
              <p:nvPr/>
            </p:nvSpPr>
            <p:spPr bwMode="auto">
              <a:xfrm>
                <a:off x="1837" y="3410"/>
                <a:ext cx="13" cy="6"/>
              </a:xfrm>
              <a:custGeom>
                <a:avLst/>
                <a:gdLst/>
                <a:ahLst/>
                <a:cxnLst>
                  <a:cxn ang="0">
                    <a:pos x="27" y="0"/>
                  </a:cxn>
                  <a:cxn ang="0">
                    <a:pos x="20" y="3"/>
                  </a:cxn>
                  <a:cxn ang="0">
                    <a:pos x="13" y="4"/>
                  </a:cxn>
                  <a:cxn ang="0">
                    <a:pos x="7" y="7"/>
                  </a:cxn>
                  <a:cxn ang="0">
                    <a:pos x="0" y="10"/>
                  </a:cxn>
                  <a:cxn ang="0">
                    <a:pos x="1" y="10"/>
                  </a:cxn>
                  <a:cxn ang="0">
                    <a:pos x="2" y="10"/>
                  </a:cxn>
                  <a:cxn ang="0">
                    <a:pos x="2" y="12"/>
                  </a:cxn>
                  <a:cxn ang="0">
                    <a:pos x="3" y="12"/>
                  </a:cxn>
                  <a:cxn ang="0">
                    <a:pos x="10" y="10"/>
                  </a:cxn>
                  <a:cxn ang="0">
                    <a:pos x="16" y="9"/>
                  </a:cxn>
                  <a:cxn ang="0">
                    <a:pos x="21" y="4"/>
                  </a:cxn>
                  <a:cxn ang="0">
                    <a:pos x="27" y="0"/>
                  </a:cxn>
                </a:cxnLst>
                <a:rect l="0" t="0" r="r" b="b"/>
                <a:pathLst>
                  <a:path w="27" h="12">
                    <a:moveTo>
                      <a:pt x="27" y="0"/>
                    </a:moveTo>
                    <a:lnTo>
                      <a:pt x="20" y="3"/>
                    </a:lnTo>
                    <a:lnTo>
                      <a:pt x="13" y="4"/>
                    </a:lnTo>
                    <a:lnTo>
                      <a:pt x="7" y="7"/>
                    </a:lnTo>
                    <a:lnTo>
                      <a:pt x="0" y="10"/>
                    </a:lnTo>
                    <a:lnTo>
                      <a:pt x="1" y="10"/>
                    </a:lnTo>
                    <a:lnTo>
                      <a:pt x="2" y="10"/>
                    </a:lnTo>
                    <a:lnTo>
                      <a:pt x="2" y="12"/>
                    </a:lnTo>
                    <a:lnTo>
                      <a:pt x="3" y="12"/>
                    </a:lnTo>
                    <a:lnTo>
                      <a:pt x="10" y="10"/>
                    </a:lnTo>
                    <a:lnTo>
                      <a:pt x="16" y="9"/>
                    </a:lnTo>
                    <a:lnTo>
                      <a:pt x="21" y="4"/>
                    </a:lnTo>
                    <a:lnTo>
                      <a:pt x="27" y="0"/>
                    </a:lnTo>
                    <a:close/>
                  </a:path>
                </a:pathLst>
              </a:custGeom>
              <a:solidFill>
                <a:srgbClr val="ADAD0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406543882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body" sz="half" idx="2"/>
          </p:nvPr>
        </p:nvSpPr>
        <p:spPr>
          <a:xfrm>
            <a:off x="1447800" y="304800"/>
            <a:ext cx="7696200" cy="457200"/>
          </a:xfrm>
        </p:spPr>
        <p:txBody>
          <a:bodyPr/>
          <a:lstStyle/>
          <a:p>
            <a:pPr marL="0" indent="0">
              <a:lnSpc>
                <a:spcPct val="80000"/>
              </a:lnSpc>
              <a:buFont typeface="Wingdings" pitchFamily="2" charset="2"/>
              <a:buNone/>
              <a:defRPr/>
            </a:pPr>
            <a:r>
              <a:rPr lang="en-US" sz="4000" dirty="0" smtClean="0">
                <a:solidFill>
                  <a:srgbClr val="FFFF66"/>
                </a:solidFill>
              </a:rPr>
              <a:t>¿</a:t>
            </a:r>
            <a:r>
              <a:rPr lang="en-US" sz="4000" dirty="0" err="1" smtClean="0">
                <a:solidFill>
                  <a:srgbClr val="FFFF66"/>
                </a:solidFill>
              </a:rPr>
              <a:t>Qué</a:t>
            </a:r>
            <a:r>
              <a:rPr lang="en-US" sz="4000" dirty="0" smtClean="0">
                <a:solidFill>
                  <a:srgbClr val="FFFF66"/>
                </a:solidFill>
              </a:rPr>
              <a:t> </a:t>
            </a:r>
            <a:r>
              <a:rPr lang="en-US" sz="4000" dirty="0" err="1" smtClean="0">
                <a:solidFill>
                  <a:srgbClr val="FFFF66"/>
                </a:solidFill>
              </a:rPr>
              <a:t>es</a:t>
            </a:r>
            <a:r>
              <a:rPr lang="en-US" sz="4000" dirty="0" smtClean="0">
                <a:solidFill>
                  <a:srgbClr val="FFFF66"/>
                </a:solidFill>
              </a:rPr>
              <a:t> </a:t>
            </a:r>
            <a:r>
              <a:rPr lang="en-US" sz="4000" dirty="0" err="1" smtClean="0">
                <a:solidFill>
                  <a:srgbClr val="FFFF66"/>
                </a:solidFill>
              </a:rPr>
              <a:t>tu</a:t>
            </a:r>
            <a:r>
              <a:rPr lang="en-US" sz="4000" dirty="0" smtClean="0">
                <a:solidFill>
                  <a:srgbClr val="FFFF66"/>
                </a:solidFill>
              </a:rPr>
              <a:t> </a:t>
            </a:r>
            <a:r>
              <a:rPr lang="en-US" sz="4000" dirty="0" err="1" smtClean="0">
                <a:solidFill>
                  <a:srgbClr val="FFFF66"/>
                </a:solidFill>
              </a:rPr>
              <a:t>estilo</a:t>
            </a:r>
            <a:r>
              <a:rPr lang="en-US" sz="4000" dirty="0" smtClean="0">
                <a:solidFill>
                  <a:srgbClr val="FFFF66"/>
                </a:solidFill>
              </a:rPr>
              <a:t> de </a:t>
            </a:r>
            <a:r>
              <a:rPr lang="en-US" sz="4000" dirty="0" err="1" smtClean="0">
                <a:solidFill>
                  <a:srgbClr val="FFFF66"/>
                </a:solidFill>
              </a:rPr>
              <a:t>liderazgo</a:t>
            </a:r>
            <a:r>
              <a:rPr lang="en-US" sz="4000" dirty="0" smtClean="0">
                <a:solidFill>
                  <a:srgbClr val="FFFF66"/>
                </a:solidFill>
              </a:rPr>
              <a:t>?</a:t>
            </a:r>
            <a:endParaRPr lang="en-US" sz="3700" dirty="0" smtClean="0">
              <a:solidFill>
                <a:srgbClr val="FFFF00"/>
              </a:solidFill>
              <a:cs typeface="Times New Roman" pitchFamily="18" charset="0"/>
            </a:endParaRPr>
          </a:p>
        </p:txBody>
      </p:sp>
      <p:sp>
        <p:nvSpPr>
          <p:cNvPr id="339971" name="Rectangle 3"/>
          <p:cNvSpPr>
            <a:spLocks noGrp="1" noChangeArrowheads="1"/>
          </p:cNvSpPr>
          <p:nvPr>
            <p:ph type="title"/>
          </p:nvPr>
        </p:nvSpPr>
        <p:spPr>
          <a:xfrm rot="16200000">
            <a:off x="-2667000" y="1676400"/>
            <a:ext cx="6781800" cy="1143000"/>
          </a:xfrm>
        </p:spPr>
        <p:txBody>
          <a:bodyPr/>
          <a:lstStyle/>
          <a:p>
            <a:pPr>
              <a:defRPr/>
            </a:pPr>
            <a:r>
              <a:rPr lang="en-US" sz="4400" smtClean="0"/>
              <a:t>Evaluación</a:t>
            </a:r>
          </a:p>
        </p:txBody>
      </p:sp>
      <p:sp>
        <p:nvSpPr>
          <p:cNvPr id="339973" name="Text Box 5"/>
          <p:cNvSpPr txBox="1">
            <a:spLocks noChangeArrowheads="1"/>
          </p:cNvSpPr>
          <p:nvPr/>
        </p:nvSpPr>
        <p:spPr bwMode="auto">
          <a:xfrm>
            <a:off x="3276600" y="1295400"/>
            <a:ext cx="3657600" cy="5386388"/>
          </a:xfrm>
          <a:prstGeom prst="rect">
            <a:avLst/>
          </a:prstGeom>
          <a:noFill/>
          <a:ln w="9525">
            <a:noFill/>
            <a:miter lim="800000"/>
            <a:headEnd/>
            <a:tailEnd/>
          </a:ln>
          <a:effectLst/>
        </p:spPr>
        <p:txBody>
          <a:bodyPr>
            <a:spAutoFit/>
          </a:bodyPr>
          <a:lstStyle/>
          <a:p>
            <a:pPr algn="ctr" eaLnBrk="0" fontAlgn="base" hangingPunct="0">
              <a:spcBef>
                <a:spcPct val="0"/>
              </a:spcBef>
              <a:spcAft>
                <a:spcPct val="50000"/>
              </a:spcAft>
              <a:defRPr/>
            </a:pPr>
            <a:r>
              <a:rPr lang="en-US" sz="2400" b="1" dirty="0" err="1">
                <a:solidFill>
                  <a:srgbClr val="FFFF00"/>
                </a:solidFill>
                <a:effectLst>
                  <a:outerShdw blurRad="38100" dist="38100" dir="2700000" algn="tl">
                    <a:srgbClr val="000000"/>
                  </a:outerShdw>
                </a:effectLst>
              </a:rPr>
              <a:t>Visionario</a:t>
            </a:r>
            <a:endParaRPr lang="en-US" sz="2400" b="1" dirty="0">
              <a:solidFill>
                <a:srgbClr val="FFFF00"/>
              </a:solidFill>
              <a:effectLst>
                <a:outerShdw blurRad="38100" dist="38100" dir="2700000" algn="tl">
                  <a:srgbClr val="000000"/>
                </a:outerShdw>
              </a:effectLst>
            </a:endParaRPr>
          </a:p>
          <a:p>
            <a:pPr algn="ctr" eaLnBrk="0" fontAlgn="base" hangingPunct="0">
              <a:spcBef>
                <a:spcPct val="0"/>
              </a:spcBef>
              <a:spcAft>
                <a:spcPct val="50000"/>
              </a:spcAft>
              <a:defRPr/>
            </a:pPr>
            <a:r>
              <a:rPr lang="en-US" sz="2400" b="1" dirty="0" err="1">
                <a:solidFill>
                  <a:srgbClr val="FFFF00"/>
                </a:solidFill>
                <a:effectLst>
                  <a:outerShdw blurRad="38100" dist="38100" dir="2700000" algn="tl">
                    <a:srgbClr val="000000"/>
                  </a:outerShdw>
                </a:effectLst>
              </a:rPr>
              <a:t>Estratégico</a:t>
            </a:r>
            <a:endParaRPr lang="en-US" sz="2400" b="1" dirty="0">
              <a:solidFill>
                <a:srgbClr val="FFFF00"/>
              </a:solidFill>
              <a:effectLst>
                <a:outerShdw blurRad="38100" dist="38100" dir="2700000" algn="tl">
                  <a:srgbClr val="000000"/>
                </a:outerShdw>
              </a:effectLst>
            </a:endParaRPr>
          </a:p>
          <a:p>
            <a:pPr algn="ctr" eaLnBrk="0" fontAlgn="base" hangingPunct="0">
              <a:spcBef>
                <a:spcPct val="0"/>
              </a:spcBef>
              <a:spcAft>
                <a:spcPct val="50000"/>
              </a:spcAft>
              <a:defRPr/>
            </a:pPr>
            <a:r>
              <a:rPr lang="en-US" sz="2400" b="1" dirty="0" err="1">
                <a:solidFill>
                  <a:srgbClr val="FFFF00"/>
                </a:solidFill>
                <a:effectLst>
                  <a:outerShdw blurRad="38100" dist="38100" dir="2700000" algn="tl">
                    <a:srgbClr val="000000"/>
                  </a:outerShdw>
                </a:effectLst>
              </a:rPr>
              <a:t>Motivacional</a:t>
            </a:r>
            <a:endParaRPr lang="en-US" sz="2400" b="1" dirty="0">
              <a:solidFill>
                <a:srgbClr val="FFFF00"/>
              </a:solidFill>
              <a:effectLst>
                <a:outerShdw blurRad="38100" dist="38100" dir="2700000" algn="tl">
                  <a:srgbClr val="000000"/>
                </a:outerShdw>
              </a:effectLst>
            </a:endParaRPr>
          </a:p>
          <a:p>
            <a:pPr algn="ctr" eaLnBrk="0" fontAlgn="base" hangingPunct="0">
              <a:spcBef>
                <a:spcPct val="0"/>
              </a:spcBef>
              <a:spcAft>
                <a:spcPct val="50000"/>
              </a:spcAft>
              <a:defRPr/>
            </a:pPr>
            <a:r>
              <a:rPr lang="en-US" sz="2400" b="1" dirty="0" err="1">
                <a:solidFill>
                  <a:srgbClr val="FFFF00"/>
                </a:solidFill>
                <a:effectLst>
                  <a:outerShdw blurRad="38100" dist="38100" dir="2700000" algn="tl">
                    <a:srgbClr val="000000"/>
                  </a:outerShdw>
                </a:effectLst>
              </a:rPr>
              <a:t>Unificador</a:t>
            </a:r>
            <a:r>
              <a:rPr lang="en-US" sz="2400" b="1" dirty="0">
                <a:solidFill>
                  <a:srgbClr val="FFFF00"/>
                </a:solidFill>
                <a:effectLst>
                  <a:outerShdw blurRad="38100" dist="38100" dir="2700000" algn="tl">
                    <a:srgbClr val="000000"/>
                  </a:outerShdw>
                </a:effectLst>
              </a:rPr>
              <a:t> del </a:t>
            </a:r>
            <a:r>
              <a:rPr lang="en-US" sz="2400" b="1" dirty="0" err="1">
                <a:solidFill>
                  <a:srgbClr val="FFFF00"/>
                </a:solidFill>
                <a:effectLst>
                  <a:outerShdw blurRad="38100" dist="38100" dir="2700000" algn="tl">
                    <a:srgbClr val="000000"/>
                  </a:outerShdw>
                </a:effectLst>
              </a:rPr>
              <a:t>Equipo</a:t>
            </a:r>
            <a:endParaRPr lang="en-US" sz="2400" b="1" dirty="0">
              <a:solidFill>
                <a:srgbClr val="FFFF00"/>
              </a:solidFill>
              <a:effectLst>
                <a:outerShdw blurRad="38100" dist="38100" dir="2700000" algn="tl">
                  <a:srgbClr val="000000"/>
                </a:outerShdw>
              </a:effectLst>
            </a:endParaRPr>
          </a:p>
          <a:p>
            <a:pPr algn="ctr" eaLnBrk="0" fontAlgn="base" hangingPunct="0">
              <a:spcBef>
                <a:spcPct val="0"/>
              </a:spcBef>
              <a:spcAft>
                <a:spcPct val="50000"/>
              </a:spcAft>
              <a:defRPr/>
            </a:pPr>
            <a:r>
              <a:rPr lang="en-US" sz="2400" b="1" dirty="0" err="1">
                <a:solidFill>
                  <a:srgbClr val="FFFF00"/>
                </a:solidFill>
                <a:effectLst>
                  <a:outerShdw blurRad="38100" dist="38100" dir="2700000" algn="tl">
                    <a:srgbClr val="000000"/>
                  </a:outerShdw>
                </a:effectLst>
              </a:rPr>
              <a:t>Iniciador</a:t>
            </a:r>
            <a:endParaRPr lang="en-US" sz="2400" b="1" dirty="0">
              <a:solidFill>
                <a:srgbClr val="FFFF00"/>
              </a:solidFill>
              <a:effectLst>
                <a:outerShdw blurRad="38100" dist="38100" dir="2700000" algn="tl">
                  <a:srgbClr val="000000"/>
                </a:outerShdw>
              </a:effectLst>
            </a:endParaRPr>
          </a:p>
          <a:p>
            <a:pPr algn="ctr" eaLnBrk="0" fontAlgn="base" hangingPunct="0">
              <a:spcBef>
                <a:spcPct val="0"/>
              </a:spcBef>
              <a:spcAft>
                <a:spcPct val="50000"/>
              </a:spcAft>
              <a:defRPr/>
            </a:pPr>
            <a:r>
              <a:rPr lang="en-US" sz="2400" b="1" dirty="0" err="1">
                <a:solidFill>
                  <a:srgbClr val="FFFF00"/>
                </a:solidFill>
                <a:effectLst>
                  <a:outerShdw blurRad="38100" dist="38100" dir="2700000" algn="tl">
                    <a:srgbClr val="000000"/>
                  </a:outerShdw>
                </a:effectLst>
              </a:rPr>
              <a:t>Edificador</a:t>
            </a:r>
            <a:r>
              <a:rPr lang="en-US" sz="2400" b="1" dirty="0">
                <a:solidFill>
                  <a:srgbClr val="FFFF00"/>
                </a:solidFill>
                <a:effectLst>
                  <a:outerShdw blurRad="38100" dist="38100" dir="2700000" algn="tl">
                    <a:srgbClr val="000000"/>
                  </a:outerShdw>
                </a:effectLst>
              </a:rPr>
              <a:t> de </a:t>
            </a:r>
            <a:r>
              <a:rPr lang="en-US" sz="2400" b="1" dirty="0" err="1">
                <a:solidFill>
                  <a:srgbClr val="FFFF00"/>
                </a:solidFill>
                <a:effectLst>
                  <a:outerShdw blurRad="38100" dist="38100" dir="2700000" algn="tl">
                    <a:srgbClr val="000000"/>
                  </a:outerShdw>
                </a:effectLst>
              </a:rPr>
              <a:t>puentes</a:t>
            </a:r>
            <a:endParaRPr lang="en-US" sz="2400" b="1" dirty="0">
              <a:solidFill>
                <a:srgbClr val="FFFF00"/>
              </a:solidFill>
              <a:effectLst>
                <a:outerShdw blurRad="38100" dist="38100" dir="2700000" algn="tl">
                  <a:srgbClr val="000000"/>
                </a:outerShdw>
              </a:effectLst>
            </a:endParaRPr>
          </a:p>
          <a:p>
            <a:pPr algn="ctr" eaLnBrk="0" fontAlgn="base" hangingPunct="0">
              <a:spcBef>
                <a:spcPct val="0"/>
              </a:spcBef>
              <a:spcAft>
                <a:spcPct val="50000"/>
              </a:spcAft>
              <a:defRPr/>
            </a:pPr>
            <a:r>
              <a:rPr lang="en-US" sz="2400" b="1" dirty="0" err="1">
                <a:solidFill>
                  <a:srgbClr val="FFFF00"/>
                </a:solidFill>
                <a:effectLst>
                  <a:outerShdw blurRad="38100" dist="38100" dir="2700000" algn="tl">
                    <a:srgbClr val="000000"/>
                  </a:outerShdw>
                </a:effectLst>
              </a:rPr>
              <a:t>Direccional</a:t>
            </a:r>
            <a:endParaRPr lang="en-US" sz="2400" b="1" dirty="0">
              <a:solidFill>
                <a:srgbClr val="FFFF00"/>
              </a:solidFill>
              <a:effectLst>
                <a:outerShdw blurRad="38100" dist="38100" dir="2700000" algn="tl">
                  <a:srgbClr val="000000"/>
                </a:outerShdw>
              </a:effectLst>
            </a:endParaRPr>
          </a:p>
          <a:p>
            <a:pPr algn="ctr" eaLnBrk="0" fontAlgn="base" hangingPunct="0">
              <a:spcBef>
                <a:spcPct val="0"/>
              </a:spcBef>
              <a:spcAft>
                <a:spcPct val="50000"/>
              </a:spcAft>
              <a:defRPr/>
            </a:pPr>
            <a:r>
              <a:rPr lang="en-US" sz="2400" b="1" dirty="0" err="1">
                <a:solidFill>
                  <a:srgbClr val="FFFF00"/>
                </a:solidFill>
                <a:effectLst>
                  <a:outerShdw blurRad="38100" dist="38100" dir="2700000" algn="tl">
                    <a:srgbClr val="000000"/>
                  </a:outerShdw>
                </a:effectLst>
              </a:rPr>
              <a:t>Administrador</a:t>
            </a:r>
            <a:endParaRPr lang="en-US" sz="2400" b="1" dirty="0">
              <a:solidFill>
                <a:srgbClr val="FFFF00"/>
              </a:solidFill>
              <a:effectLst>
                <a:outerShdw blurRad="38100" dist="38100" dir="2700000" algn="tl">
                  <a:srgbClr val="000000"/>
                </a:outerShdw>
              </a:effectLst>
            </a:endParaRPr>
          </a:p>
          <a:p>
            <a:pPr algn="ctr" eaLnBrk="0" fontAlgn="base" hangingPunct="0">
              <a:spcBef>
                <a:spcPct val="0"/>
              </a:spcBef>
              <a:spcAft>
                <a:spcPct val="50000"/>
              </a:spcAft>
              <a:defRPr/>
            </a:pPr>
            <a:r>
              <a:rPr lang="en-US" sz="2400" b="1" dirty="0" err="1">
                <a:solidFill>
                  <a:srgbClr val="FFFF00"/>
                </a:solidFill>
                <a:effectLst>
                  <a:outerShdw blurRad="38100" dist="38100" dir="2700000" algn="tl">
                    <a:srgbClr val="000000"/>
                  </a:outerShdw>
                </a:effectLst>
              </a:rPr>
              <a:t>Pastorear</a:t>
            </a:r>
            <a:endParaRPr lang="en-US" sz="2400" b="1" dirty="0">
              <a:solidFill>
                <a:srgbClr val="FFFF00"/>
              </a:solidFill>
              <a:effectLst>
                <a:outerShdw blurRad="38100" dist="38100" dir="2700000" algn="tl">
                  <a:srgbClr val="000000"/>
                </a:outerShdw>
              </a:effectLst>
            </a:endParaRPr>
          </a:p>
          <a:p>
            <a:pPr algn="ctr" eaLnBrk="0" fontAlgn="base" hangingPunct="0">
              <a:spcBef>
                <a:spcPct val="0"/>
              </a:spcBef>
              <a:spcAft>
                <a:spcPct val="50000"/>
              </a:spcAft>
              <a:defRPr/>
            </a:pPr>
            <a:r>
              <a:rPr lang="en-US" sz="2400" b="1" dirty="0">
                <a:solidFill>
                  <a:srgbClr val="FFFF00"/>
                </a:solidFill>
                <a:effectLst>
                  <a:outerShdw blurRad="38100" dist="38100" dir="2700000" algn="tl">
                    <a:srgbClr val="000000"/>
                  </a:outerShdw>
                </a:effectLst>
              </a:rPr>
              <a:t>Re-</a:t>
            </a:r>
            <a:r>
              <a:rPr lang="en-US" sz="2400" b="1" dirty="0" err="1">
                <a:solidFill>
                  <a:srgbClr val="FFFF00"/>
                </a:solidFill>
                <a:effectLst>
                  <a:outerShdw blurRad="38100" dist="38100" dir="2700000" algn="tl">
                    <a:srgbClr val="000000"/>
                  </a:outerShdw>
                </a:effectLst>
              </a:rPr>
              <a:t>estructurar</a:t>
            </a:r>
            <a:endParaRPr lang="en-US" sz="2400" b="1" dirty="0">
              <a:solidFill>
                <a:srgbClr val="FFFF00"/>
              </a:solidFill>
              <a:effectLst>
                <a:outerShdw blurRad="38100" dist="38100" dir="2700000" algn="tl">
                  <a:srgbClr val="000000"/>
                </a:outerShdw>
              </a:effectLst>
            </a:endParaRPr>
          </a:p>
        </p:txBody>
      </p:sp>
      <p:grpSp>
        <p:nvGrpSpPr>
          <p:cNvPr id="2" name="Group 166"/>
          <p:cNvGrpSpPr>
            <a:grpSpLocks/>
          </p:cNvGrpSpPr>
          <p:nvPr/>
        </p:nvGrpSpPr>
        <p:grpSpPr bwMode="auto">
          <a:xfrm>
            <a:off x="1370013" y="2362200"/>
            <a:ext cx="7316787" cy="2957513"/>
            <a:chOff x="863" y="1488"/>
            <a:chExt cx="4609" cy="1863"/>
          </a:xfrm>
        </p:grpSpPr>
        <p:grpSp>
          <p:nvGrpSpPr>
            <p:cNvPr id="23558" name="Group 164"/>
            <p:cNvGrpSpPr>
              <a:grpSpLocks/>
            </p:cNvGrpSpPr>
            <p:nvPr/>
          </p:nvGrpSpPr>
          <p:grpSpPr bwMode="auto">
            <a:xfrm>
              <a:off x="863" y="1488"/>
              <a:ext cx="1327" cy="1856"/>
              <a:chOff x="863" y="1488"/>
              <a:chExt cx="1327" cy="1856"/>
            </a:xfrm>
          </p:grpSpPr>
          <p:grpSp>
            <p:nvGrpSpPr>
              <p:cNvPr id="23562" name="Group 161"/>
              <p:cNvGrpSpPr>
                <a:grpSpLocks/>
              </p:cNvGrpSpPr>
              <p:nvPr/>
            </p:nvGrpSpPr>
            <p:grpSpPr bwMode="auto">
              <a:xfrm flipH="1">
                <a:off x="863" y="1488"/>
                <a:ext cx="1327" cy="1379"/>
                <a:chOff x="1198" y="1669"/>
                <a:chExt cx="1096" cy="1139"/>
              </a:xfrm>
            </p:grpSpPr>
            <p:sp>
              <p:nvSpPr>
                <p:cNvPr id="340100" name="Freeform 132"/>
                <p:cNvSpPr>
                  <a:spLocks/>
                </p:cNvSpPr>
                <p:nvPr/>
              </p:nvSpPr>
              <p:spPr bwMode="auto">
                <a:xfrm>
                  <a:off x="1211" y="1669"/>
                  <a:ext cx="1083" cy="1139"/>
                </a:xfrm>
                <a:custGeom>
                  <a:avLst/>
                  <a:gdLst/>
                  <a:ahLst/>
                  <a:cxnLst>
                    <a:cxn ang="0">
                      <a:pos x="1084" y="0"/>
                    </a:cxn>
                    <a:cxn ang="0">
                      <a:pos x="1259" y="597"/>
                    </a:cxn>
                    <a:cxn ang="0">
                      <a:pos x="1753" y="218"/>
                    </a:cxn>
                    <a:cxn ang="0">
                      <a:pos x="1543" y="804"/>
                    </a:cxn>
                    <a:cxn ang="0">
                      <a:pos x="2166" y="787"/>
                    </a:cxn>
                    <a:cxn ang="0">
                      <a:pos x="1652" y="1140"/>
                    </a:cxn>
                    <a:cxn ang="0">
                      <a:pos x="2166" y="1491"/>
                    </a:cxn>
                    <a:cxn ang="0">
                      <a:pos x="1543" y="1474"/>
                    </a:cxn>
                    <a:cxn ang="0">
                      <a:pos x="1753" y="2060"/>
                    </a:cxn>
                    <a:cxn ang="0">
                      <a:pos x="1259" y="1680"/>
                    </a:cxn>
                    <a:cxn ang="0">
                      <a:pos x="1084" y="2278"/>
                    </a:cxn>
                    <a:cxn ang="0">
                      <a:pos x="907" y="1680"/>
                    </a:cxn>
                    <a:cxn ang="0">
                      <a:pos x="415" y="2060"/>
                    </a:cxn>
                    <a:cxn ang="0">
                      <a:pos x="623" y="1474"/>
                    </a:cxn>
                    <a:cxn ang="0">
                      <a:pos x="0" y="1491"/>
                    </a:cxn>
                    <a:cxn ang="0">
                      <a:pos x="515" y="1140"/>
                    </a:cxn>
                    <a:cxn ang="0">
                      <a:pos x="0" y="787"/>
                    </a:cxn>
                    <a:cxn ang="0">
                      <a:pos x="623" y="804"/>
                    </a:cxn>
                    <a:cxn ang="0">
                      <a:pos x="415" y="217"/>
                    </a:cxn>
                    <a:cxn ang="0">
                      <a:pos x="907" y="597"/>
                    </a:cxn>
                    <a:cxn ang="0">
                      <a:pos x="1084" y="0"/>
                    </a:cxn>
                  </a:cxnLst>
                  <a:rect l="0" t="0" r="r" b="b"/>
                  <a:pathLst>
                    <a:path w="2166" h="2278">
                      <a:moveTo>
                        <a:pt x="1084" y="0"/>
                      </a:moveTo>
                      <a:lnTo>
                        <a:pt x="1259" y="597"/>
                      </a:lnTo>
                      <a:lnTo>
                        <a:pt x="1753" y="218"/>
                      </a:lnTo>
                      <a:lnTo>
                        <a:pt x="1543" y="804"/>
                      </a:lnTo>
                      <a:lnTo>
                        <a:pt x="2166" y="787"/>
                      </a:lnTo>
                      <a:lnTo>
                        <a:pt x="1652" y="1140"/>
                      </a:lnTo>
                      <a:lnTo>
                        <a:pt x="2166" y="1491"/>
                      </a:lnTo>
                      <a:lnTo>
                        <a:pt x="1543" y="1474"/>
                      </a:lnTo>
                      <a:lnTo>
                        <a:pt x="1753" y="2060"/>
                      </a:lnTo>
                      <a:lnTo>
                        <a:pt x="1259" y="1680"/>
                      </a:lnTo>
                      <a:lnTo>
                        <a:pt x="1084" y="2278"/>
                      </a:lnTo>
                      <a:lnTo>
                        <a:pt x="907" y="1680"/>
                      </a:lnTo>
                      <a:lnTo>
                        <a:pt x="415" y="2060"/>
                      </a:lnTo>
                      <a:lnTo>
                        <a:pt x="623" y="1474"/>
                      </a:lnTo>
                      <a:lnTo>
                        <a:pt x="0" y="1491"/>
                      </a:lnTo>
                      <a:lnTo>
                        <a:pt x="515" y="1140"/>
                      </a:lnTo>
                      <a:lnTo>
                        <a:pt x="0" y="787"/>
                      </a:lnTo>
                      <a:lnTo>
                        <a:pt x="623" y="804"/>
                      </a:lnTo>
                      <a:lnTo>
                        <a:pt x="415" y="217"/>
                      </a:lnTo>
                      <a:lnTo>
                        <a:pt x="907" y="597"/>
                      </a:lnTo>
                      <a:lnTo>
                        <a:pt x="1084" y="0"/>
                      </a:lnTo>
                      <a:close/>
                    </a:path>
                  </a:pathLst>
                </a:custGeom>
                <a:solidFill>
                  <a:srgbClr val="00E287"/>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01" name="Freeform 133"/>
                <p:cNvSpPr>
                  <a:spLocks/>
                </p:cNvSpPr>
                <p:nvPr/>
              </p:nvSpPr>
              <p:spPr bwMode="auto">
                <a:xfrm>
                  <a:off x="1225" y="1749"/>
                  <a:ext cx="989" cy="1040"/>
                </a:xfrm>
                <a:custGeom>
                  <a:avLst/>
                  <a:gdLst/>
                  <a:ahLst/>
                  <a:cxnLst>
                    <a:cxn ang="0">
                      <a:pos x="990" y="0"/>
                    </a:cxn>
                    <a:cxn ang="0">
                      <a:pos x="1150" y="546"/>
                    </a:cxn>
                    <a:cxn ang="0">
                      <a:pos x="1600" y="199"/>
                    </a:cxn>
                    <a:cxn ang="0">
                      <a:pos x="1410" y="735"/>
                    </a:cxn>
                    <a:cxn ang="0">
                      <a:pos x="1979" y="720"/>
                    </a:cxn>
                    <a:cxn ang="0">
                      <a:pos x="1509" y="1042"/>
                    </a:cxn>
                    <a:cxn ang="0">
                      <a:pos x="1979" y="1362"/>
                    </a:cxn>
                    <a:cxn ang="0">
                      <a:pos x="1410" y="1346"/>
                    </a:cxn>
                    <a:cxn ang="0">
                      <a:pos x="1600" y="1883"/>
                    </a:cxn>
                    <a:cxn ang="0">
                      <a:pos x="1150" y="1536"/>
                    </a:cxn>
                    <a:cxn ang="0">
                      <a:pos x="990" y="2081"/>
                    </a:cxn>
                    <a:cxn ang="0">
                      <a:pos x="830" y="1536"/>
                    </a:cxn>
                    <a:cxn ang="0">
                      <a:pos x="378" y="1883"/>
                    </a:cxn>
                    <a:cxn ang="0">
                      <a:pos x="569" y="1346"/>
                    </a:cxn>
                    <a:cxn ang="0">
                      <a:pos x="0" y="1362"/>
                    </a:cxn>
                    <a:cxn ang="0">
                      <a:pos x="470" y="1042"/>
                    </a:cxn>
                    <a:cxn ang="0">
                      <a:pos x="0" y="720"/>
                    </a:cxn>
                    <a:cxn ang="0">
                      <a:pos x="569" y="735"/>
                    </a:cxn>
                    <a:cxn ang="0">
                      <a:pos x="378" y="199"/>
                    </a:cxn>
                    <a:cxn ang="0">
                      <a:pos x="830" y="546"/>
                    </a:cxn>
                    <a:cxn ang="0">
                      <a:pos x="990" y="0"/>
                    </a:cxn>
                  </a:cxnLst>
                  <a:rect l="0" t="0" r="r" b="b"/>
                  <a:pathLst>
                    <a:path w="1979" h="2081">
                      <a:moveTo>
                        <a:pt x="990" y="0"/>
                      </a:moveTo>
                      <a:lnTo>
                        <a:pt x="1150" y="546"/>
                      </a:lnTo>
                      <a:lnTo>
                        <a:pt x="1600" y="199"/>
                      </a:lnTo>
                      <a:lnTo>
                        <a:pt x="1410" y="735"/>
                      </a:lnTo>
                      <a:lnTo>
                        <a:pt x="1979" y="720"/>
                      </a:lnTo>
                      <a:lnTo>
                        <a:pt x="1509" y="1042"/>
                      </a:lnTo>
                      <a:lnTo>
                        <a:pt x="1979" y="1362"/>
                      </a:lnTo>
                      <a:lnTo>
                        <a:pt x="1410" y="1346"/>
                      </a:lnTo>
                      <a:lnTo>
                        <a:pt x="1600" y="1883"/>
                      </a:lnTo>
                      <a:lnTo>
                        <a:pt x="1150" y="1536"/>
                      </a:lnTo>
                      <a:lnTo>
                        <a:pt x="990" y="2081"/>
                      </a:lnTo>
                      <a:lnTo>
                        <a:pt x="830" y="1536"/>
                      </a:lnTo>
                      <a:lnTo>
                        <a:pt x="378" y="1883"/>
                      </a:lnTo>
                      <a:lnTo>
                        <a:pt x="569" y="1346"/>
                      </a:lnTo>
                      <a:lnTo>
                        <a:pt x="0" y="1362"/>
                      </a:lnTo>
                      <a:lnTo>
                        <a:pt x="470" y="1042"/>
                      </a:lnTo>
                      <a:lnTo>
                        <a:pt x="0" y="720"/>
                      </a:lnTo>
                      <a:lnTo>
                        <a:pt x="569" y="735"/>
                      </a:lnTo>
                      <a:lnTo>
                        <a:pt x="378" y="199"/>
                      </a:lnTo>
                      <a:lnTo>
                        <a:pt x="830" y="546"/>
                      </a:lnTo>
                      <a:lnTo>
                        <a:pt x="990" y="0"/>
                      </a:lnTo>
                      <a:close/>
                    </a:path>
                  </a:pathLst>
                </a:custGeom>
                <a:solidFill>
                  <a:srgbClr val="1CE575"/>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02" name="Freeform 134"/>
                <p:cNvSpPr>
                  <a:spLocks/>
                </p:cNvSpPr>
                <p:nvPr/>
              </p:nvSpPr>
              <p:spPr bwMode="auto">
                <a:xfrm>
                  <a:off x="1198" y="1779"/>
                  <a:ext cx="895" cy="941"/>
                </a:xfrm>
                <a:custGeom>
                  <a:avLst/>
                  <a:gdLst/>
                  <a:ahLst/>
                  <a:cxnLst>
                    <a:cxn ang="0">
                      <a:pos x="895" y="0"/>
                    </a:cxn>
                    <a:cxn ang="0">
                      <a:pos x="1040" y="494"/>
                    </a:cxn>
                    <a:cxn ang="0">
                      <a:pos x="1447" y="180"/>
                    </a:cxn>
                    <a:cxn ang="0">
                      <a:pos x="1275" y="666"/>
                    </a:cxn>
                    <a:cxn ang="0">
                      <a:pos x="1789" y="651"/>
                    </a:cxn>
                    <a:cxn ang="0">
                      <a:pos x="1364" y="943"/>
                    </a:cxn>
                    <a:cxn ang="0">
                      <a:pos x="1789" y="1233"/>
                    </a:cxn>
                    <a:cxn ang="0">
                      <a:pos x="1275" y="1218"/>
                    </a:cxn>
                    <a:cxn ang="0">
                      <a:pos x="1447" y="1704"/>
                    </a:cxn>
                    <a:cxn ang="0">
                      <a:pos x="1040" y="1390"/>
                    </a:cxn>
                    <a:cxn ang="0">
                      <a:pos x="895" y="1884"/>
                    </a:cxn>
                    <a:cxn ang="0">
                      <a:pos x="749" y="1390"/>
                    </a:cxn>
                    <a:cxn ang="0">
                      <a:pos x="342" y="1703"/>
                    </a:cxn>
                    <a:cxn ang="0">
                      <a:pos x="513" y="1218"/>
                    </a:cxn>
                    <a:cxn ang="0">
                      <a:pos x="0" y="1233"/>
                    </a:cxn>
                    <a:cxn ang="0">
                      <a:pos x="424" y="943"/>
                    </a:cxn>
                    <a:cxn ang="0">
                      <a:pos x="0" y="651"/>
                    </a:cxn>
                    <a:cxn ang="0">
                      <a:pos x="513" y="666"/>
                    </a:cxn>
                    <a:cxn ang="0">
                      <a:pos x="342" y="180"/>
                    </a:cxn>
                    <a:cxn ang="0">
                      <a:pos x="749" y="494"/>
                    </a:cxn>
                    <a:cxn ang="0">
                      <a:pos x="895" y="0"/>
                    </a:cxn>
                  </a:cxnLst>
                  <a:rect l="0" t="0" r="r" b="b"/>
                  <a:pathLst>
                    <a:path w="1789" h="1884">
                      <a:moveTo>
                        <a:pt x="895" y="0"/>
                      </a:moveTo>
                      <a:lnTo>
                        <a:pt x="1040" y="494"/>
                      </a:lnTo>
                      <a:lnTo>
                        <a:pt x="1447" y="180"/>
                      </a:lnTo>
                      <a:lnTo>
                        <a:pt x="1275" y="666"/>
                      </a:lnTo>
                      <a:lnTo>
                        <a:pt x="1789" y="651"/>
                      </a:lnTo>
                      <a:lnTo>
                        <a:pt x="1364" y="943"/>
                      </a:lnTo>
                      <a:lnTo>
                        <a:pt x="1789" y="1233"/>
                      </a:lnTo>
                      <a:lnTo>
                        <a:pt x="1275" y="1218"/>
                      </a:lnTo>
                      <a:lnTo>
                        <a:pt x="1447" y="1704"/>
                      </a:lnTo>
                      <a:lnTo>
                        <a:pt x="1040" y="1390"/>
                      </a:lnTo>
                      <a:lnTo>
                        <a:pt x="895" y="1884"/>
                      </a:lnTo>
                      <a:lnTo>
                        <a:pt x="749" y="1390"/>
                      </a:lnTo>
                      <a:lnTo>
                        <a:pt x="342" y="1703"/>
                      </a:lnTo>
                      <a:lnTo>
                        <a:pt x="513" y="1218"/>
                      </a:lnTo>
                      <a:lnTo>
                        <a:pt x="0" y="1233"/>
                      </a:lnTo>
                      <a:lnTo>
                        <a:pt x="424" y="943"/>
                      </a:lnTo>
                      <a:lnTo>
                        <a:pt x="0" y="651"/>
                      </a:lnTo>
                      <a:lnTo>
                        <a:pt x="513" y="666"/>
                      </a:lnTo>
                      <a:lnTo>
                        <a:pt x="342" y="180"/>
                      </a:lnTo>
                      <a:lnTo>
                        <a:pt x="749" y="494"/>
                      </a:lnTo>
                      <a:lnTo>
                        <a:pt x="895" y="0"/>
                      </a:lnTo>
                      <a:close/>
                    </a:path>
                  </a:pathLst>
                </a:custGeom>
                <a:solidFill>
                  <a:srgbClr val="38EA66"/>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03" name="Freeform 135"/>
                <p:cNvSpPr>
                  <a:spLocks/>
                </p:cNvSpPr>
                <p:nvPr/>
              </p:nvSpPr>
              <p:spPr bwMode="auto">
                <a:xfrm>
                  <a:off x="1245" y="1828"/>
                  <a:ext cx="800" cy="842"/>
                </a:xfrm>
                <a:custGeom>
                  <a:avLst/>
                  <a:gdLst/>
                  <a:ahLst/>
                  <a:cxnLst>
                    <a:cxn ang="0">
                      <a:pos x="802" y="0"/>
                    </a:cxn>
                    <a:cxn ang="0">
                      <a:pos x="931" y="443"/>
                    </a:cxn>
                    <a:cxn ang="0">
                      <a:pos x="1297" y="161"/>
                    </a:cxn>
                    <a:cxn ang="0">
                      <a:pos x="1141" y="596"/>
                    </a:cxn>
                    <a:cxn ang="0">
                      <a:pos x="1602" y="583"/>
                    </a:cxn>
                    <a:cxn ang="0">
                      <a:pos x="1222" y="844"/>
                    </a:cxn>
                    <a:cxn ang="0">
                      <a:pos x="1602" y="1103"/>
                    </a:cxn>
                    <a:cxn ang="0">
                      <a:pos x="1141" y="1090"/>
                    </a:cxn>
                    <a:cxn ang="0">
                      <a:pos x="1297" y="1525"/>
                    </a:cxn>
                    <a:cxn ang="0">
                      <a:pos x="931" y="1243"/>
                    </a:cxn>
                    <a:cxn ang="0">
                      <a:pos x="802" y="1686"/>
                    </a:cxn>
                    <a:cxn ang="0">
                      <a:pos x="671" y="1243"/>
                    </a:cxn>
                    <a:cxn ang="0">
                      <a:pos x="306" y="1525"/>
                    </a:cxn>
                    <a:cxn ang="0">
                      <a:pos x="461" y="1090"/>
                    </a:cxn>
                    <a:cxn ang="0">
                      <a:pos x="0" y="1103"/>
                    </a:cxn>
                    <a:cxn ang="0">
                      <a:pos x="380" y="844"/>
                    </a:cxn>
                    <a:cxn ang="0">
                      <a:pos x="0" y="583"/>
                    </a:cxn>
                    <a:cxn ang="0">
                      <a:pos x="461" y="596"/>
                    </a:cxn>
                    <a:cxn ang="0">
                      <a:pos x="306" y="161"/>
                    </a:cxn>
                    <a:cxn ang="0">
                      <a:pos x="671" y="443"/>
                    </a:cxn>
                    <a:cxn ang="0">
                      <a:pos x="802" y="0"/>
                    </a:cxn>
                  </a:cxnLst>
                  <a:rect l="0" t="0" r="r" b="b"/>
                  <a:pathLst>
                    <a:path w="1602" h="1686">
                      <a:moveTo>
                        <a:pt x="802" y="0"/>
                      </a:moveTo>
                      <a:lnTo>
                        <a:pt x="931" y="443"/>
                      </a:lnTo>
                      <a:lnTo>
                        <a:pt x="1297" y="161"/>
                      </a:lnTo>
                      <a:lnTo>
                        <a:pt x="1141" y="596"/>
                      </a:lnTo>
                      <a:lnTo>
                        <a:pt x="1602" y="583"/>
                      </a:lnTo>
                      <a:lnTo>
                        <a:pt x="1222" y="844"/>
                      </a:lnTo>
                      <a:lnTo>
                        <a:pt x="1602" y="1103"/>
                      </a:lnTo>
                      <a:lnTo>
                        <a:pt x="1141" y="1090"/>
                      </a:lnTo>
                      <a:lnTo>
                        <a:pt x="1297" y="1525"/>
                      </a:lnTo>
                      <a:lnTo>
                        <a:pt x="931" y="1243"/>
                      </a:lnTo>
                      <a:lnTo>
                        <a:pt x="802" y="1686"/>
                      </a:lnTo>
                      <a:lnTo>
                        <a:pt x="671" y="1243"/>
                      </a:lnTo>
                      <a:lnTo>
                        <a:pt x="306" y="1525"/>
                      </a:lnTo>
                      <a:lnTo>
                        <a:pt x="461" y="1090"/>
                      </a:lnTo>
                      <a:lnTo>
                        <a:pt x="0" y="1103"/>
                      </a:lnTo>
                      <a:lnTo>
                        <a:pt x="380" y="844"/>
                      </a:lnTo>
                      <a:lnTo>
                        <a:pt x="0" y="583"/>
                      </a:lnTo>
                      <a:lnTo>
                        <a:pt x="461" y="596"/>
                      </a:lnTo>
                      <a:lnTo>
                        <a:pt x="306" y="161"/>
                      </a:lnTo>
                      <a:lnTo>
                        <a:pt x="671" y="443"/>
                      </a:lnTo>
                      <a:lnTo>
                        <a:pt x="802" y="0"/>
                      </a:lnTo>
                      <a:close/>
                    </a:path>
                  </a:pathLst>
                </a:custGeom>
                <a:solidFill>
                  <a:srgbClr val="54ED54"/>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04" name="Freeform 136"/>
                <p:cNvSpPr>
                  <a:spLocks/>
                </p:cNvSpPr>
                <p:nvPr/>
              </p:nvSpPr>
              <p:spPr bwMode="auto">
                <a:xfrm>
                  <a:off x="1292" y="1878"/>
                  <a:ext cx="705" cy="743"/>
                </a:xfrm>
                <a:custGeom>
                  <a:avLst/>
                  <a:gdLst/>
                  <a:ahLst/>
                  <a:cxnLst>
                    <a:cxn ang="0">
                      <a:pos x="707" y="0"/>
                    </a:cxn>
                    <a:cxn ang="0">
                      <a:pos x="821" y="391"/>
                    </a:cxn>
                    <a:cxn ang="0">
                      <a:pos x="1143" y="142"/>
                    </a:cxn>
                    <a:cxn ang="0">
                      <a:pos x="1007" y="526"/>
                    </a:cxn>
                    <a:cxn ang="0">
                      <a:pos x="1414" y="514"/>
                    </a:cxn>
                    <a:cxn ang="0">
                      <a:pos x="1077" y="745"/>
                    </a:cxn>
                    <a:cxn ang="0">
                      <a:pos x="1414" y="974"/>
                    </a:cxn>
                    <a:cxn ang="0">
                      <a:pos x="1007" y="962"/>
                    </a:cxn>
                    <a:cxn ang="0">
                      <a:pos x="1143" y="1346"/>
                    </a:cxn>
                    <a:cxn ang="0">
                      <a:pos x="821" y="1097"/>
                    </a:cxn>
                    <a:cxn ang="0">
                      <a:pos x="707" y="1488"/>
                    </a:cxn>
                    <a:cxn ang="0">
                      <a:pos x="591" y="1097"/>
                    </a:cxn>
                    <a:cxn ang="0">
                      <a:pos x="269" y="1346"/>
                    </a:cxn>
                    <a:cxn ang="0">
                      <a:pos x="406" y="962"/>
                    </a:cxn>
                    <a:cxn ang="0">
                      <a:pos x="0" y="974"/>
                    </a:cxn>
                    <a:cxn ang="0">
                      <a:pos x="335" y="745"/>
                    </a:cxn>
                    <a:cxn ang="0">
                      <a:pos x="0" y="514"/>
                    </a:cxn>
                    <a:cxn ang="0">
                      <a:pos x="406" y="526"/>
                    </a:cxn>
                    <a:cxn ang="0">
                      <a:pos x="269" y="142"/>
                    </a:cxn>
                    <a:cxn ang="0">
                      <a:pos x="591" y="391"/>
                    </a:cxn>
                    <a:cxn ang="0">
                      <a:pos x="707" y="0"/>
                    </a:cxn>
                  </a:cxnLst>
                  <a:rect l="0" t="0" r="r" b="b"/>
                  <a:pathLst>
                    <a:path w="1414" h="1488">
                      <a:moveTo>
                        <a:pt x="707" y="0"/>
                      </a:moveTo>
                      <a:lnTo>
                        <a:pt x="821" y="391"/>
                      </a:lnTo>
                      <a:lnTo>
                        <a:pt x="1143" y="142"/>
                      </a:lnTo>
                      <a:lnTo>
                        <a:pt x="1007" y="526"/>
                      </a:lnTo>
                      <a:lnTo>
                        <a:pt x="1414" y="514"/>
                      </a:lnTo>
                      <a:lnTo>
                        <a:pt x="1077" y="745"/>
                      </a:lnTo>
                      <a:lnTo>
                        <a:pt x="1414" y="974"/>
                      </a:lnTo>
                      <a:lnTo>
                        <a:pt x="1007" y="962"/>
                      </a:lnTo>
                      <a:lnTo>
                        <a:pt x="1143" y="1346"/>
                      </a:lnTo>
                      <a:lnTo>
                        <a:pt x="821" y="1097"/>
                      </a:lnTo>
                      <a:lnTo>
                        <a:pt x="707" y="1488"/>
                      </a:lnTo>
                      <a:lnTo>
                        <a:pt x="591" y="1097"/>
                      </a:lnTo>
                      <a:lnTo>
                        <a:pt x="269" y="1346"/>
                      </a:lnTo>
                      <a:lnTo>
                        <a:pt x="406" y="962"/>
                      </a:lnTo>
                      <a:lnTo>
                        <a:pt x="0" y="974"/>
                      </a:lnTo>
                      <a:lnTo>
                        <a:pt x="335" y="745"/>
                      </a:lnTo>
                      <a:lnTo>
                        <a:pt x="0" y="514"/>
                      </a:lnTo>
                      <a:lnTo>
                        <a:pt x="406" y="526"/>
                      </a:lnTo>
                      <a:lnTo>
                        <a:pt x="269" y="142"/>
                      </a:lnTo>
                      <a:lnTo>
                        <a:pt x="591" y="391"/>
                      </a:lnTo>
                      <a:lnTo>
                        <a:pt x="707" y="0"/>
                      </a:lnTo>
                      <a:close/>
                    </a:path>
                  </a:pathLst>
                </a:custGeom>
                <a:solidFill>
                  <a:srgbClr val="70F244"/>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05" name="Freeform 137"/>
                <p:cNvSpPr>
                  <a:spLocks/>
                </p:cNvSpPr>
                <p:nvPr/>
              </p:nvSpPr>
              <p:spPr bwMode="auto">
                <a:xfrm>
                  <a:off x="1339" y="1927"/>
                  <a:ext cx="614" cy="645"/>
                </a:xfrm>
                <a:custGeom>
                  <a:avLst/>
                  <a:gdLst/>
                  <a:ahLst/>
                  <a:cxnLst>
                    <a:cxn ang="0">
                      <a:pos x="614" y="0"/>
                    </a:cxn>
                    <a:cxn ang="0">
                      <a:pos x="713" y="339"/>
                    </a:cxn>
                    <a:cxn ang="0">
                      <a:pos x="992" y="123"/>
                    </a:cxn>
                    <a:cxn ang="0">
                      <a:pos x="874" y="456"/>
                    </a:cxn>
                    <a:cxn ang="0">
                      <a:pos x="1226" y="447"/>
                    </a:cxn>
                    <a:cxn ang="0">
                      <a:pos x="936" y="647"/>
                    </a:cxn>
                    <a:cxn ang="0">
                      <a:pos x="1226" y="845"/>
                    </a:cxn>
                    <a:cxn ang="0">
                      <a:pos x="874" y="836"/>
                    </a:cxn>
                    <a:cxn ang="0">
                      <a:pos x="992" y="1167"/>
                    </a:cxn>
                    <a:cxn ang="0">
                      <a:pos x="713" y="952"/>
                    </a:cxn>
                    <a:cxn ang="0">
                      <a:pos x="614" y="1291"/>
                    </a:cxn>
                    <a:cxn ang="0">
                      <a:pos x="515" y="952"/>
                    </a:cxn>
                    <a:cxn ang="0">
                      <a:pos x="235" y="1167"/>
                    </a:cxn>
                    <a:cxn ang="0">
                      <a:pos x="353" y="836"/>
                    </a:cxn>
                    <a:cxn ang="0">
                      <a:pos x="0" y="845"/>
                    </a:cxn>
                    <a:cxn ang="0">
                      <a:pos x="291" y="647"/>
                    </a:cxn>
                    <a:cxn ang="0">
                      <a:pos x="0" y="447"/>
                    </a:cxn>
                    <a:cxn ang="0">
                      <a:pos x="353" y="456"/>
                    </a:cxn>
                    <a:cxn ang="0">
                      <a:pos x="235" y="123"/>
                    </a:cxn>
                    <a:cxn ang="0">
                      <a:pos x="515" y="339"/>
                    </a:cxn>
                    <a:cxn ang="0">
                      <a:pos x="614" y="0"/>
                    </a:cxn>
                  </a:cxnLst>
                  <a:rect l="0" t="0" r="r" b="b"/>
                  <a:pathLst>
                    <a:path w="1226" h="1291">
                      <a:moveTo>
                        <a:pt x="614" y="0"/>
                      </a:moveTo>
                      <a:lnTo>
                        <a:pt x="713" y="339"/>
                      </a:lnTo>
                      <a:lnTo>
                        <a:pt x="992" y="123"/>
                      </a:lnTo>
                      <a:lnTo>
                        <a:pt x="874" y="456"/>
                      </a:lnTo>
                      <a:lnTo>
                        <a:pt x="1226" y="447"/>
                      </a:lnTo>
                      <a:lnTo>
                        <a:pt x="936" y="647"/>
                      </a:lnTo>
                      <a:lnTo>
                        <a:pt x="1226" y="845"/>
                      </a:lnTo>
                      <a:lnTo>
                        <a:pt x="874" y="836"/>
                      </a:lnTo>
                      <a:lnTo>
                        <a:pt x="992" y="1167"/>
                      </a:lnTo>
                      <a:lnTo>
                        <a:pt x="713" y="952"/>
                      </a:lnTo>
                      <a:lnTo>
                        <a:pt x="614" y="1291"/>
                      </a:lnTo>
                      <a:lnTo>
                        <a:pt x="515" y="952"/>
                      </a:lnTo>
                      <a:lnTo>
                        <a:pt x="235" y="1167"/>
                      </a:lnTo>
                      <a:lnTo>
                        <a:pt x="353" y="836"/>
                      </a:lnTo>
                      <a:lnTo>
                        <a:pt x="0" y="845"/>
                      </a:lnTo>
                      <a:lnTo>
                        <a:pt x="291" y="647"/>
                      </a:lnTo>
                      <a:lnTo>
                        <a:pt x="0" y="447"/>
                      </a:lnTo>
                      <a:lnTo>
                        <a:pt x="353" y="456"/>
                      </a:lnTo>
                      <a:lnTo>
                        <a:pt x="235" y="123"/>
                      </a:lnTo>
                      <a:lnTo>
                        <a:pt x="515" y="339"/>
                      </a:lnTo>
                      <a:lnTo>
                        <a:pt x="614" y="0"/>
                      </a:lnTo>
                      <a:close/>
                    </a:path>
                  </a:pathLst>
                </a:custGeom>
                <a:solidFill>
                  <a:srgbClr val="8CF433"/>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06" name="Freeform 138"/>
                <p:cNvSpPr>
                  <a:spLocks/>
                </p:cNvSpPr>
                <p:nvPr/>
              </p:nvSpPr>
              <p:spPr bwMode="auto">
                <a:xfrm>
                  <a:off x="1386" y="1976"/>
                  <a:ext cx="520" cy="548"/>
                </a:xfrm>
                <a:custGeom>
                  <a:avLst/>
                  <a:gdLst/>
                  <a:ahLst/>
                  <a:cxnLst>
                    <a:cxn ang="0">
                      <a:pos x="520" y="0"/>
                    </a:cxn>
                    <a:cxn ang="0">
                      <a:pos x="604" y="287"/>
                    </a:cxn>
                    <a:cxn ang="0">
                      <a:pos x="840" y="105"/>
                    </a:cxn>
                    <a:cxn ang="0">
                      <a:pos x="740" y="386"/>
                    </a:cxn>
                    <a:cxn ang="0">
                      <a:pos x="1039" y="378"/>
                    </a:cxn>
                    <a:cxn ang="0">
                      <a:pos x="792" y="548"/>
                    </a:cxn>
                    <a:cxn ang="0">
                      <a:pos x="1039" y="716"/>
                    </a:cxn>
                    <a:cxn ang="0">
                      <a:pos x="740" y="707"/>
                    </a:cxn>
                    <a:cxn ang="0">
                      <a:pos x="840" y="989"/>
                    </a:cxn>
                    <a:cxn ang="0">
                      <a:pos x="604" y="807"/>
                    </a:cxn>
                    <a:cxn ang="0">
                      <a:pos x="520" y="1094"/>
                    </a:cxn>
                    <a:cxn ang="0">
                      <a:pos x="436" y="807"/>
                    </a:cxn>
                    <a:cxn ang="0">
                      <a:pos x="198" y="989"/>
                    </a:cxn>
                    <a:cxn ang="0">
                      <a:pos x="298" y="707"/>
                    </a:cxn>
                    <a:cxn ang="0">
                      <a:pos x="0" y="716"/>
                    </a:cxn>
                    <a:cxn ang="0">
                      <a:pos x="247" y="548"/>
                    </a:cxn>
                    <a:cxn ang="0">
                      <a:pos x="0" y="378"/>
                    </a:cxn>
                    <a:cxn ang="0">
                      <a:pos x="298" y="386"/>
                    </a:cxn>
                    <a:cxn ang="0">
                      <a:pos x="198" y="105"/>
                    </a:cxn>
                    <a:cxn ang="0">
                      <a:pos x="436" y="287"/>
                    </a:cxn>
                    <a:cxn ang="0">
                      <a:pos x="520" y="0"/>
                    </a:cxn>
                  </a:cxnLst>
                  <a:rect l="0" t="0" r="r" b="b"/>
                  <a:pathLst>
                    <a:path w="1039" h="1094">
                      <a:moveTo>
                        <a:pt x="520" y="0"/>
                      </a:moveTo>
                      <a:lnTo>
                        <a:pt x="604" y="287"/>
                      </a:lnTo>
                      <a:lnTo>
                        <a:pt x="840" y="105"/>
                      </a:lnTo>
                      <a:lnTo>
                        <a:pt x="740" y="386"/>
                      </a:lnTo>
                      <a:lnTo>
                        <a:pt x="1039" y="378"/>
                      </a:lnTo>
                      <a:lnTo>
                        <a:pt x="792" y="548"/>
                      </a:lnTo>
                      <a:lnTo>
                        <a:pt x="1039" y="716"/>
                      </a:lnTo>
                      <a:lnTo>
                        <a:pt x="740" y="707"/>
                      </a:lnTo>
                      <a:lnTo>
                        <a:pt x="840" y="989"/>
                      </a:lnTo>
                      <a:lnTo>
                        <a:pt x="604" y="807"/>
                      </a:lnTo>
                      <a:lnTo>
                        <a:pt x="520" y="1094"/>
                      </a:lnTo>
                      <a:lnTo>
                        <a:pt x="436" y="807"/>
                      </a:lnTo>
                      <a:lnTo>
                        <a:pt x="198" y="989"/>
                      </a:lnTo>
                      <a:lnTo>
                        <a:pt x="298" y="707"/>
                      </a:lnTo>
                      <a:lnTo>
                        <a:pt x="0" y="716"/>
                      </a:lnTo>
                      <a:lnTo>
                        <a:pt x="247" y="548"/>
                      </a:lnTo>
                      <a:lnTo>
                        <a:pt x="0" y="378"/>
                      </a:lnTo>
                      <a:lnTo>
                        <a:pt x="298" y="386"/>
                      </a:lnTo>
                      <a:lnTo>
                        <a:pt x="198" y="105"/>
                      </a:lnTo>
                      <a:lnTo>
                        <a:pt x="436" y="287"/>
                      </a:lnTo>
                      <a:lnTo>
                        <a:pt x="520" y="0"/>
                      </a:lnTo>
                      <a:close/>
                    </a:path>
                  </a:pathLst>
                </a:custGeom>
                <a:solidFill>
                  <a:srgbClr val="A5F721"/>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07" name="Freeform 139"/>
                <p:cNvSpPr>
                  <a:spLocks/>
                </p:cNvSpPr>
                <p:nvPr/>
              </p:nvSpPr>
              <p:spPr bwMode="auto">
                <a:xfrm>
                  <a:off x="1433" y="2026"/>
                  <a:ext cx="425" cy="447"/>
                </a:xfrm>
                <a:custGeom>
                  <a:avLst/>
                  <a:gdLst/>
                  <a:ahLst/>
                  <a:cxnLst>
                    <a:cxn ang="0">
                      <a:pos x="426" y="0"/>
                    </a:cxn>
                    <a:cxn ang="0">
                      <a:pos x="494" y="235"/>
                    </a:cxn>
                    <a:cxn ang="0">
                      <a:pos x="688" y="86"/>
                    </a:cxn>
                    <a:cxn ang="0">
                      <a:pos x="606" y="317"/>
                    </a:cxn>
                    <a:cxn ang="0">
                      <a:pos x="850" y="310"/>
                    </a:cxn>
                    <a:cxn ang="0">
                      <a:pos x="649" y="449"/>
                    </a:cxn>
                    <a:cxn ang="0">
                      <a:pos x="850" y="586"/>
                    </a:cxn>
                    <a:cxn ang="0">
                      <a:pos x="606" y="579"/>
                    </a:cxn>
                    <a:cxn ang="0">
                      <a:pos x="688" y="810"/>
                    </a:cxn>
                    <a:cxn ang="0">
                      <a:pos x="494" y="661"/>
                    </a:cxn>
                    <a:cxn ang="0">
                      <a:pos x="426" y="896"/>
                    </a:cxn>
                    <a:cxn ang="0">
                      <a:pos x="356" y="661"/>
                    </a:cxn>
                    <a:cxn ang="0">
                      <a:pos x="163" y="810"/>
                    </a:cxn>
                    <a:cxn ang="0">
                      <a:pos x="245" y="579"/>
                    </a:cxn>
                    <a:cxn ang="0">
                      <a:pos x="0" y="586"/>
                    </a:cxn>
                    <a:cxn ang="0">
                      <a:pos x="202" y="449"/>
                    </a:cxn>
                    <a:cxn ang="0">
                      <a:pos x="0" y="310"/>
                    </a:cxn>
                    <a:cxn ang="0">
                      <a:pos x="245" y="317"/>
                    </a:cxn>
                    <a:cxn ang="0">
                      <a:pos x="163" y="86"/>
                    </a:cxn>
                    <a:cxn ang="0">
                      <a:pos x="356" y="235"/>
                    </a:cxn>
                    <a:cxn ang="0">
                      <a:pos x="426" y="0"/>
                    </a:cxn>
                  </a:cxnLst>
                  <a:rect l="0" t="0" r="r" b="b"/>
                  <a:pathLst>
                    <a:path w="850" h="896">
                      <a:moveTo>
                        <a:pt x="426" y="0"/>
                      </a:moveTo>
                      <a:lnTo>
                        <a:pt x="494" y="235"/>
                      </a:lnTo>
                      <a:lnTo>
                        <a:pt x="688" y="86"/>
                      </a:lnTo>
                      <a:lnTo>
                        <a:pt x="606" y="317"/>
                      </a:lnTo>
                      <a:lnTo>
                        <a:pt x="850" y="310"/>
                      </a:lnTo>
                      <a:lnTo>
                        <a:pt x="649" y="449"/>
                      </a:lnTo>
                      <a:lnTo>
                        <a:pt x="850" y="586"/>
                      </a:lnTo>
                      <a:lnTo>
                        <a:pt x="606" y="579"/>
                      </a:lnTo>
                      <a:lnTo>
                        <a:pt x="688" y="810"/>
                      </a:lnTo>
                      <a:lnTo>
                        <a:pt x="494" y="661"/>
                      </a:lnTo>
                      <a:lnTo>
                        <a:pt x="426" y="896"/>
                      </a:lnTo>
                      <a:lnTo>
                        <a:pt x="356" y="661"/>
                      </a:lnTo>
                      <a:lnTo>
                        <a:pt x="163" y="810"/>
                      </a:lnTo>
                      <a:lnTo>
                        <a:pt x="245" y="579"/>
                      </a:lnTo>
                      <a:lnTo>
                        <a:pt x="0" y="586"/>
                      </a:lnTo>
                      <a:lnTo>
                        <a:pt x="202" y="449"/>
                      </a:lnTo>
                      <a:lnTo>
                        <a:pt x="0" y="310"/>
                      </a:lnTo>
                      <a:lnTo>
                        <a:pt x="245" y="317"/>
                      </a:lnTo>
                      <a:lnTo>
                        <a:pt x="163" y="86"/>
                      </a:lnTo>
                      <a:lnTo>
                        <a:pt x="356" y="235"/>
                      </a:lnTo>
                      <a:lnTo>
                        <a:pt x="426" y="0"/>
                      </a:lnTo>
                      <a:close/>
                    </a:path>
                  </a:pathLst>
                </a:custGeom>
                <a:solidFill>
                  <a:srgbClr val="C1FC11"/>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08" name="Freeform 140"/>
                <p:cNvSpPr>
                  <a:spLocks/>
                </p:cNvSpPr>
                <p:nvPr/>
              </p:nvSpPr>
              <p:spPr bwMode="auto">
                <a:xfrm>
                  <a:off x="1480" y="2075"/>
                  <a:ext cx="332" cy="349"/>
                </a:xfrm>
                <a:custGeom>
                  <a:avLst/>
                  <a:gdLst/>
                  <a:ahLst/>
                  <a:cxnLst>
                    <a:cxn ang="0">
                      <a:pos x="332" y="0"/>
                    </a:cxn>
                    <a:cxn ang="0">
                      <a:pos x="385" y="184"/>
                    </a:cxn>
                    <a:cxn ang="0">
                      <a:pos x="537" y="67"/>
                    </a:cxn>
                    <a:cxn ang="0">
                      <a:pos x="472" y="247"/>
                    </a:cxn>
                    <a:cxn ang="0">
                      <a:pos x="663" y="241"/>
                    </a:cxn>
                    <a:cxn ang="0">
                      <a:pos x="505" y="350"/>
                    </a:cxn>
                    <a:cxn ang="0">
                      <a:pos x="663" y="457"/>
                    </a:cxn>
                    <a:cxn ang="0">
                      <a:pos x="472" y="451"/>
                    </a:cxn>
                    <a:cxn ang="0">
                      <a:pos x="537" y="631"/>
                    </a:cxn>
                    <a:cxn ang="0">
                      <a:pos x="385" y="514"/>
                    </a:cxn>
                    <a:cxn ang="0">
                      <a:pos x="332" y="698"/>
                    </a:cxn>
                    <a:cxn ang="0">
                      <a:pos x="277" y="514"/>
                    </a:cxn>
                    <a:cxn ang="0">
                      <a:pos x="127" y="631"/>
                    </a:cxn>
                    <a:cxn ang="0">
                      <a:pos x="191" y="451"/>
                    </a:cxn>
                    <a:cxn ang="0">
                      <a:pos x="0" y="457"/>
                    </a:cxn>
                    <a:cxn ang="0">
                      <a:pos x="158" y="350"/>
                    </a:cxn>
                    <a:cxn ang="0">
                      <a:pos x="0" y="241"/>
                    </a:cxn>
                    <a:cxn ang="0">
                      <a:pos x="191" y="247"/>
                    </a:cxn>
                    <a:cxn ang="0">
                      <a:pos x="127" y="67"/>
                    </a:cxn>
                    <a:cxn ang="0">
                      <a:pos x="277" y="184"/>
                    </a:cxn>
                    <a:cxn ang="0">
                      <a:pos x="332" y="0"/>
                    </a:cxn>
                  </a:cxnLst>
                  <a:rect l="0" t="0" r="r" b="b"/>
                  <a:pathLst>
                    <a:path w="663" h="698">
                      <a:moveTo>
                        <a:pt x="332" y="0"/>
                      </a:moveTo>
                      <a:lnTo>
                        <a:pt x="385" y="184"/>
                      </a:lnTo>
                      <a:lnTo>
                        <a:pt x="537" y="67"/>
                      </a:lnTo>
                      <a:lnTo>
                        <a:pt x="472" y="247"/>
                      </a:lnTo>
                      <a:lnTo>
                        <a:pt x="663" y="241"/>
                      </a:lnTo>
                      <a:lnTo>
                        <a:pt x="505" y="350"/>
                      </a:lnTo>
                      <a:lnTo>
                        <a:pt x="663" y="457"/>
                      </a:lnTo>
                      <a:lnTo>
                        <a:pt x="472" y="451"/>
                      </a:lnTo>
                      <a:lnTo>
                        <a:pt x="537" y="631"/>
                      </a:lnTo>
                      <a:lnTo>
                        <a:pt x="385" y="514"/>
                      </a:lnTo>
                      <a:lnTo>
                        <a:pt x="332" y="698"/>
                      </a:lnTo>
                      <a:lnTo>
                        <a:pt x="277" y="514"/>
                      </a:lnTo>
                      <a:lnTo>
                        <a:pt x="127" y="631"/>
                      </a:lnTo>
                      <a:lnTo>
                        <a:pt x="191" y="451"/>
                      </a:lnTo>
                      <a:lnTo>
                        <a:pt x="0" y="457"/>
                      </a:lnTo>
                      <a:lnTo>
                        <a:pt x="158" y="350"/>
                      </a:lnTo>
                      <a:lnTo>
                        <a:pt x="0" y="241"/>
                      </a:lnTo>
                      <a:lnTo>
                        <a:pt x="191" y="247"/>
                      </a:lnTo>
                      <a:lnTo>
                        <a:pt x="127" y="67"/>
                      </a:lnTo>
                      <a:lnTo>
                        <a:pt x="277" y="184"/>
                      </a:lnTo>
                      <a:lnTo>
                        <a:pt x="332" y="0"/>
                      </a:lnTo>
                      <a:close/>
                    </a:path>
                  </a:pathLst>
                </a:custGeom>
                <a:solidFill>
                  <a:srgbClr val="DDFF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09" name="Freeform 141"/>
                <p:cNvSpPr>
                  <a:spLocks/>
                </p:cNvSpPr>
                <p:nvPr/>
              </p:nvSpPr>
              <p:spPr bwMode="auto">
                <a:xfrm>
                  <a:off x="1338" y="1814"/>
                  <a:ext cx="660" cy="713"/>
                </a:xfrm>
                <a:custGeom>
                  <a:avLst/>
                  <a:gdLst/>
                  <a:ahLst/>
                  <a:cxnLst>
                    <a:cxn ang="0">
                      <a:pos x="1284" y="797"/>
                    </a:cxn>
                    <a:cxn ang="0">
                      <a:pos x="1259" y="792"/>
                    </a:cxn>
                    <a:cxn ang="0">
                      <a:pos x="942" y="703"/>
                    </a:cxn>
                    <a:cxn ang="0">
                      <a:pos x="851" y="633"/>
                    </a:cxn>
                    <a:cxn ang="0">
                      <a:pos x="760" y="536"/>
                    </a:cxn>
                    <a:cxn ang="0">
                      <a:pos x="691" y="422"/>
                    </a:cxn>
                    <a:cxn ang="0">
                      <a:pos x="694" y="305"/>
                    </a:cxn>
                    <a:cxn ang="0">
                      <a:pos x="693" y="193"/>
                    </a:cxn>
                    <a:cxn ang="0">
                      <a:pos x="631" y="40"/>
                    </a:cxn>
                    <a:cxn ang="0">
                      <a:pos x="581" y="4"/>
                    </a:cxn>
                    <a:cxn ang="0">
                      <a:pos x="541" y="2"/>
                    </a:cxn>
                    <a:cxn ang="0">
                      <a:pos x="478" y="41"/>
                    </a:cxn>
                    <a:cxn ang="0">
                      <a:pos x="419" y="141"/>
                    </a:cxn>
                    <a:cxn ang="0">
                      <a:pos x="390" y="276"/>
                    </a:cxn>
                    <a:cxn ang="0">
                      <a:pos x="414" y="441"/>
                    </a:cxn>
                    <a:cxn ang="0">
                      <a:pos x="412" y="550"/>
                    </a:cxn>
                    <a:cxn ang="0">
                      <a:pos x="361" y="557"/>
                    </a:cxn>
                    <a:cxn ang="0">
                      <a:pos x="322" y="545"/>
                    </a:cxn>
                    <a:cxn ang="0">
                      <a:pos x="270" y="531"/>
                    </a:cxn>
                    <a:cxn ang="0">
                      <a:pos x="208" y="541"/>
                    </a:cxn>
                    <a:cxn ang="0">
                      <a:pos x="154" y="567"/>
                    </a:cxn>
                    <a:cxn ang="0">
                      <a:pos x="123" y="607"/>
                    </a:cxn>
                    <a:cxn ang="0">
                      <a:pos x="101" y="675"/>
                    </a:cxn>
                    <a:cxn ang="0">
                      <a:pos x="76" y="704"/>
                    </a:cxn>
                    <a:cxn ang="0">
                      <a:pos x="37" y="719"/>
                    </a:cxn>
                    <a:cxn ang="0">
                      <a:pos x="5" y="778"/>
                    </a:cxn>
                    <a:cxn ang="0">
                      <a:pos x="5" y="827"/>
                    </a:cxn>
                    <a:cxn ang="0">
                      <a:pos x="2" y="890"/>
                    </a:cxn>
                    <a:cxn ang="0">
                      <a:pos x="31" y="949"/>
                    </a:cxn>
                    <a:cxn ang="0">
                      <a:pos x="42" y="1054"/>
                    </a:cxn>
                    <a:cxn ang="0">
                      <a:pos x="54" y="1089"/>
                    </a:cxn>
                    <a:cxn ang="0">
                      <a:pos x="75" y="1131"/>
                    </a:cxn>
                    <a:cxn ang="0">
                      <a:pos x="86" y="1232"/>
                    </a:cxn>
                    <a:cxn ang="0">
                      <a:pos x="140" y="1315"/>
                    </a:cxn>
                    <a:cxn ang="0">
                      <a:pos x="225" y="1358"/>
                    </a:cxn>
                    <a:cxn ang="0">
                      <a:pos x="276" y="1372"/>
                    </a:cxn>
                    <a:cxn ang="0">
                      <a:pos x="343" y="1395"/>
                    </a:cxn>
                    <a:cxn ang="0">
                      <a:pos x="389" y="1410"/>
                    </a:cxn>
                    <a:cxn ang="0">
                      <a:pos x="412" y="1418"/>
                    </a:cxn>
                    <a:cxn ang="0">
                      <a:pos x="443" y="1424"/>
                    </a:cxn>
                    <a:cxn ang="0">
                      <a:pos x="520" y="1421"/>
                    </a:cxn>
                    <a:cxn ang="0">
                      <a:pos x="556" y="1414"/>
                    </a:cxn>
                    <a:cxn ang="0">
                      <a:pos x="593" y="1410"/>
                    </a:cxn>
                    <a:cxn ang="0">
                      <a:pos x="654" y="1402"/>
                    </a:cxn>
                    <a:cxn ang="0">
                      <a:pos x="747" y="1380"/>
                    </a:cxn>
                    <a:cxn ang="0">
                      <a:pos x="806" y="1342"/>
                    </a:cxn>
                    <a:cxn ang="0">
                      <a:pos x="1036" y="1305"/>
                    </a:cxn>
                    <a:cxn ang="0">
                      <a:pos x="1087" y="1309"/>
                    </a:cxn>
                    <a:cxn ang="0">
                      <a:pos x="1149" y="1307"/>
                    </a:cxn>
                    <a:cxn ang="0">
                      <a:pos x="1213" y="1289"/>
                    </a:cxn>
                    <a:cxn ang="0">
                      <a:pos x="1291" y="1201"/>
                    </a:cxn>
                    <a:cxn ang="0">
                      <a:pos x="1318" y="964"/>
                    </a:cxn>
                  </a:cxnLst>
                  <a:rect l="0" t="0" r="r" b="b"/>
                  <a:pathLst>
                    <a:path w="1318" h="1426">
                      <a:moveTo>
                        <a:pt x="1312" y="850"/>
                      </a:moveTo>
                      <a:lnTo>
                        <a:pt x="1310" y="825"/>
                      </a:lnTo>
                      <a:lnTo>
                        <a:pt x="1308" y="800"/>
                      </a:lnTo>
                      <a:lnTo>
                        <a:pt x="1284" y="797"/>
                      </a:lnTo>
                      <a:lnTo>
                        <a:pt x="1280" y="796"/>
                      </a:lnTo>
                      <a:lnTo>
                        <a:pt x="1272" y="794"/>
                      </a:lnTo>
                      <a:lnTo>
                        <a:pt x="1263" y="793"/>
                      </a:lnTo>
                      <a:lnTo>
                        <a:pt x="1259" y="792"/>
                      </a:lnTo>
                      <a:lnTo>
                        <a:pt x="1003" y="746"/>
                      </a:lnTo>
                      <a:lnTo>
                        <a:pt x="983" y="733"/>
                      </a:lnTo>
                      <a:lnTo>
                        <a:pt x="963" y="718"/>
                      </a:lnTo>
                      <a:lnTo>
                        <a:pt x="942" y="703"/>
                      </a:lnTo>
                      <a:lnTo>
                        <a:pt x="920" y="687"/>
                      </a:lnTo>
                      <a:lnTo>
                        <a:pt x="897" y="670"/>
                      </a:lnTo>
                      <a:lnTo>
                        <a:pt x="874" y="651"/>
                      </a:lnTo>
                      <a:lnTo>
                        <a:pt x="851" y="633"/>
                      </a:lnTo>
                      <a:lnTo>
                        <a:pt x="828" y="615"/>
                      </a:lnTo>
                      <a:lnTo>
                        <a:pt x="806" y="594"/>
                      </a:lnTo>
                      <a:lnTo>
                        <a:pt x="783" y="567"/>
                      </a:lnTo>
                      <a:lnTo>
                        <a:pt x="760" y="536"/>
                      </a:lnTo>
                      <a:lnTo>
                        <a:pt x="738" y="504"/>
                      </a:lnTo>
                      <a:lnTo>
                        <a:pt x="717" y="473"/>
                      </a:lnTo>
                      <a:lnTo>
                        <a:pt x="701" y="445"/>
                      </a:lnTo>
                      <a:lnTo>
                        <a:pt x="691" y="422"/>
                      </a:lnTo>
                      <a:lnTo>
                        <a:pt x="685" y="408"/>
                      </a:lnTo>
                      <a:lnTo>
                        <a:pt x="685" y="378"/>
                      </a:lnTo>
                      <a:lnTo>
                        <a:pt x="689" y="340"/>
                      </a:lnTo>
                      <a:lnTo>
                        <a:pt x="694" y="305"/>
                      </a:lnTo>
                      <a:lnTo>
                        <a:pt x="699" y="285"/>
                      </a:lnTo>
                      <a:lnTo>
                        <a:pt x="702" y="263"/>
                      </a:lnTo>
                      <a:lnTo>
                        <a:pt x="700" y="231"/>
                      </a:lnTo>
                      <a:lnTo>
                        <a:pt x="693" y="193"/>
                      </a:lnTo>
                      <a:lnTo>
                        <a:pt x="683" y="151"/>
                      </a:lnTo>
                      <a:lnTo>
                        <a:pt x="669" y="110"/>
                      </a:lnTo>
                      <a:lnTo>
                        <a:pt x="651" y="72"/>
                      </a:lnTo>
                      <a:lnTo>
                        <a:pt x="631" y="40"/>
                      </a:lnTo>
                      <a:lnTo>
                        <a:pt x="609" y="18"/>
                      </a:lnTo>
                      <a:lnTo>
                        <a:pt x="600" y="12"/>
                      </a:lnTo>
                      <a:lnTo>
                        <a:pt x="590" y="7"/>
                      </a:lnTo>
                      <a:lnTo>
                        <a:pt x="581" y="4"/>
                      </a:lnTo>
                      <a:lnTo>
                        <a:pt x="572" y="2"/>
                      </a:lnTo>
                      <a:lnTo>
                        <a:pt x="562" y="0"/>
                      </a:lnTo>
                      <a:lnTo>
                        <a:pt x="551" y="0"/>
                      </a:lnTo>
                      <a:lnTo>
                        <a:pt x="541" y="2"/>
                      </a:lnTo>
                      <a:lnTo>
                        <a:pt x="531" y="4"/>
                      </a:lnTo>
                      <a:lnTo>
                        <a:pt x="511" y="12"/>
                      </a:lnTo>
                      <a:lnTo>
                        <a:pt x="494" y="25"/>
                      </a:lnTo>
                      <a:lnTo>
                        <a:pt x="478" y="41"/>
                      </a:lnTo>
                      <a:lnTo>
                        <a:pt x="461" y="60"/>
                      </a:lnTo>
                      <a:lnTo>
                        <a:pt x="448" y="83"/>
                      </a:lnTo>
                      <a:lnTo>
                        <a:pt x="433" y="111"/>
                      </a:lnTo>
                      <a:lnTo>
                        <a:pt x="419" y="141"/>
                      </a:lnTo>
                      <a:lnTo>
                        <a:pt x="405" y="174"/>
                      </a:lnTo>
                      <a:lnTo>
                        <a:pt x="396" y="206"/>
                      </a:lnTo>
                      <a:lnTo>
                        <a:pt x="391" y="239"/>
                      </a:lnTo>
                      <a:lnTo>
                        <a:pt x="390" y="276"/>
                      </a:lnTo>
                      <a:lnTo>
                        <a:pt x="392" y="315"/>
                      </a:lnTo>
                      <a:lnTo>
                        <a:pt x="398" y="355"/>
                      </a:lnTo>
                      <a:lnTo>
                        <a:pt x="405" y="398"/>
                      </a:lnTo>
                      <a:lnTo>
                        <a:pt x="414" y="441"/>
                      </a:lnTo>
                      <a:lnTo>
                        <a:pt x="423" y="483"/>
                      </a:lnTo>
                      <a:lnTo>
                        <a:pt x="425" y="507"/>
                      </a:lnTo>
                      <a:lnTo>
                        <a:pt x="420" y="529"/>
                      </a:lnTo>
                      <a:lnTo>
                        <a:pt x="412" y="550"/>
                      </a:lnTo>
                      <a:lnTo>
                        <a:pt x="403" y="566"/>
                      </a:lnTo>
                      <a:lnTo>
                        <a:pt x="389" y="564"/>
                      </a:lnTo>
                      <a:lnTo>
                        <a:pt x="375" y="560"/>
                      </a:lnTo>
                      <a:lnTo>
                        <a:pt x="361" y="557"/>
                      </a:lnTo>
                      <a:lnTo>
                        <a:pt x="349" y="554"/>
                      </a:lnTo>
                      <a:lnTo>
                        <a:pt x="338" y="551"/>
                      </a:lnTo>
                      <a:lnTo>
                        <a:pt x="329" y="548"/>
                      </a:lnTo>
                      <a:lnTo>
                        <a:pt x="322" y="545"/>
                      </a:lnTo>
                      <a:lnTo>
                        <a:pt x="317" y="544"/>
                      </a:lnTo>
                      <a:lnTo>
                        <a:pt x="303" y="536"/>
                      </a:lnTo>
                      <a:lnTo>
                        <a:pt x="286" y="532"/>
                      </a:lnTo>
                      <a:lnTo>
                        <a:pt x="270" y="531"/>
                      </a:lnTo>
                      <a:lnTo>
                        <a:pt x="253" y="531"/>
                      </a:lnTo>
                      <a:lnTo>
                        <a:pt x="237" y="533"/>
                      </a:lnTo>
                      <a:lnTo>
                        <a:pt x="222" y="537"/>
                      </a:lnTo>
                      <a:lnTo>
                        <a:pt x="208" y="541"/>
                      </a:lnTo>
                      <a:lnTo>
                        <a:pt x="195" y="545"/>
                      </a:lnTo>
                      <a:lnTo>
                        <a:pt x="179" y="552"/>
                      </a:lnTo>
                      <a:lnTo>
                        <a:pt x="165" y="559"/>
                      </a:lnTo>
                      <a:lnTo>
                        <a:pt x="154" y="567"/>
                      </a:lnTo>
                      <a:lnTo>
                        <a:pt x="144" y="575"/>
                      </a:lnTo>
                      <a:lnTo>
                        <a:pt x="134" y="585"/>
                      </a:lnTo>
                      <a:lnTo>
                        <a:pt x="127" y="595"/>
                      </a:lnTo>
                      <a:lnTo>
                        <a:pt x="123" y="607"/>
                      </a:lnTo>
                      <a:lnTo>
                        <a:pt x="119" y="618"/>
                      </a:lnTo>
                      <a:lnTo>
                        <a:pt x="116" y="630"/>
                      </a:lnTo>
                      <a:lnTo>
                        <a:pt x="110" y="649"/>
                      </a:lnTo>
                      <a:lnTo>
                        <a:pt x="101" y="675"/>
                      </a:lnTo>
                      <a:lnTo>
                        <a:pt x="91" y="703"/>
                      </a:lnTo>
                      <a:lnTo>
                        <a:pt x="86" y="703"/>
                      </a:lnTo>
                      <a:lnTo>
                        <a:pt x="80" y="703"/>
                      </a:lnTo>
                      <a:lnTo>
                        <a:pt x="76" y="704"/>
                      </a:lnTo>
                      <a:lnTo>
                        <a:pt x="72" y="704"/>
                      </a:lnTo>
                      <a:lnTo>
                        <a:pt x="60" y="708"/>
                      </a:lnTo>
                      <a:lnTo>
                        <a:pt x="48" y="713"/>
                      </a:lnTo>
                      <a:lnTo>
                        <a:pt x="37" y="719"/>
                      </a:lnTo>
                      <a:lnTo>
                        <a:pt x="25" y="729"/>
                      </a:lnTo>
                      <a:lnTo>
                        <a:pt x="17" y="741"/>
                      </a:lnTo>
                      <a:lnTo>
                        <a:pt x="10" y="758"/>
                      </a:lnTo>
                      <a:lnTo>
                        <a:pt x="5" y="778"/>
                      </a:lnTo>
                      <a:lnTo>
                        <a:pt x="5" y="802"/>
                      </a:lnTo>
                      <a:lnTo>
                        <a:pt x="7" y="811"/>
                      </a:lnTo>
                      <a:lnTo>
                        <a:pt x="7" y="819"/>
                      </a:lnTo>
                      <a:lnTo>
                        <a:pt x="5" y="827"/>
                      </a:lnTo>
                      <a:lnTo>
                        <a:pt x="4" y="835"/>
                      </a:lnTo>
                      <a:lnTo>
                        <a:pt x="1" y="854"/>
                      </a:lnTo>
                      <a:lnTo>
                        <a:pt x="0" y="873"/>
                      </a:lnTo>
                      <a:lnTo>
                        <a:pt x="2" y="890"/>
                      </a:lnTo>
                      <a:lnTo>
                        <a:pt x="7" y="906"/>
                      </a:lnTo>
                      <a:lnTo>
                        <a:pt x="12" y="922"/>
                      </a:lnTo>
                      <a:lnTo>
                        <a:pt x="20" y="936"/>
                      </a:lnTo>
                      <a:lnTo>
                        <a:pt x="31" y="949"/>
                      </a:lnTo>
                      <a:lnTo>
                        <a:pt x="41" y="959"/>
                      </a:lnTo>
                      <a:lnTo>
                        <a:pt x="34" y="990"/>
                      </a:lnTo>
                      <a:lnTo>
                        <a:pt x="37" y="1023"/>
                      </a:lnTo>
                      <a:lnTo>
                        <a:pt x="42" y="1054"/>
                      </a:lnTo>
                      <a:lnTo>
                        <a:pt x="51" y="1081"/>
                      </a:lnTo>
                      <a:lnTo>
                        <a:pt x="53" y="1084"/>
                      </a:lnTo>
                      <a:lnTo>
                        <a:pt x="53" y="1087"/>
                      </a:lnTo>
                      <a:lnTo>
                        <a:pt x="54" y="1089"/>
                      </a:lnTo>
                      <a:lnTo>
                        <a:pt x="54" y="1092"/>
                      </a:lnTo>
                      <a:lnTo>
                        <a:pt x="60" y="1105"/>
                      </a:lnTo>
                      <a:lnTo>
                        <a:pt x="66" y="1118"/>
                      </a:lnTo>
                      <a:lnTo>
                        <a:pt x="75" y="1131"/>
                      </a:lnTo>
                      <a:lnTo>
                        <a:pt x="85" y="1142"/>
                      </a:lnTo>
                      <a:lnTo>
                        <a:pt x="79" y="1172"/>
                      </a:lnTo>
                      <a:lnTo>
                        <a:pt x="80" y="1203"/>
                      </a:lnTo>
                      <a:lnTo>
                        <a:pt x="86" y="1232"/>
                      </a:lnTo>
                      <a:lnTo>
                        <a:pt x="93" y="1256"/>
                      </a:lnTo>
                      <a:lnTo>
                        <a:pt x="104" y="1278"/>
                      </a:lnTo>
                      <a:lnTo>
                        <a:pt x="121" y="1299"/>
                      </a:lnTo>
                      <a:lnTo>
                        <a:pt x="140" y="1315"/>
                      </a:lnTo>
                      <a:lnTo>
                        <a:pt x="162" y="1330"/>
                      </a:lnTo>
                      <a:lnTo>
                        <a:pt x="185" y="1342"/>
                      </a:lnTo>
                      <a:lnTo>
                        <a:pt x="206" y="1351"/>
                      </a:lnTo>
                      <a:lnTo>
                        <a:pt x="225" y="1358"/>
                      </a:lnTo>
                      <a:lnTo>
                        <a:pt x="239" y="1361"/>
                      </a:lnTo>
                      <a:lnTo>
                        <a:pt x="248" y="1364"/>
                      </a:lnTo>
                      <a:lnTo>
                        <a:pt x="261" y="1367"/>
                      </a:lnTo>
                      <a:lnTo>
                        <a:pt x="276" y="1372"/>
                      </a:lnTo>
                      <a:lnTo>
                        <a:pt x="292" y="1377"/>
                      </a:lnTo>
                      <a:lnTo>
                        <a:pt x="309" y="1383"/>
                      </a:lnTo>
                      <a:lnTo>
                        <a:pt x="327" y="1389"/>
                      </a:lnTo>
                      <a:lnTo>
                        <a:pt x="343" y="1395"/>
                      </a:lnTo>
                      <a:lnTo>
                        <a:pt x="358" y="1399"/>
                      </a:lnTo>
                      <a:lnTo>
                        <a:pt x="369" y="1404"/>
                      </a:lnTo>
                      <a:lnTo>
                        <a:pt x="380" y="1407"/>
                      </a:lnTo>
                      <a:lnTo>
                        <a:pt x="389" y="1410"/>
                      </a:lnTo>
                      <a:lnTo>
                        <a:pt x="397" y="1412"/>
                      </a:lnTo>
                      <a:lnTo>
                        <a:pt x="403" y="1414"/>
                      </a:lnTo>
                      <a:lnTo>
                        <a:pt x="407" y="1417"/>
                      </a:lnTo>
                      <a:lnTo>
                        <a:pt x="412" y="1418"/>
                      </a:lnTo>
                      <a:lnTo>
                        <a:pt x="415" y="1419"/>
                      </a:lnTo>
                      <a:lnTo>
                        <a:pt x="419" y="1420"/>
                      </a:lnTo>
                      <a:lnTo>
                        <a:pt x="429" y="1421"/>
                      </a:lnTo>
                      <a:lnTo>
                        <a:pt x="443" y="1424"/>
                      </a:lnTo>
                      <a:lnTo>
                        <a:pt x="460" y="1425"/>
                      </a:lnTo>
                      <a:lnTo>
                        <a:pt x="480" y="1426"/>
                      </a:lnTo>
                      <a:lnTo>
                        <a:pt x="501" y="1425"/>
                      </a:lnTo>
                      <a:lnTo>
                        <a:pt x="520" y="1421"/>
                      </a:lnTo>
                      <a:lnTo>
                        <a:pt x="539" y="1415"/>
                      </a:lnTo>
                      <a:lnTo>
                        <a:pt x="543" y="1415"/>
                      </a:lnTo>
                      <a:lnTo>
                        <a:pt x="549" y="1414"/>
                      </a:lnTo>
                      <a:lnTo>
                        <a:pt x="556" y="1414"/>
                      </a:lnTo>
                      <a:lnTo>
                        <a:pt x="562" y="1413"/>
                      </a:lnTo>
                      <a:lnTo>
                        <a:pt x="571" y="1412"/>
                      </a:lnTo>
                      <a:lnTo>
                        <a:pt x="581" y="1411"/>
                      </a:lnTo>
                      <a:lnTo>
                        <a:pt x="593" y="1410"/>
                      </a:lnTo>
                      <a:lnTo>
                        <a:pt x="605" y="1409"/>
                      </a:lnTo>
                      <a:lnTo>
                        <a:pt x="620" y="1406"/>
                      </a:lnTo>
                      <a:lnTo>
                        <a:pt x="636" y="1405"/>
                      </a:lnTo>
                      <a:lnTo>
                        <a:pt x="654" y="1402"/>
                      </a:lnTo>
                      <a:lnTo>
                        <a:pt x="673" y="1399"/>
                      </a:lnTo>
                      <a:lnTo>
                        <a:pt x="701" y="1394"/>
                      </a:lnTo>
                      <a:lnTo>
                        <a:pt x="726" y="1387"/>
                      </a:lnTo>
                      <a:lnTo>
                        <a:pt x="747" y="1380"/>
                      </a:lnTo>
                      <a:lnTo>
                        <a:pt x="767" y="1371"/>
                      </a:lnTo>
                      <a:lnTo>
                        <a:pt x="782" y="1361"/>
                      </a:lnTo>
                      <a:lnTo>
                        <a:pt x="795" y="1352"/>
                      </a:lnTo>
                      <a:lnTo>
                        <a:pt x="806" y="1342"/>
                      </a:lnTo>
                      <a:lnTo>
                        <a:pt x="815" y="1332"/>
                      </a:lnTo>
                      <a:lnTo>
                        <a:pt x="1018" y="1301"/>
                      </a:lnTo>
                      <a:lnTo>
                        <a:pt x="1026" y="1303"/>
                      </a:lnTo>
                      <a:lnTo>
                        <a:pt x="1036" y="1305"/>
                      </a:lnTo>
                      <a:lnTo>
                        <a:pt x="1046" y="1306"/>
                      </a:lnTo>
                      <a:lnTo>
                        <a:pt x="1059" y="1307"/>
                      </a:lnTo>
                      <a:lnTo>
                        <a:pt x="1073" y="1308"/>
                      </a:lnTo>
                      <a:lnTo>
                        <a:pt x="1087" y="1309"/>
                      </a:lnTo>
                      <a:lnTo>
                        <a:pt x="1102" y="1309"/>
                      </a:lnTo>
                      <a:lnTo>
                        <a:pt x="1117" y="1309"/>
                      </a:lnTo>
                      <a:lnTo>
                        <a:pt x="1133" y="1308"/>
                      </a:lnTo>
                      <a:lnTo>
                        <a:pt x="1149" y="1307"/>
                      </a:lnTo>
                      <a:lnTo>
                        <a:pt x="1165" y="1304"/>
                      </a:lnTo>
                      <a:lnTo>
                        <a:pt x="1181" y="1300"/>
                      </a:lnTo>
                      <a:lnTo>
                        <a:pt x="1197" y="1296"/>
                      </a:lnTo>
                      <a:lnTo>
                        <a:pt x="1213" y="1289"/>
                      </a:lnTo>
                      <a:lnTo>
                        <a:pt x="1228" y="1282"/>
                      </a:lnTo>
                      <a:lnTo>
                        <a:pt x="1243" y="1273"/>
                      </a:lnTo>
                      <a:lnTo>
                        <a:pt x="1271" y="1244"/>
                      </a:lnTo>
                      <a:lnTo>
                        <a:pt x="1291" y="1201"/>
                      </a:lnTo>
                      <a:lnTo>
                        <a:pt x="1304" y="1148"/>
                      </a:lnTo>
                      <a:lnTo>
                        <a:pt x="1314" y="1089"/>
                      </a:lnTo>
                      <a:lnTo>
                        <a:pt x="1317" y="1026"/>
                      </a:lnTo>
                      <a:lnTo>
                        <a:pt x="1318" y="964"/>
                      </a:lnTo>
                      <a:lnTo>
                        <a:pt x="1316" y="904"/>
                      </a:lnTo>
                      <a:lnTo>
                        <a:pt x="1312" y="850"/>
                      </a:lnTo>
                      <a:close/>
                    </a:path>
                  </a:pathLst>
                </a:custGeom>
                <a:solidFill>
                  <a:srgbClr val="FFFFFF"/>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10" name="Freeform 142"/>
                <p:cNvSpPr>
                  <a:spLocks/>
                </p:cNvSpPr>
                <p:nvPr/>
              </p:nvSpPr>
              <p:spPr bwMode="auto">
                <a:xfrm>
                  <a:off x="1354" y="1830"/>
                  <a:ext cx="627" cy="681"/>
                </a:xfrm>
                <a:custGeom>
                  <a:avLst/>
                  <a:gdLst/>
                  <a:ahLst/>
                  <a:cxnLst>
                    <a:cxn ang="0">
                      <a:pos x="958" y="743"/>
                    </a:cxn>
                    <a:cxn ang="0">
                      <a:pos x="867" y="677"/>
                    </a:cxn>
                    <a:cxn ang="0">
                      <a:pos x="775" y="606"/>
                    </a:cxn>
                    <a:cxn ang="0">
                      <a:pos x="676" y="485"/>
                    </a:cxn>
                    <a:cxn ang="0">
                      <a:pos x="621" y="379"/>
                    </a:cxn>
                    <a:cxn ang="0">
                      <a:pos x="636" y="242"/>
                    </a:cxn>
                    <a:cxn ang="0">
                      <a:pos x="621" y="129"/>
                    </a:cxn>
                    <a:cxn ang="0">
                      <a:pos x="558" y="10"/>
                    </a:cxn>
                    <a:cxn ang="0">
                      <a:pos x="534" y="0"/>
                    </a:cxn>
                    <a:cxn ang="0">
                      <a:pos x="508" y="2"/>
                    </a:cxn>
                    <a:cxn ang="0">
                      <a:pos x="452" y="52"/>
                    </a:cxn>
                    <a:cxn ang="0">
                      <a:pos x="403" y="154"/>
                    </a:cxn>
                    <a:cxn ang="0">
                      <a:pos x="393" y="283"/>
                    </a:cxn>
                    <a:cxn ang="0">
                      <a:pos x="423" y="442"/>
                    </a:cxn>
                    <a:cxn ang="0">
                      <a:pos x="413" y="523"/>
                    </a:cxn>
                    <a:cxn ang="0">
                      <a:pos x="386" y="568"/>
                    </a:cxn>
                    <a:cxn ang="0">
                      <a:pos x="317" y="554"/>
                    </a:cxn>
                    <a:cxn ang="0">
                      <a:pos x="269" y="539"/>
                    </a:cxn>
                    <a:cxn ang="0">
                      <a:pos x="220" y="530"/>
                    </a:cxn>
                    <a:cxn ang="0">
                      <a:pos x="175" y="541"/>
                    </a:cxn>
                    <a:cxn ang="0">
                      <a:pos x="136" y="564"/>
                    </a:cxn>
                    <a:cxn ang="0">
                      <a:pos x="119" y="592"/>
                    </a:cxn>
                    <a:cxn ang="0">
                      <a:pos x="87" y="686"/>
                    </a:cxn>
                    <a:cxn ang="0">
                      <a:pos x="81" y="703"/>
                    </a:cxn>
                    <a:cxn ang="0">
                      <a:pos x="60" y="703"/>
                    </a:cxn>
                    <a:cxn ang="0">
                      <a:pos x="45" y="704"/>
                    </a:cxn>
                    <a:cxn ang="0">
                      <a:pos x="9" y="733"/>
                    </a:cxn>
                    <a:cxn ang="0">
                      <a:pos x="6" y="768"/>
                    </a:cxn>
                    <a:cxn ang="0">
                      <a:pos x="3" y="810"/>
                    </a:cxn>
                    <a:cxn ang="0">
                      <a:pos x="11" y="878"/>
                    </a:cxn>
                    <a:cxn ang="0">
                      <a:pos x="46" y="916"/>
                    </a:cxn>
                    <a:cxn ang="0">
                      <a:pos x="51" y="917"/>
                    </a:cxn>
                    <a:cxn ang="0">
                      <a:pos x="47" y="924"/>
                    </a:cxn>
                    <a:cxn ang="0">
                      <a:pos x="41" y="1010"/>
                    </a:cxn>
                    <a:cxn ang="0">
                      <a:pos x="52" y="1047"/>
                    </a:cxn>
                    <a:cxn ang="0">
                      <a:pos x="64" y="1075"/>
                    </a:cxn>
                    <a:cxn ang="0">
                      <a:pos x="89" y="1097"/>
                    </a:cxn>
                    <a:cxn ang="0">
                      <a:pos x="91" y="1106"/>
                    </a:cxn>
                    <a:cxn ang="0">
                      <a:pos x="85" y="1192"/>
                    </a:cxn>
                    <a:cxn ang="0">
                      <a:pos x="128" y="1258"/>
                    </a:cxn>
                    <a:cxn ang="0">
                      <a:pos x="200" y="1293"/>
                    </a:cxn>
                    <a:cxn ang="0">
                      <a:pos x="252" y="1308"/>
                    </a:cxn>
                    <a:cxn ang="0">
                      <a:pos x="320" y="1331"/>
                    </a:cxn>
                    <a:cxn ang="0">
                      <a:pos x="365" y="1346"/>
                    </a:cxn>
                    <a:cxn ang="0">
                      <a:pos x="388" y="1354"/>
                    </a:cxn>
                    <a:cxn ang="0">
                      <a:pos x="420" y="1359"/>
                    </a:cxn>
                    <a:cxn ang="0">
                      <a:pos x="484" y="1357"/>
                    </a:cxn>
                    <a:cxn ang="0">
                      <a:pos x="517" y="1349"/>
                    </a:cxn>
                    <a:cxn ang="0">
                      <a:pos x="557" y="1346"/>
                    </a:cxn>
                    <a:cxn ang="0">
                      <a:pos x="617" y="1338"/>
                    </a:cxn>
                    <a:cxn ang="0">
                      <a:pos x="710" y="1314"/>
                    </a:cxn>
                    <a:cxn ang="0">
                      <a:pos x="760" y="1279"/>
                    </a:cxn>
                    <a:cxn ang="0">
                      <a:pos x="1001" y="1238"/>
                    </a:cxn>
                    <a:cxn ang="0">
                      <a:pos x="1047" y="1244"/>
                    </a:cxn>
                    <a:cxn ang="0">
                      <a:pos x="1105" y="1243"/>
                    </a:cxn>
                    <a:cxn ang="0">
                      <a:pos x="1165" y="1228"/>
                    </a:cxn>
                    <a:cxn ang="0">
                      <a:pos x="1234" y="1140"/>
                    </a:cxn>
                    <a:cxn ang="0">
                      <a:pos x="1253" y="908"/>
                    </a:cxn>
                  </a:cxnLst>
                  <a:rect l="0" t="0" r="r" b="b"/>
                  <a:pathLst>
                    <a:path w="1253" h="1361">
                      <a:moveTo>
                        <a:pt x="1248" y="820"/>
                      </a:moveTo>
                      <a:lnTo>
                        <a:pt x="1246" y="795"/>
                      </a:lnTo>
                      <a:lnTo>
                        <a:pt x="1222" y="790"/>
                      </a:lnTo>
                      <a:lnTo>
                        <a:pt x="958" y="743"/>
                      </a:lnTo>
                      <a:lnTo>
                        <a:pt x="936" y="728"/>
                      </a:lnTo>
                      <a:lnTo>
                        <a:pt x="913" y="712"/>
                      </a:lnTo>
                      <a:lnTo>
                        <a:pt x="890" y="695"/>
                      </a:lnTo>
                      <a:lnTo>
                        <a:pt x="867" y="677"/>
                      </a:lnTo>
                      <a:lnTo>
                        <a:pt x="843" y="660"/>
                      </a:lnTo>
                      <a:lnTo>
                        <a:pt x="820" y="642"/>
                      </a:lnTo>
                      <a:lnTo>
                        <a:pt x="797" y="623"/>
                      </a:lnTo>
                      <a:lnTo>
                        <a:pt x="775" y="606"/>
                      </a:lnTo>
                      <a:lnTo>
                        <a:pt x="751" y="583"/>
                      </a:lnTo>
                      <a:lnTo>
                        <a:pt x="725" y="553"/>
                      </a:lnTo>
                      <a:lnTo>
                        <a:pt x="700" y="519"/>
                      </a:lnTo>
                      <a:lnTo>
                        <a:pt x="676" y="485"/>
                      </a:lnTo>
                      <a:lnTo>
                        <a:pt x="655" y="450"/>
                      </a:lnTo>
                      <a:lnTo>
                        <a:pt x="638" y="420"/>
                      </a:lnTo>
                      <a:lnTo>
                        <a:pt x="625" y="395"/>
                      </a:lnTo>
                      <a:lnTo>
                        <a:pt x="621" y="379"/>
                      </a:lnTo>
                      <a:lnTo>
                        <a:pt x="621" y="344"/>
                      </a:lnTo>
                      <a:lnTo>
                        <a:pt x="625" y="303"/>
                      </a:lnTo>
                      <a:lnTo>
                        <a:pt x="631" y="264"/>
                      </a:lnTo>
                      <a:lnTo>
                        <a:pt x="636" y="242"/>
                      </a:lnTo>
                      <a:lnTo>
                        <a:pt x="638" y="224"/>
                      </a:lnTo>
                      <a:lnTo>
                        <a:pt x="636" y="199"/>
                      </a:lnTo>
                      <a:lnTo>
                        <a:pt x="630" y="166"/>
                      </a:lnTo>
                      <a:lnTo>
                        <a:pt x="621" y="129"/>
                      </a:lnTo>
                      <a:lnTo>
                        <a:pt x="608" y="92"/>
                      </a:lnTo>
                      <a:lnTo>
                        <a:pt x="594" y="57"/>
                      </a:lnTo>
                      <a:lnTo>
                        <a:pt x="577" y="30"/>
                      </a:lnTo>
                      <a:lnTo>
                        <a:pt x="558" y="10"/>
                      </a:lnTo>
                      <a:lnTo>
                        <a:pt x="553" y="7"/>
                      </a:lnTo>
                      <a:lnTo>
                        <a:pt x="547" y="3"/>
                      </a:lnTo>
                      <a:lnTo>
                        <a:pt x="540" y="2"/>
                      </a:lnTo>
                      <a:lnTo>
                        <a:pt x="534" y="0"/>
                      </a:lnTo>
                      <a:lnTo>
                        <a:pt x="527" y="0"/>
                      </a:lnTo>
                      <a:lnTo>
                        <a:pt x="520" y="0"/>
                      </a:lnTo>
                      <a:lnTo>
                        <a:pt x="515" y="0"/>
                      </a:lnTo>
                      <a:lnTo>
                        <a:pt x="508" y="2"/>
                      </a:lnTo>
                      <a:lnTo>
                        <a:pt x="493" y="9"/>
                      </a:lnTo>
                      <a:lnTo>
                        <a:pt x="479" y="19"/>
                      </a:lnTo>
                      <a:lnTo>
                        <a:pt x="465" y="34"/>
                      </a:lnTo>
                      <a:lnTo>
                        <a:pt x="452" y="52"/>
                      </a:lnTo>
                      <a:lnTo>
                        <a:pt x="440" y="72"/>
                      </a:lnTo>
                      <a:lnTo>
                        <a:pt x="427" y="98"/>
                      </a:lnTo>
                      <a:lnTo>
                        <a:pt x="414" y="124"/>
                      </a:lnTo>
                      <a:lnTo>
                        <a:pt x="403" y="154"/>
                      </a:lnTo>
                      <a:lnTo>
                        <a:pt x="395" y="182"/>
                      </a:lnTo>
                      <a:lnTo>
                        <a:pt x="390" y="213"/>
                      </a:lnTo>
                      <a:lnTo>
                        <a:pt x="390" y="246"/>
                      </a:lnTo>
                      <a:lnTo>
                        <a:pt x="393" y="283"/>
                      </a:lnTo>
                      <a:lnTo>
                        <a:pt x="398" y="321"/>
                      </a:lnTo>
                      <a:lnTo>
                        <a:pt x="405" y="362"/>
                      </a:lnTo>
                      <a:lnTo>
                        <a:pt x="413" y="402"/>
                      </a:lnTo>
                      <a:lnTo>
                        <a:pt x="423" y="442"/>
                      </a:lnTo>
                      <a:lnTo>
                        <a:pt x="425" y="464"/>
                      </a:lnTo>
                      <a:lnTo>
                        <a:pt x="424" y="485"/>
                      </a:lnTo>
                      <a:lnTo>
                        <a:pt x="419" y="504"/>
                      </a:lnTo>
                      <a:lnTo>
                        <a:pt x="413" y="523"/>
                      </a:lnTo>
                      <a:lnTo>
                        <a:pt x="405" y="538"/>
                      </a:lnTo>
                      <a:lnTo>
                        <a:pt x="397" y="552"/>
                      </a:lnTo>
                      <a:lnTo>
                        <a:pt x="390" y="561"/>
                      </a:lnTo>
                      <a:lnTo>
                        <a:pt x="386" y="568"/>
                      </a:lnTo>
                      <a:lnTo>
                        <a:pt x="370" y="565"/>
                      </a:lnTo>
                      <a:lnTo>
                        <a:pt x="352" y="562"/>
                      </a:lnTo>
                      <a:lnTo>
                        <a:pt x="334" y="557"/>
                      </a:lnTo>
                      <a:lnTo>
                        <a:pt x="317" y="554"/>
                      </a:lnTo>
                      <a:lnTo>
                        <a:pt x="300" y="549"/>
                      </a:lnTo>
                      <a:lnTo>
                        <a:pt x="287" y="546"/>
                      </a:lnTo>
                      <a:lnTo>
                        <a:pt x="276" y="542"/>
                      </a:lnTo>
                      <a:lnTo>
                        <a:pt x="269" y="539"/>
                      </a:lnTo>
                      <a:lnTo>
                        <a:pt x="259" y="533"/>
                      </a:lnTo>
                      <a:lnTo>
                        <a:pt x="246" y="530"/>
                      </a:lnTo>
                      <a:lnTo>
                        <a:pt x="233" y="530"/>
                      </a:lnTo>
                      <a:lnTo>
                        <a:pt x="220" y="530"/>
                      </a:lnTo>
                      <a:lnTo>
                        <a:pt x="206" y="532"/>
                      </a:lnTo>
                      <a:lnTo>
                        <a:pt x="195" y="536"/>
                      </a:lnTo>
                      <a:lnTo>
                        <a:pt x="183" y="538"/>
                      </a:lnTo>
                      <a:lnTo>
                        <a:pt x="175" y="541"/>
                      </a:lnTo>
                      <a:lnTo>
                        <a:pt x="163" y="547"/>
                      </a:lnTo>
                      <a:lnTo>
                        <a:pt x="153" y="552"/>
                      </a:lnTo>
                      <a:lnTo>
                        <a:pt x="144" y="557"/>
                      </a:lnTo>
                      <a:lnTo>
                        <a:pt x="136" y="564"/>
                      </a:lnTo>
                      <a:lnTo>
                        <a:pt x="130" y="570"/>
                      </a:lnTo>
                      <a:lnTo>
                        <a:pt x="124" y="577"/>
                      </a:lnTo>
                      <a:lnTo>
                        <a:pt x="121" y="584"/>
                      </a:lnTo>
                      <a:lnTo>
                        <a:pt x="119" y="592"/>
                      </a:lnTo>
                      <a:lnTo>
                        <a:pt x="114" y="608"/>
                      </a:lnTo>
                      <a:lnTo>
                        <a:pt x="107" y="632"/>
                      </a:lnTo>
                      <a:lnTo>
                        <a:pt x="97" y="660"/>
                      </a:lnTo>
                      <a:lnTo>
                        <a:pt x="87" y="686"/>
                      </a:lnTo>
                      <a:lnTo>
                        <a:pt x="86" y="688"/>
                      </a:lnTo>
                      <a:lnTo>
                        <a:pt x="85" y="691"/>
                      </a:lnTo>
                      <a:lnTo>
                        <a:pt x="83" y="697"/>
                      </a:lnTo>
                      <a:lnTo>
                        <a:pt x="81" y="703"/>
                      </a:lnTo>
                      <a:lnTo>
                        <a:pt x="75" y="703"/>
                      </a:lnTo>
                      <a:lnTo>
                        <a:pt x="70" y="703"/>
                      </a:lnTo>
                      <a:lnTo>
                        <a:pt x="64" y="703"/>
                      </a:lnTo>
                      <a:lnTo>
                        <a:pt x="60" y="703"/>
                      </a:lnTo>
                      <a:lnTo>
                        <a:pt x="55" y="703"/>
                      </a:lnTo>
                      <a:lnTo>
                        <a:pt x="52" y="703"/>
                      </a:lnTo>
                      <a:lnTo>
                        <a:pt x="48" y="704"/>
                      </a:lnTo>
                      <a:lnTo>
                        <a:pt x="45" y="704"/>
                      </a:lnTo>
                      <a:lnTo>
                        <a:pt x="31" y="708"/>
                      </a:lnTo>
                      <a:lnTo>
                        <a:pt x="21" y="714"/>
                      </a:lnTo>
                      <a:lnTo>
                        <a:pt x="14" y="722"/>
                      </a:lnTo>
                      <a:lnTo>
                        <a:pt x="9" y="733"/>
                      </a:lnTo>
                      <a:lnTo>
                        <a:pt x="7" y="742"/>
                      </a:lnTo>
                      <a:lnTo>
                        <a:pt x="6" y="752"/>
                      </a:lnTo>
                      <a:lnTo>
                        <a:pt x="6" y="761"/>
                      </a:lnTo>
                      <a:lnTo>
                        <a:pt x="6" y="768"/>
                      </a:lnTo>
                      <a:lnTo>
                        <a:pt x="7" y="778"/>
                      </a:lnTo>
                      <a:lnTo>
                        <a:pt x="7" y="788"/>
                      </a:lnTo>
                      <a:lnTo>
                        <a:pt x="6" y="798"/>
                      </a:lnTo>
                      <a:lnTo>
                        <a:pt x="3" y="810"/>
                      </a:lnTo>
                      <a:lnTo>
                        <a:pt x="0" y="829"/>
                      </a:lnTo>
                      <a:lnTo>
                        <a:pt x="1" y="848"/>
                      </a:lnTo>
                      <a:lnTo>
                        <a:pt x="5" y="864"/>
                      </a:lnTo>
                      <a:lnTo>
                        <a:pt x="11" y="878"/>
                      </a:lnTo>
                      <a:lnTo>
                        <a:pt x="19" y="890"/>
                      </a:lnTo>
                      <a:lnTo>
                        <a:pt x="29" y="902"/>
                      </a:lnTo>
                      <a:lnTo>
                        <a:pt x="38" y="910"/>
                      </a:lnTo>
                      <a:lnTo>
                        <a:pt x="46" y="916"/>
                      </a:lnTo>
                      <a:lnTo>
                        <a:pt x="47" y="916"/>
                      </a:lnTo>
                      <a:lnTo>
                        <a:pt x="48" y="916"/>
                      </a:lnTo>
                      <a:lnTo>
                        <a:pt x="49" y="917"/>
                      </a:lnTo>
                      <a:lnTo>
                        <a:pt x="51" y="917"/>
                      </a:lnTo>
                      <a:lnTo>
                        <a:pt x="53" y="918"/>
                      </a:lnTo>
                      <a:lnTo>
                        <a:pt x="51" y="920"/>
                      </a:lnTo>
                      <a:lnTo>
                        <a:pt x="49" y="922"/>
                      </a:lnTo>
                      <a:lnTo>
                        <a:pt x="47" y="924"/>
                      </a:lnTo>
                      <a:lnTo>
                        <a:pt x="45" y="926"/>
                      </a:lnTo>
                      <a:lnTo>
                        <a:pt x="36" y="950"/>
                      </a:lnTo>
                      <a:lnTo>
                        <a:pt x="36" y="980"/>
                      </a:lnTo>
                      <a:lnTo>
                        <a:pt x="41" y="1010"/>
                      </a:lnTo>
                      <a:lnTo>
                        <a:pt x="49" y="1038"/>
                      </a:lnTo>
                      <a:lnTo>
                        <a:pt x="51" y="1041"/>
                      </a:lnTo>
                      <a:lnTo>
                        <a:pt x="52" y="1045"/>
                      </a:lnTo>
                      <a:lnTo>
                        <a:pt x="52" y="1047"/>
                      </a:lnTo>
                      <a:lnTo>
                        <a:pt x="53" y="1049"/>
                      </a:lnTo>
                      <a:lnTo>
                        <a:pt x="56" y="1059"/>
                      </a:lnTo>
                      <a:lnTo>
                        <a:pt x="60" y="1067"/>
                      </a:lnTo>
                      <a:lnTo>
                        <a:pt x="64" y="1075"/>
                      </a:lnTo>
                      <a:lnTo>
                        <a:pt x="70" y="1081"/>
                      </a:lnTo>
                      <a:lnTo>
                        <a:pt x="76" y="1087"/>
                      </a:lnTo>
                      <a:lnTo>
                        <a:pt x="82" y="1092"/>
                      </a:lnTo>
                      <a:lnTo>
                        <a:pt x="89" y="1097"/>
                      </a:lnTo>
                      <a:lnTo>
                        <a:pt x="94" y="1101"/>
                      </a:lnTo>
                      <a:lnTo>
                        <a:pt x="93" y="1102"/>
                      </a:lnTo>
                      <a:lnTo>
                        <a:pt x="92" y="1105"/>
                      </a:lnTo>
                      <a:lnTo>
                        <a:pt x="91" y="1106"/>
                      </a:lnTo>
                      <a:lnTo>
                        <a:pt x="90" y="1108"/>
                      </a:lnTo>
                      <a:lnTo>
                        <a:pt x="81" y="1135"/>
                      </a:lnTo>
                      <a:lnTo>
                        <a:pt x="81" y="1165"/>
                      </a:lnTo>
                      <a:lnTo>
                        <a:pt x="85" y="1192"/>
                      </a:lnTo>
                      <a:lnTo>
                        <a:pt x="91" y="1213"/>
                      </a:lnTo>
                      <a:lnTo>
                        <a:pt x="99" y="1229"/>
                      </a:lnTo>
                      <a:lnTo>
                        <a:pt x="112" y="1244"/>
                      </a:lnTo>
                      <a:lnTo>
                        <a:pt x="128" y="1258"/>
                      </a:lnTo>
                      <a:lnTo>
                        <a:pt x="146" y="1270"/>
                      </a:lnTo>
                      <a:lnTo>
                        <a:pt x="165" y="1279"/>
                      </a:lnTo>
                      <a:lnTo>
                        <a:pt x="183" y="1287"/>
                      </a:lnTo>
                      <a:lnTo>
                        <a:pt x="200" y="1293"/>
                      </a:lnTo>
                      <a:lnTo>
                        <a:pt x="214" y="1297"/>
                      </a:lnTo>
                      <a:lnTo>
                        <a:pt x="224" y="1299"/>
                      </a:lnTo>
                      <a:lnTo>
                        <a:pt x="237" y="1303"/>
                      </a:lnTo>
                      <a:lnTo>
                        <a:pt x="252" y="1308"/>
                      </a:lnTo>
                      <a:lnTo>
                        <a:pt x="268" y="1313"/>
                      </a:lnTo>
                      <a:lnTo>
                        <a:pt x="285" y="1319"/>
                      </a:lnTo>
                      <a:lnTo>
                        <a:pt x="303" y="1325"/>
                      </a:lnTo>
                      <a:lnTo>
                        <a:pt x="320" y="1331"/>
                      </a:lnTo>
                      <a:lnTo>
                        <a:pt x="336" y="1336"/>
                      </a:lnTo>
                      <a:lnTo>
                        <a:pt x="348" y="1340"/>
                      </a:lnTo>
                      <a:lnTo>
                        <a:pt x="357" y="1343"/>
                      </a:lnTo>
                      <a:lnTo>
                        <a:pt x="365" y="1346"/>
                      </a:lnTo>
                      <a:lnTo>
                        <a:pt x="373" y="1349"/>
                      </a:lnTo>
                      <a:lnTo>
                        <a:pt x="379" y="1350"/>
                      </a:lnTo>
                      <a:lnTo>
                        <a:pt x="385" y="1352"/>
                      </a:lnTo>
                      <a:lnTo>
                        <a:pt x="388" y="1354"/>
                      </a:lnTo>
                      <a:lnTo>
                        <a:pt x="391" y="1355"/>
                      </a:lnTo>
                      <a:lnTo>
                        <a:pt x="397" y="1356"/>
                      </a:lnTo>
                      <a:lnTo>
                        <a:pt x="408" y="1357"/>
                      </a:lnTo>
                      <a:lnTo>
                        <a:pt x="420" y="1359"/>
                      </a:lnTo>
                      <a:lnTo>
                        <a:pt x="435" y="1361"/>
                      </a:lnTo>
                      <a:lnTo>
                        <a:pt x="451" y="1361"/>
                      </a:lnTo>
                      <a:lnTo>
                        <a:pt x="469" y="1359"/>
                      </a:lnTo>
                      <a:lnTo>
                        <a:pt x="484" y="1357"/>
                      </a:lnTo>
                      <a:lnTo>
                        <a:pt x="496" y="1352"/>
                      </a:lnTo>
                      <a:lnTo>
                        <a:pt x="501" y="1351"/>
                      </a:lnTo>
                      <a:lnTo>
                        <a:pt x="508" y="1350"/>
                      </a:lnTo>
                      <a:lnTo>
                        <a:pt x="517" y="1349"/>
                      </a:lnTo>
                      <a:lnTo>
                        <a:pt x="527" y="1348"/>
                      </a:lnTo>
                      <a:lnTo>
                        <a:pt x="537" y="1348"/>
                      </a:lnTo>
                      <a:lnTo>
                        <a:pt x="546" y="1347"/>
                      </a:lnTo>
                      <a:lnTo>
                        <a:pt x="557" y="1346"/>
                      </a:lnTo>
                      <a:lnTo>
                        <a:pt x="570" y="1344"/>
                      </a:lnTo>
                      <a:lnTo>
                        <a:pt x="584" y="1342"/>
                      </a:lnTo>
                      <a:lnTo>
                        <a:pt x="600" y="1340"/>
                      </a:lnTo>
                      <a:lnTo>
                        <a:pt x="617" y="1338"/>
                      </a:lnTo>
                      <a:lnTo>
                        <a:pt x="636" y="1334"/>
                      </a:lnTo>
                      <a:lnTo>
                        <a:pt x="664" y="1328"/>
                      </a:lnTo>
                      <a:lnTo>
                        <a:pt x="690" y="1321"/>
                      </a:lnTo>
                      <a:lnTo>
                        <a:pt x="710" y="1314"/>
                      </a:lnTo>
                      <a:lnTo>
                        <a:pt x="728" y="1305"/>
                      </a:lnTo>
                      <a:lnTo>
                        <a:pt x="741" y="1296"/>
                      </a:lnTo>
                      <a:lnTo>
                        <a:pt x="752" y="1288"/>
                      </a:lnTo>
                      <a:lnTo>
                        <a:pt x="760" y="1279"/>
                      </a:lnTo>
                      <a:lnTo>
                        <a:pt x="766" y="1271"/>
                      </a:lnTo>
                      <a:lnTo>
                        <a:pt x="987" y="1236"/>
                      </a:lnTo>
                      <a:lnTo>
                        <a:pt x="993" y="1237"/>
                      </a:lnTo>
                      <a:lnTo>
                        <a:pt x="1001" y="1238"/>
                      </a:lnTo>
                      <a:lnTo>
                        <a:pt x="1011" y="1241"/>
                      </a:lnTo>
                      <a:lnTo>
                        <a:pt x="1021" y="1242"/>
                      </a:lnTo>
                      <a:lnTo>
                        <a:pt x="1034" y="1243"/>
                      </a:lnTo>
                      <a:lnTo>
                        <a:pt x="1047" y="1244"/>
                      </a:lnTo>
                      <a:lnTo>
                        <a:pt x="1060" y="1244"/>
                      </a:lnTo>
                      <a:lnTo>
                        <a:pt x="1074" y="1244"/>
                      </a:lnTo>
                      <a:lnTo>
                        <a:pt x="1089" y="1244"/>
                      </a:lnTo>
                      <a:lnTo>
                        <a:pt x="1105" y="1243"/>
                      </a:lnTo>
                      <a:lnTo>
                        <a:pt x="1120" y="1241"/>
                      </a:lnTo>
                      <a:lnTo>
                        <a:pt x="1135" y="1237"/>
                      </a:lnTo>
                      <a:lnTo>
                        <a:pt x="1150" y="1233"/>
                      </a:lnTo>
                      <a:lnTo>
                        <a:pt x="1165" y="1228"/>
                      </a:lnTo>
                      <a:lnTo>
                        <a:pt x="1179" y="1221"/>
                      </a:lnTo>
                      <a:lnTo>
                        <a:pt x="1193" y="1213"/>
                      </a:lnTo>
                      <a:lnTo>
                        <a:pt x="1217" y="1184"/>
                      </a:lnTo>
                      <a:lnTo>
                        <a:pt x="1234" y="1140"/>
                      </a:lnTo>
                      <a:lnTo>
                        <a:pt x="1246" y="1086"/>
                      </a:lnTo>
                      <a:lnTo>
                        <a:pt x="1252" y="1026"/>
                      </a:lnTo>
                      <a:lnTo>
                        <a:pt x="1253" y="965"/>
                      </a:lnTo>
                      <a:lnTo>
                        <a:pt x="1253" y="908"/>
                      </a:lnTo>
                      <a:lnTo>
                        <a:pt x="1250" y="857"/>
                      </a:lnTo>
                      <a:lnTo>
                        <a:pt x="1248" y="820"/>
                      </a:lnTo>
                      <a:close/>
                    </a:path>
                  </a:pathLst>
                </a:custGeom>
                <a:solidFill>
                  <a:srgbClr val="00000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11" name="Freeform 143"/>
                <p:cNvSpPr>
                  <a:spLocks/>
                </p:cNvSpPr>
                <p:nvPr/>
              </p:nvSpPr>
              <p:spPr bwMode="auto">
                <a:xfrm>
                  <a:off x="1383" y="1849"/>
                  <a:ext cx="582" cy="596"/>
                </a:xfrm>
                <a:custGeom>
                  <a:avLst/>
                  <a:gdLst/>
                  <a:ahLst/>
                  <a:cxnLst>
                    <a:cxn ang="0">
                      <a:pos x="446" y="88"/>
                    </a:cxn>
                    <a:cxn ang="0">
                      <a:pos x="410" y="275"/>
                    </a:cxn>
                    <a:cxn ang="0">
                      <a:pos x="415" y="501"/>
                    </a:cxn>
                    <a:cxn ang="0">
                      <a:pos x="422" y="522"/>
                    </a:cxn>
                    <a:cxn ang="0">
                      <a:pos x="552" y="537"/>
                    </a:cxn>
                    <a:cxn ang="0">
                      <a:pos x="627" y="571"/>
                    </a:cxn>
                    <a:cxn ang="0">
                      <a:pos x="550" y="556"/>
                    </a:cxn>
                    <a:cxn ang="0">
                      <a:pos x="405" y="575"/>
                    </a:cxn>
                    <a:cxn ang="0">
                      <a:pos x="244" y="568"/>
                    </a:cxn>
                    <a:cxn ang="0">
                      <a:pos x="151" y="563"/>
                    </a:cxn>
                    <a:cxn ang="0">
                      <a:pos x="112" y="614"/>
                    </a:cxn>
                    <a:cxn ang="0">
                      <a:pos x="147" y="644"/>
                    </a:cxn>
                    <a:cxn ang="0">
                      <a:pos x="196" y="644"/>
                    </a:cxn>
                    <a:cxn ang="0">
                      <a:pos x="248" y="684"/>
                    </a:cxn>
                    <a:cxn ang="0">
                      <a:pos x="292" y="750"/>
                    </a:cxn>
                    <a:cxn ang="0">
                      <a:pos x="239" y="743"/>
                    </a:cxn>
                    <a:cxn ang="0">
                      <a:pos x="99" y="720"/>
                    </a:cxn>
                    <a:cxn ang="0">
                      <a:pos x="4" y="761"/>
                    </a:cxn>
                    <a:cxn ang="0">
                      <a:pos x="14" y="841"/>
                    </a:cxn>
                    <a:cxn ang="0">
                      <a:pos x="74" y="852"/>
                    </a:cxn>
                    <a:cxn ang="0">
                      <a:pos x="173" y="879"/>
                    </a:cxn>
                    <a:cxn ang="0">
                      <a:pos x="226" y="948"/>
                    </a:cxn>
                    <a:cxn ang="0">
                      <a:pos x="179" y="937"/>
                    </a:cxn>
                    <a:cxn ang="0">
                      <a:pos x="52" y="902"/>
                    </a:cxn>
                    <a:cxn ang="0">
                      <a:pos x="202" y="962"/>
                    </a:cxn>
                    <a:cxn ang="0">
                      <a:pos x="141" y="968"/>
                    </a:cxn>
                    <a:cxn ang="0">
                      <a:pos x="29" y="956"/>
                    </a:cxn>
                    <a:cxn ang="0">
                      <a:pos x="22" y="985"/>
                    </a:cxn>
                    <a:cxn ang="0">
                      <a:pos x="87" y="1006"/>
                    </a:cxn>
                    <a:cxn ang="0">
                      <a:pos x="182" y="1046"/>
                    </a:cxn>
                    <a:cxn ang="0">
                      <a:pos x="231" y="1112"/>
                    </a:cxn>
                    <a:cxn ang="0">
                      <a:pos x="74" y="1096"/>
                    </a:cxn>
                    <a:cxn ang="0">
                      <a:pos x="141" y="1108"/>
                    </a:cxn>
                    <a:cxn ang="0">
                      <a:pos x="140" y="1109"/>
                    </a:cxn>
                    <a:cxn ang="0">
                      <a:pos x="94" y="1105"/>
                    </a:cxn>
                    <a:cxn ang="0">
                      <a:pos x="59" y="1120"/>
                    </a:cxn>
                    <a:cxn ang="0">
                      <a:pos x="88" y="1154"/>
                    </a:cxn>
                    <a:cxn ang="0">
                      <a:pos x="203" y="1185"/>
                    </a:cxn>
                    <a:cxn ang="0">
                      <a:pos x="265" y="1153"/>
                    </a:cxn>
                    <a:cxn ang="0">
                      <a:pos x="285" y="1139"/>
                    </a:cxn>
                    <a:cxn ang="0">
                      <a:pos x="353" y="1168"/>
                    </a:cxn>
                    <a:cxn ang="0">
                      <a:pos x="506" y="1154"/>
                    </a:cxn>
                    <a:cxn ang="0">
                      <a:pos x="647" y="1126"/>
                    </a:cxn>
                    <a:cxn ang="0">
                      <a:pos x="733" y="1102"/>
                    </a:cxn>
                    <a:cxn ang="0">
                      <a:pos x="799" y="1085"/>
                    </a:cxn>
                    <a:cxn ang="0">
                      <a:pos x="893" y="1079"/>
                    </a:cxn>
                    <a:cxn ang="0">
                      <a:pos x="1024" y="1082"/>
                    </a:cxn>
                    <a:cxn ang="0">
                      <a:pos x="1152" y="1031"/>
                    </a:cxn>
                    <a:cxn ang="0">
                      <a:pos x="1140" y="803"/>
                    </a:cxn>
                    <a:cxn ang="0">
                      <a:pos x="1082" y="796"/>
                    </a:cxn>
                    <a:cxn ang="0">
                      <a:pos x="1033" y="765"/>
                    </a:cxn>
                    <a:cxn ang="0">
                      <a:pos x="1068" y="818"/>
                    </a:cxn>
                    <a:cxn ang="0">
                      <a:pos x="999" y="799"/>
                    </a:cxn>
                    <a:cxn ang="0">
                      <a:pos x="905" y="781"/>
                    </a:cxn>
                    <a:cxn ang="0">
                      <a:pos x="780" y="692"/>
                    </a:cxn>
                    <a:cxn ang="0">
                      <a:pos x="672" y="582"/>
                    </a:cxn>
                    <a:cxn ang="0">
                      <a:pos x="628" y="513"/>
                    </a:cxn>
                    <a:cxn ang="0">
                      <a:pos x="548" y="396"/>
                    </a:cxn>
                    <a:cxn ang="0">
                      <a:pos x="494" y="350"/>
                    </a:cxn>
                    <a:cxn ang="0">
                      <a:pos x="537" y="113"/>
                    </a:cxn>
                    <a:cxn ang="0">
                      <a:pos x="499" y="15"/>
                    </a:cxn>
                  </a:cxnLst>
                  <a:rect l="0" t="0" r="r" b="b"/>
                  <a:pathLst>
                    <a:path w="1165" h="1191">
                      <a:moveTo>
                        <a:pt x="486" y="0"/>
                      </a:moveTo>
                      <a:lnTo>
                        <a:pt x="489" y="10"/>
                      </a:lnTo>
                      <a:lnTo>
                        <a:pt x="490" y="22"/>
                      </a:lnTo>
                      <a:lnTo>
                        <a:pt x="486" y="34"/>
                      </a:lnTo>
                      <a:lnTo>
                        <a:pt x="478" y="48"/>
                      </a:lnTo>
                      <a:lnTo>
                        <a:pt x="467" y="62"/>
                      </a:lnTo>
                      <a:lnTo>
                        <a:pt x="456" y="75"/>
                      </a:lnTo>
                      <a:lnTo>
                        <a:pt x="446" y="88"/>
                      </a:lnTo>
                      <a:lnTo>
                        <a:pt x="437" y="101"/>
                      </a:lnTo>
                      <a:lnTo>
                        <a:pt x="429" y="115"/>
                      </a:lnTo>
                      <a:lnTo>
                        <a:pt x="423" y="130"/>
                      </a:lnTo>
                      <a:lnTo>
                        <a:pt x="417" y="146"/>
                      </a:lnTo>
                      <a:lnTo>
                        <a:pt x="415" y="163"/>
                      </a:lnTo>
                      <a:lnTo>
                        <a:pt x="413" y="199"/>
                      </a:lnTo>
                      <a:lnTo>
                        <a:pt x="411" y="237"/>
                      </a:lnTo>
                      <a:lnTo>
                        <a:pt x="410" y="275"/>
                      </a:lnTo>
                      <a:lnTo>
                        <a:pt x="408" y="314"/>
                      </a:lnTo>
                      <a:lnTo>
                        <a:pt x="408" y="349"/>
                      </a:lnTo>
                      <a:lnTo>
                        <a:pt x="411" y="377"/>
                      </a:lnTo>
                      <a:lnTo>
                        <a:pt x="417" y="401"/>
                      </a:lnTo>
                      <a:lnTo>
                        <a:pt x="423" y="423"/>
                      </a:lnTo>
                      <a:lnTo>
                        <a:pt x="425" y="448"/>
                      </a:lnTo>
                      <a:lnTo>
                        <a:pt x="423" y="476"/>
                      </a:lnTo>
                      <a:lnTo>
                        <a:pt x="415" y="501"/>
                      </a:lnTo>
                      <a:lnTo>
                        <a:pt x="401" y="518"/>
                      </a:lnTo>
                      <a:lnTo>
                        <a:pt x="399" y="519"/>
                      </a:lnTo>
                      <a:lnTo>
                        <a:pt x="396" y="521"/>
                      </a:lnTo>
                      <a:lnTo>
                        <a:pt x="393" y="523"/>
                      </a:lnTo>
                      <a:lnTo>
                        <a:pt x="391" y="524"/>
                      </a:lnTo>
                      <a:lnTo>
                        <a:pt x="400" y="523"/>
                      </a:lnTo>
                      <a:lnTo>
                        <a:pt x="410" y="522"/>
                      </a:lnTo>
                      <a:lnTo>
                        <a:pt x="422" y="522"/>
                      </a:lnTo>
                      <a:lnTo>
                        <a:pt x="433" y="521"/>
                      </a:lnTo>
                      <a:lnTo>
                        <a:pt x="445" y="519"/>
                      </a:lnTo>
                      <a:lnTo>
                        <a:pt x="457" y="518"/>
                      </a:lnTo>
                      <a:lnTo>
                        <a:pt x="469" y="518"/>
                      </a:lnTo>
                      <a:lnTo>
                        <a:pt x="481" y="518"/>
                      </a:lnTo>
                      <a:lnTo>
                        <a:pt x="501" y="521"/>
                      </a:lnTo>
                      <a:lnTo>
                        <a:pt x="525" y="527"/>
                      </a:lnTo>
                      <a:lnTo>
                        <a:pt x="552" y="537"/>
                      </a:lnTo>
                      <a:lnTo>
                        <a:pt x="577" y="547"/>
                      </a:lnTo>
                      <a:lnTo>
                        <a:pt x="600" y="557"/>
                      </a:lnTo>
                      <a:lnTo>
                        <a:pt x="620" y="567"/>
                      </a:lnTo>
                      <a:lnTo>
                        <a:pt x="633" y="574"/>
                      </a:lnTo>
                      <a:lnTo>
                        <a:pt x="637" y="576"/>
                      </a:lnTo>
                      <a:lnTo>
                        <a:pt x="636" y="576"/>
                      </a:lnTo>
                      <a:lnTo>
                        <a:pt x="633" y="574"/>
                      </a:lnTo>
                      <a:lnTo>
                        <a:pt x="627" y="571"/>
                      </a:lnTo>
                      <a:lnTo>
                        <a:pt x="620" y="569"/>
                      </a:lnTo>
                      <a:lnTo>
                        <a:pt x="611" y="566"/>
                      </a:lnTo>
                      <a:lnTo>
                        <a:pt x="600" y="562"/>
                      </a:lnTo>
                      <a:lnTo>
                        <a:pt x="590" y="559"/>
                      </a:lnTo>
                      <a:lnTo>
                        <a:pt x="577" y="555"/>
                      </a:lnTo>
                      <a:lnTo>
                        <a:pt x="573" y="555"/>
                      </a:lnTo>
                      <a:lnTo>
                        <a:pt x="563" y="556"/>
                      </a:lnTo>
                      <a:lnTo>
                        <a:pt x="550" y="556"/>
                      </a:lnTo>
                      <a:lnTo>
                        <a:pt x="533" y="557"/>
                      </a:lnTo>
                      <a:lnTo>
                        <a:pt x="515" y="560"/>
                      </a:lnTo>
                      <a:lnTo>
                        <a:pt x="497" y="561"/>
                      </a:lnTo>
                      <a:lnTo>
                        <a:pt x="478" y="564"/>
                      </a:lnTo>
                      <a:lnTo>
                        <a:pt x="463" y="567"/>
                      </a:lnTo>
                      <a:lnTo>
                        <a:pt x="447" y="569"/>
                      </a:lnTo>
                      <a:lnTo>
                        <a:pt x="428" y="572"/>
                      </a:lnTo>
                      <a:lnTo>
                        <a:pt x="405" y="575"/>
                      </a:lnTo>
                      <a:lnTo>
                        <a:pt x="380" y="577"/>
                      </a:lnTo>
                      <a:lnTo>
                        <a:pt x="356" y="579"/>
                      </a:lnTo>
                      <a:lnTo>
                        <a:pt x="332" y="579"/>
                      </a:lnTo>
                      <a:lnTo>
                        <a:pt x="309" y="579"/>
                      </a:lnTo>
                      <a:lnTo>
                        <a:pt x="289" y="577"/>
                      </a:lnTo>
                      <a:lnTo>
                        <a:pt x="272" y="575"/>
                      </a:lnTo>
                      <a:lnTo>
                        <a:pt x="257" y="571"/>
                      </a:lnTo>
                      <a:lnTo>
                        <a:pt x="244" y="568"/>
                      </a:lnTo>
                      <a:lnTo>
                        <a:pt x="232" y="566"/>
                      </a:lnTo>
                      <a:lnTo>
                        <a:pt x="219" y="562"/>
                      </a:lnTo>
                      <a:lnTo>
                        <a:pt x="208" y="561"/>
                      </a:lnTo>
                      <a:lnTo>
                        <a:pt x="195" y="559"/>
                      </a:lnTo>
                      <a:lnTo>
                        <a:pt x="182" y="559"/>
                      </a:lnTo>
                      <a:lnTo>
                        <a:pt x="170" y="560"/>
                      </a:lnTo>
                      <a:lnTo>
                        <a:pt x="159" y="561"/>
                      </a:lnTo>
                      <a:lnTo>
                        <a:pt x="151" y="563"/>
                      </a:lnTo>
                      <a:lnTo>
                        <a:pt x="145" y="567"/>
                      </a:lnTo>
                      <a:lnTo>
                        <a:pt x="140" y="570"/>
                      </a:lnTo>
                      <a:lnTo>
                        <a:pt x="135" y="572"/>
                      </a:lnTo>
                      <a:lnTo>
                        <a:pt x="132" y="575"/>
                      </a:lnTo>
                      <a:lnTo>
                        <a:pt x="127" y="577"/>
                      </a:lnTo>
                      <a:lnTo>
                        <a:pt x="122" y="583"/>
                      </a:lnTo>
                      <a:lnTo>
                        <a:pt x="117" y="597"/>
                      </a:lnTo>
                      <a:lnTo>
                        <a:pt x="112" y="614"/>
                      </a:lnTo>
                      <a:lnTo>
                        <a:pt x="106" y="633"/>
                      </a:lnTo>
                      <a:lnTo>
                        <a:pt x="112" y="635"/>
                      </a:lnTo>
                      <a:lnTo>
                        <a:pt x="118" y="637"/>
                      </a:lnTo>
                      <a:lnTo>
                        <a:pt x="124" y="638"/>
                      </a:lnTo>
                      <a:lnTo>
                        <a:pt x="129" y="640"/>
                      </a:lnTo>
                      <a:lnTo>
                        <a:pt x="135" y="642"/>
                      </a:lnTo>
                      <a:lnTo>
                        <a:pt x="141" y="643"/>
                      </a:lnTo>
                      <a:lnTo>
                        <a:pt x="147" y="644"/>
                      </a:lnTo>
                      <a:lnTo>
                        <a:pt x="152" y="644"/>
                      </a:lnTo>
                      <a:lnTo>
                        <a:pt x="159" y="644"/>
                      </a:lnTo>
                      <a:lnTo>
                        <a:pt x="166" y="643"/>
                      </a:lnTo>
                      <a:lnTo>
                        <a:pt x="172" y="642"/>
                      </a:lnTo>
                      <a:lnTo>
                        <a:pt x="179" y="640"/>
                      </a:lnTo>
                      <a:lnTo>
                        <a:pt x="185" y="640"/>
                      </a:lnTo>
                      <a:lnTo>
                        <a:pt x="190" y="642"/>
                      </a:lnTo>
                      <a:lnTo>
                        <a:pt x="196" y="644"/>
                      </a:lnTo>
                      <a:lnTo>
                        <a:pt x="201" y="647"/>
                      </a:lnTo>
                      <a:lnTo>
                        <a:pt x="206" y="653"/>
                      </a:lnTo>
                      <a:lnTo>
                        <a:pt x="213" y="659"/>
                      </a:lnTo>
                      <a:lnTo>
                        <a:pt x="221" y="666"/>
                      </a:lnTo>
                      <a:lnTo>
                        <a:pt x="229" y="672"/>
                      </a:lnTo>
                      <a:lnTo>
                        <a:pt x="238" y="677"/>
                      </a:lnTo>
                      <a:lnTo>
                        <a:pt x="243" y="682"/>
                      </a:lnTo>
                      <a:lnTo>
                        <a:pt x="248" y="684"/>
                      </a:lnTo>
                      <a:lnTo>
                        <a:pt x="249" y="685"/>
                      </a:lnTo>
                      <a:lnTo>
                        <a:pt x="267" y="725"/>
                      </a:lnTo>
                      <a:lnTo>
                        <a:pt x="278" y="735"/>
                      </a:lnTo>
                      <a:lnTo>
                        <a:pt x="286" y="744"/>
                      </a:lnTo>
                      <a:lnTo>
                        <a:pt x="292" y="749"/>
                      </a:lnTo>
                      <a:lnTo>
                        <a:pt x="294" y="751"/>
                      </a:lnTo>
                      <a:lnTo>
                        <a:pt x="293" y="751"/>
                      </a:lnTo>
                      <a:lnTo>
                        <a:pt x="292" y="750"/>
                      </a:lnTo>
                      <a:lnTo>
                        <a:pt x="288" y="750"/>
                      </a:lnTo>
                      <a:lnTo>
                        <a:pt x="284" y="748"/>
                      </a:lnTo>
                      <a:lnTo>
                        <a:pt x="279" y="746"/>
                      </a:lnTo>
                      <a:lnTo>
                        <a:pt x="273" y="745"/>
                      </a:lnTo>
                      <a:lnTo>
                        <a:pt x="266" y="743"/>
                      </a:lnTo>
                      <a:lnTo>
                        <a:pt x="259" y="742"/>
                      </a:lnTo>
                      <a:lnTo>
                        <a:pt x="250" y="743"/>
                      </a:lnTo>
                      <a:lnTo>
                        <a:pt x="239" y="743"/>
                      </a:lnTo>
                      <a:lnTo>
                        <a:pt x="226" y="742"/>
                      </a:lnTo>
                      <a:lnTo>
                        <a:pt x="212" y="741"/>
                      </a:lnTo>
                      <a:lnTo>
                        <a:pt x="196" y="738"/>
                      </a:lnTo>
                      <a:lnTo>
                        <a:pt x="180" y="736"/>
                      </a:lnTo>
                      <a:lnTo>
                        <a:pt x="163" y="733"/>
                      </a:lnTo>
                      <a:lnTo>
                        <a:pt x="145" y="729"/>
                      </a:lnTo>
                      <a:lnTo>
                        <a:pt x="120" y="723"/>
                      </a:lnTo>
                      <a:lnTo>
                        <a:pt x="99" y="720"/>
                      </a:lnTo>
                      <a:lnTo>
                        <a:pt x="82" y="719"/>
                      </a:lnTo>
                      <a:lnTo>
                        <a:pt x="68" y="719"/>
                      </a:lnTo>
                      <a:lnTo>
                        <a:pt x="57" y="720"/>
                      </a:lnTo>
                      <a:lnTo>
                        <a:pt x="46" y="721"/>
                      </a:lnTo>
                      <a:lnTo>
                        <a:pt x="36" y="722"/>
                      </a:lnTo>
                      <a:lnTo>
                        <a:pt x="27" y="722"/>
                      </a:lnTo>
                      <a:lnTo>
                        <a:pt x="12" y="734"/>
                      </a:lnTo>
                      <a:lnTo>
                        <a:pt x="4" y="761"/>
                      </a:lnTo>
                      <a:lnTo>
                        <a:pt x="0" y="793"/>
                      </a:lnTo>
                      <a:lnTo>
                        <a:pt x="1" y="814"/>
                      </a:lnTo>
                      <a:lnTo>
                        <a:pt x="3" y="819"/>
                      </a:lnTo>
                      <a:lnTo>
                        <a:pt x="3" y="825"/>
                      </a:lnTo>
                      <a:lnTo>
                        <a:pt x="3" y="832"/>
                      </a:lnTo>
                      <a:lnTo>
                        <a:pt x="1" y="840"/>
                      </a:lnTo>
                      <a:lnTo>
                        <a:pt x="8" y="841"/>
                      </a:lnTo>
                      <a:lnTo>
                        <a:pt x="14" y="841"/>
                      </a:lnTo>
                      <a:lnTo>
                        <a:pt x="19" y="840"/>
                      </a:lnTo>
                      <a:lnTo>
                        <a:pt x="20" y="840"/>
                      </a:lnTo>
                      <a:lnTo>
                        <a:pt x="21" y="840"/>
                      </a:lnTo>
                      <a:lnTo>
                        <a:pt x="26" y="841"/>
                      </a:lnTo>
                      <a:lnTo>
                        <a:pt x="34" y="843"/>
                      </a:lnTo>
                      <a:lnTo>
                        <a:pt x="44" y="846"/>
                      </a:lnTo>
                      <a:lnTo>
                        <a:pt x="58" y="849"/>
                      </a:lnTo>
                      <a:lnTo>
                        <a:pt x="74" y="852"/>
                      </a:lnTo>
                      <a:lnTo>
                        <a:pt x="94" y="857"/>
                      </a:lnTo>
                      <a:lnTo>
                        <a:pt x="115" y="863"/>
                      </a:lnTo>
                      <a:lnTo>
                        <a:pt x="135" y="867"/>
                      </a:lnTo>
                      <a:lnTo>
                        <a:pt x="149" y="871"/>
                      </a:lnTo>
                      <a:lnTo>
                        <a:pt x="157" y="873"/>
                      </a:lnTo>
                      <a:lnTo>
                        <a:pt x="163" y="874"/>
                      </a:lnTo>
                      <a:lnTo>
                        <a:pt x="167" y="877"/>
                      </a:lnTo>
                      <a:lnTo>
                        <a:pt x="173" y="879"/>
                      </a:lnTo>
                      <a:lnTo>
                        <a:pt x="181" y="884"/>
                      </a:lnTo>
                      <a:lnTo>
                        <a:pt x="194" y="890"/>
                      </a:lnTo>
                      <a:lnTo>
                        <a:pt x="210" y="903"/>
                      </a:lnTo>
                      <a:lnTo>
                        <a:pt x="216" y="915"/>
                      </a:lnTo>
                      <a:lnTo>
                        <a:pt x="216" y="925"/>
                      </a:lnTo>
                      <a:lnTo>
                        <a:pt x="212" y="933"/>
                      </a:lnTo>
                      <a:lnTo>
                        <a:pt x="220" y="941"/>
                      </a:lnTo>
                      <a:lnTo>
                        <a:pt x="226" y="948"/>
                      </a:lnTo>
                      <a:lnTo>
                        <a:pt x="229" y="953"/>
                      </a:lnTo>
                      <a:lnTo>
                        <a:pt x="231" y="954"/>
                      </a:lnTo>
                      <a:lnTo>
                        <a:pt x="228" y="953"/>
                      </a:lnTo>
                      <a:lnTo>
                        <a:pt x="224" y="952"/>
                      </a:lnTo>
                      <a:lnTo>
                        <a:pt x="216" y="949"/>
                      </a:lnTo>
                      <a:lnTo>
                        <a:pt x="205" y="946"/>
                      </a:lnTo>
                      <a:lnTo>
                        <a:pt x="193" y="941"/>
                      </a:lnTo>
                      <a:lnTo>
                        <a:pt x="179" y="937"/>
                      </a:lnTo>
                      <a:lnTo>
                        <a:pt x="163" y="932"/>
                      </a:lnTo>
                      <a:lnTo>
                        <a:pt x="147" y="926"/>
                      </a:lnTo>
                      <a:lnTo>
                        <a:pt x="129" y="922"/>
                      </a:lnTo>
                      <a:lnTo>
                        <a:pt x="113" y="917"/>
                      </a:lnTo>
                      <a:lnTo>
                        <a:pt x="96" y="912"/>
                      </a:lnTo>
                      <a:lnTo>
                        <a:pt x="80" y="908"/>
                      </a:lnTo>
                      <a:lnTo>
                        <a:pt x="65" y="904"/>
                      </a:lnTo>
                      <a:lnTo>
                        <a:pt x="52" y="902"/>
                      </a:lnTo>
                      <a:lnTo>
                        <a:pt x="41" y="901"/>
                      </a:lnTo>
                      <a:lnTo>
                        <a:pt x="31" y="900"/>
                      </a:lnTo>
                      <a:lnTo>
                        <a:pt x="25" y="901"/>
                      </a:lnTo>
                      <a:lnTo>
                        <a:pt x="19" y="903"/>
                      </a:lnTo>
                      <a:lnTo>
                        <a:pt x="14" y="908"/>
                      </a:lnTo>
                      <a:lnTo>
                        <a:pt x="12" y="913"/>
                      </a:lnTo>
                      <a:lnTo>
                        <a:pt x="201" y="961"/>
                      </a:lnTo>
                      <a:lnTo>
                        <a:pt x="202" y="962"/>
                      </a:lnTo>
                      <a:lnTo>
                        <a:pt x="204" y="964"/>
                      </a:lnTo>
                      <a:lnTo>
                        <a:pt x="205" y="968"/>
                      </a:lnTo>
                      <a:lnTo>
                        <a:pt x="206" y="971"/>
                      </a:lnTo>
                      <a:lnTo>
                        <a:pt x="203" y="973"/>
                      </a:lnTo>
                      <a:lnTo>
                        <a:pt x="196" y="976"/>
                      </a:lnTo>
                      <a:lnTo>
                        <a:pt x="183" y="975"/>
                      </a:lnTo>
                      <a:lnTo>
                        <a:pt x="164" y="972"/>
                      </a:lnTo>
                      <a:lnTo>
                        <a:pt x="141" y="968"/>
                      </a:lnTo>
                      <a:lnTo>
                        <a:pt x="120" y="964"/>
                      </a:lnTo>
                      <a:lnTo>
                        <a:pt x="101" y="961"/>
                      </a:lnTo>
                      <a:lnTo>
                        <a:pt x="83" y="957"/>
                      </a:lnTo>
                      <a:lnTo>
                        <a:pt x="68" y="955"/>
                      </a:lnTo>
                      <a:lnTo>
                        <a:pt x="56" y="954"/>
                      </a:lnTo>
                      <a:lnTo>
                        <a:pt x="45" y="953"/>
                      </a:lnTo>
                      <a:lnTo>
                        <a:pt x="38" y="954"/>
                      </a:lnTo>
                      <a:lnTo>
                        <a:pt x="29" y="956"/>
                      </a:lnTo>
                      <a:lnTo>
                        <a:pt x="22" y="958"/>
                      </a:lnTo>
                      <a:lnTo>
                        <a:pt x="18" y="960"/>
                      </a:lnTo>
                      <a:lnTo>
                        <a:pt x="16" y="961"/>
                      </a:lnTo>
                      <a:lnTo>
                        <a:pt x="15" y="961"/>
                      </a:lnTo>
                      <a:lnTo>
                        <a:pt x="18" y="967"/>
                      </a:lnTo>
                      <a:lnTo>
                        <a:pt x="19" y="972"/>
                      </a:lnTo>
                      <a:lnTo>
                        <a:pt x="21" y="979"/>
                      </a:lnTo>
                      <a:lnTo>
                        <a:pt x="22" y="985"/>
                      </a:lnTo>
                      <a:lnTo>
                        <a:pt x="31" y="988"/>
                      </a:lnTo>
                      <a:lnTo>
                        <a:pt x="39" y="991"/>
                      </a:lnTo>
                      <a:lnTo>
                        <a:pt x="49" y="994"/>
                      </a:lnTo>
                      <a:lnTo>
                        <a:pt x="57" y="996"/>
                      </a:lnTo>
                      <a:lnTo>
                        <a:pt x="65" y="999"/>
                      </a:lnTo>
                      <a:lnTo>
                        <a:pt x="73" y="1001"/>
                      </a:lnTo>
                      <a:lnTo>
                        <a:pt x="80" y="1003"/>
                      </a:lnTo>
                      <a:lnTo>
                        <a:pt x="87" y="1006"/>
                      </a:lnTo>
                      <a:lnTo>
                        <a:pt x="102" y="1010"/>
                      </a:lnTo>
                      <a:lnTo>
                        <a:pt x="115" y="1015"/>
                      </a:lnTo>
                      <a:lnTo>
                        <a:pt x="129" y="1020"/>
                      </a:lnTo>
                      <a:lnTo>
                        <a:pt x="143" y="1024"/>
                      </a:lnTo>
                      <a:lnTo>
                        <a:pt x="155" y="1030"/>
                      </a:lnTo>
                      <a:lnTo>
                        <a:pt x="165" y="1034"/>
                      </a:lnTo>
                      <a:lnTo>
                        <a:pt x="174" y="1040"/>
                      </a:lnTo>
                      <a:lnTo>
                        <a:pt x="182" y="1046"/>
                      </a:lnTo>
                      <a:lnTo>
                        <a:pt x="191" y="1058"/>
                      </a:lnTo>
                      <a:lnTo>
                        <a:pt x="200" y="1070"/>
                      </a:lnTo>
                      <a:lnTo>
                        <a:pt x="206" y="1084"/>
                      </a:lnTo>
                      <a:lnTo>
                        <a:pt x="210" y="1096"/>
                      </a:lnTo>
                      <a:lnTo>
                        <a:pt x="220" y="1102"/>
                      </a:lnTo>
                      <a:lnTo>
                        <a:pt x="226" y="1107"/>
                      </a:lnTo>
                      <a:lnTo>
                        <a:pt x="229" y="1111"/>
                      </a:lnTo>
                      <a:lnTo>
                        <a:pt x="231" y="1112"/>
                      </a:lnTo>
                      <a:lnTo>
                        <a:pt x="73" y="1078"/>
                      </a:lnTo>
                      <a:lnTo>
                        <a:pt x="67" y="1079"/>
                      </a:lnTo>
                      <a:lnTo>
                        <a:pt x="64" y="1083"/>
                      </a:lnTo>
                      <a:lnTo>
                        <a:pt x="60" y="1087"/>
                      </a:lnTo>
                      <a:lnTo>
                        <a:pt x="58" y="1092"/>
                      </a:lnTo>
                      <a:lnTo>
                        <a:pt x="63" y="1093"/>
                      </a:lnTo>
                      <a:lnTo>
                        <a:pt x="68" y="1094"/>
                      </a:lnTo>
                      <a:lnTo>
                        <a:pt x="74" y="1096"/>
                      </a:lnTo>
                      <a:lnTo>
                        <a:pt x="81" y="1097"/>
                      </a:lnTo>
                      <a:lnTo>
                        <a:pt x="88" y="1098"/>
                      </a:lnTo>
                      <a:lnTo>
                        <a:pt x="95" y="1100"/>
                      </a:lnTo>
                      <a:lnTo>
                        <a:pt x="103" y="1101"/>
                      </a:lnTo>
                      <a:lnTo>
                        <a:pt x="110" y="1102"/>
                      </a:lnTo>
                      <a:lnTo>
                        <a:pt x="120" y="1104"/>
                      </a:lnTo>
                      <a:lnTo>
                        <a:pt x="130" y="1106"/>
                      </a:lnTo>
                      <a:lnTo>
                        <a:pt x="141" y="1108"/>
                      </a:lnTo>
                      <a:lnTo>
                        <a:pt x="149" y="1111"/>
                      </a:lnTo>
                      <a:lnTo>
                        <a:pt x="156" y="1113"/>
                      </a:lnTo>
                      <a:lnTo>
                        <a:pt x="158" y="1114"/>
                      </a:lnTo>
                      <a:lnTo>
                        <a:pt x="158" y="1114"/>
                      </a:lnTo>
                      <a:lnTo>
                        <a:pt x="152" y="1113"/>
                      </a:lnTo>
                      <a:lnTo>
                        <a:pt x="149" y="1112"/>
                      </a:lnTo>
                      <a:lnTo>
                        <a:pt x="144" y="1111"/>
                      </a:lnTo>
                      <a:lnTo>
                        <a:pt x="140" y="1109"/>
                      </a:lnTo>
                      <a:lnTo>
                        <a:pt x="134" y="1108"/>
                      </a:lnTo>
                      <a:lnTo>
                        <a:pt x="128" y="1107"/>
                      </a:lnTo>
                      <a:lnTo>
                        <a:pt x="122" y="1106"/>
                      </a:lnTo>
                      <a:lnTo>
                        <a:pt x="117" y="1104"/>
                      </a:lnTo>
                      <a:lnTo>
                        <a:pt x="110" y="1102"/>
                      </a:lnTo>
                      <a:lnTo>
                        <a:pt x="104" y="1102"/>
                      </a:lnTo>
                      <a:lnTo>
                        <a:pt x="98" y="1104"/>
                      </a:lnTo>
                      <a:lnTo>
                        <a:pt x="94" y="1105"/>
                      </a:lnTo>
                      <a:lnTo>
                        <a:pt x="90" y="1106"/>
                      </a:lnTo>
                      <a:lnTo>
                        <a:pt x="86" y="1108"/>
                      </a:lnTo>
                      <a:lnTo>
                        <a:pt x="81" y="1111"/>
                      </a:lnTo>
                      <a:lnTo>
                        <a:pt x="76" y="1113"/>
                      </a:lnTo>
                      <a:lnTo>
                        <a:pt x="73" y="1114"/>
                      </a:lnTo>
                      <a:lnTo>
                        <a:pt x="68" y="1116"/>
                      </a:lnTo>
                      <a:lnTo>
                        <a:pt x="64" y="1117"/>
                      </a:lnTo>
                      <a:lnTo>
                        <a:pt x="59" y="1120"/>
                      </a:lnTo>
                      <a:lnTo>
                        <a:pt x="56" y="1121"/>
                      </a:lnTo>
                      <a:lnTo>
                        <a:pt x="56" y="1126"/>
                      </a:lnTo>
                      <a:lnTo>
                        <a:pt x="57" y="1129"/>
                      </a:lnTo>
                      <a:lnTo>
                        <a:pt x="57" y="1134"/>
                      </a:lnTo>
                      <a:lnTo>
                        <a:pt x="58" y="1138"/>
                      </a:lnTo>
                      <a:lnTo>
                        <a:pt x="66" y="1144"/>
                      </a:lnTo>
                      <a:lnTo>
                        <a:pt x="76" y="1150"/>
                      </a:lnTo>
                      <a:lnTo>
                        <a:pt x="88" y="1154"/>
                      </a:lnTo>
                      <a:lnTo>
                        <a:pt x="101" y="1160"/>
                      </a:lnTo>
                      <a:lnTo>
                        <a:pt x="114" y="1165"/>
                      </a:lnTo>
                      <a:lnTo>
                        <a:pt x="129" y="1168"/>
                      </a:lnTo>
                      <a:lnTo>
                        <a:pt x="144" y="1173"/>
                      </a:lnTo>
                      <a:lnTo>
                        <a:pt x="160" y="1176"/>
                      </a:lnTo>
                      <a:lnTo>
                        <a:pt x="175" y="1180"/>
                      </a:lnTo>
                      <a:lnTo>
                        <a:pt x="189" y="1183"/>
                      </a:lnTo>
                      <a:lnTo>
                        <a:pt x="203" y="1185"/>
                      </a:lnTo>
                      <a:lnTo>
                        <a:pt x="216" y="1188"/>
                      </a:lnTo>
                      <a:lnTo>
                        <a:pt x="227" y="1189"/>
                      </a:lnTo>
                      <a:lnTo>
                        <a:pt x="236" y="1190"/>
                      </a:lnTo>
                      <a:lnTo>
                        <a:pt x="244" y="1191"/>
                      </a:lnTo>
                      <a:lnTo>
                        <a:pt x="249" y="1191"/>
                      </a:lnTo>
                      <a:lnTo>
                        <a:pt x="261" y="1187"/>
                      </a:lnTo>
                      <a:lnTo>
                        <a:pt x="265" y="1173"/>
                      </a:lnTo>
                      <a:lnTo>
                        <a:pt x="265" y="1153"/>
                      </a:lnTo>
                      <a:lnTo>
                        <a:pt x="261" y="1131"/>
                      </a:lnTo>
                      <a:lnTo>
                        <a:pt x="259" y="1122"/>
                      </a:lnTo>
                      <a:lnTo>
                        <a:pt x="261" y="1119"/>
                      </a:lnTo>
                      <a:lnTo>
                        <a:pt x="263" y="1117"/>
                      </a:lnTo>
                      <a:lnTo>
                        <a:pt x="269" y="1121"/>
                      </a:lnTo>
                      <a:lnTo>
                        <a:pt x="273" y="1126"/>
                      </a:lnTo>
                      <a:lnTo>
                        <a:pt x="279" y="1132"/>
                      </a:lnTo>
                      <a:lnTo>
                        <a:pt x="285" y="1139"/>
                      </a:lnTo>
                      <a:lnTo>
                        <a:pt x="289" y="1146"/>
                      </a:lnTo>
                      <a:lnTo>
                        <a:pt x="295" y="1152"/>
                      </a:lnTo>
                      <a:lnTo>
                        <a:pt x="303" y="1158"/>
                      </a:lnTo>
                      <a:lnTo>
                        <a:pt x="312" y="1161"/>
                      </a:lnTo>
                      <a:lnTo>
                        <a:pt x="323" y="1164"/>
                      </a:lnTo>
                      <a:lnTo>
                        <a:pt x="334" y="1166"/>
                      </a:lnTo>
                      <a:lnTo>
                        <a:pt x="343" y="1167"/>
                      </a:lnTo>
                      <a:lnTo>
                        <a:pt x="353" y="1168"/>
                      </a:lnTo>
                      <a:lnTo>
                        <a:pt x="360" y="1168"/>
                      </a:lnTo>
                      <a:lnTo>
                        <a:pt x="369" y="1168"/>
                      </a:lnTo>
                      <a:lnTo>
                        <a:pt x="383" y="1167"/>
                      </a:lnTo>
                      <a:lnTo>
                        <a:pt x="402" y="1166"/>
                      </a:lnTo>
                      <a:lnTo>
                        <a:pt x="424" y="1164"/>
                      </a:lnTo>
                      <a:lnTo>
                        <a:pt x="451" y="1160"/>
                      </a:lnTo>
                      <a:lnTo>
                        <a:pt x="477" y="1158"/>
                      </a:lnTo>
                      <a:lnTo>
                        <a:pt x="506" y="1154"/>
                      </a:lnTo>
                      <a:lnTo>
                        <a:pt x="533" y="1150"/>
                      </a:lnTo>
                      <a:lnTo>
                        <a:pt x="559" y="1145"/>
                      </a:lnTo>
                      <a:lnTo>
                        <a:pt x="581" y="1142"/>
                      </a:lnTo>
                      <a:lnTo>
                        <a:pt x="599" y="1137"/>
                      </a:lnTo>
                      <a:lnTo>
                        <a:pt x="615" y="1134"/>
                      </a:lnTo>
                      <a:lnTo>
                        <a:pt x="629" y="1130"/>
                      </a:lnTo>
                      <a:lnTo>
                        <a:pt x="639" y="1127"/>
                      </a:lnTo>
                      <a:lnTo>
                        <a:pt x="647" y="1126"/>
                      </a:lnTo>
                      <a:lnTo>
                        <a:pt x="654" y="1124"/>
                      </a:lnTo>
                      <a:lnTo>
                        <a:pt x="662" y="1123"/>
                      </a:lnTo>
                      <a:lnTo>
                        <a:pt x="674" y="1121"/>
                      </a:lnTo>
                      <a:lnTo>
                        <a:pt x="687" y="1117"/>
                      </a:lnTo>
                      <a:lnTo>
                        <a:pt x="700" y="1113"/>
                      </a:lnTo>
                      <a:lnTo>
                        <a:pt x="714" y="1108"/>
                      </a:lnTo>
                      <a:lnTo>
                        <a:pt x="726" y="1105"/>
                      </a:lnTo>
                      <a:lnTo>
                        <a:pt x="733" y="1102"/>
                      </a:lnTo>
                      <a:lnTo>
                        <a:pt x="736" y="1101"/>
                      </a:lnTo>
                      <a:lnTo>
                        <a:pt x="738" y="1100"/>
                      </a:lnTo>
                      <a:lnTo>
                        <a:pt x="744" y="1099"/>
                      </a:lnTo>
                      <a:lnTo>
                        <a:pt x="752" y="1097"/>
                      </a:lnTo>
                      <a:lnTo>
                        <a:pt x="764" y="1093"/>
                      </a:lnTo>
                      <a:lnTo>
                        <a:pt x="775" y="1091"/>
                      </a:lnTo>
                      <a:lnTo>
                        <a:pt x="788" y="1087"/>
                      </a:lnTo>
                      <a:lnTo>
                        <a:pt x="799" y="1085"/>
                      </a:lnTo>
                      <a:lnTo>
                        <a:pt x="810" y="1083"/>
                      </a:lnTo>
                      <a:lnTo>
                        <a:pt x="821" y="1082"/>
                      </a:lnTo>
                      <a:lnTo>
                        <a:pt x="834" y="1081"/>
                      </a:lnTo>
                      <a:lnTo>
                        <a:pt x="849" y="1081"/>
                      </a:lnTo>
                      <a:lnTo>
                        <a:pt x="863" y="1079"/>
                      </a:lnTo>
                      <a:lnTo>
                        <a:pt x="875" y="1079"/>
                      </a:lnTo>
                      <a:lnTo>
                        <a:pt x="886" y="1079"/>
                      </a:lnTo>
                      <a:lnTo>
                        <a:pt x="893" y="1079"/>
                      </a:lnTo>
                      <a:lnTo>
                        <a:pt x="895" y="1079"/>
                      </a:lnTo>
                      <a:lnTo>
                        <a:pt x="899" y="1079"/>
                      </a:lnTo>
                      <a:lnTo>
                        <a:pt x="910" y="1081"/>
                      </a:lnTo>
                      <a:lnTo>
                        <a:pt x="926" y="1082"/>
                      </a:lnTo>
                      <a:lnTo>
                        <a:pt x="947" y="1083"/>
                      </a:lnTo>
                      <a:lnTo>
                        <a:pt x="970" y="1083"/>
                      </a:lnTo>
                      <a:lnTo>
                        <a:pt x="996" y="1083"/>
                      </a:lnTo>
                      <a:lnTo>
                        <a:pt x="1024" y="1082"/>
                      </a:lnTo>
                      <a:lnTo>
                        <a:pt x="1051" y="1079"/>
                      </a:lnTo>
                      <a:lnTo>
                        <a:pt x="1069" y="1076"/>
                      </a:lnTo>
                      <a:lnTo>
                        <a:pt x="1086" y="1071"/>
                      </a:lnTo>
                      <a:lnTo>
                        <a:pt x="1101" y="1064"/>
                      </a:lnTo>
                      <a:lnTo>
                        <a:pt x="1116" y="1056"/>
                      </a:lnTo>
                      <a:lnTo>
                        <a:pt x="1130" y="1047"/>
                      </a:lnTo>
                      <a:lnTo>
                        <a:pt x="1141" y="1039"/>
                      </a:lnTo>
                      <a:lnTo>
                        <a:pt x="1152" y="1031"/>
                      </a:lnTo>
                      <a:lnTo>
                        <a:pt x="1160" y="1023"/>
                      </a:lnTo>
                      <a:lnTo>
                        <a:pt x="1163" y="958"/>
                      </a:lnTo>
                      <a:lnTo>
                        <a:pt x="1165" y="895"/>
                      </a:lnTo>
                      <a:lnTo>
                        <a:pt x="1163" y="841"/>
                      </a:lnTo>
                      <a:lnTo>
                        <a:pt x="1161" y="802"/>
                      </a:lnTo>
                      <a:lnTo>
                        <a:pt x="1154" y="802"/>
                      </a:lnTo>
                      <a:lnTo>
                        <a:pt x="1147" y="803"/>
                      </a:lnTo>
                      <a:lnTo>
                        <a:pt x="1140" y="803"/>
                      </a:lnTo>
                      <a:lnTo>
                        <a:pt x="1133" y="803"/>
                      </a:lnTo>
                      <a:lnTo>
                        <a:pt x="1127" y="803"/>
                      </a:lnTo>
                      <a:lnTo>
                        <a:pt x="1120" y="803"/>
                      </a:lnTo>
                      <a:lnTo>
                        <a:pt x="1113" y="803"/>
                      </a:lnTo>
                      <a:lnTo>
                        <a:pt x="1106" y="803"/>
                      </a:lnTo>
                      <a:lnTo>
                        <a:pt x="1095" y="802"/>
                      </a:lnTo>
                      <a:lnTo>
                        <a:pt x="1087" y="799"/>
                      </a:lnTo>
                      <a:lnTo>
                        <a:pt x="1082" y="796"/>
                      </a:lnTo>
                      <a:lnTo>
                        <a:pt x="1077" y="791"/>
                      </a:lnTo>
                      <a:lnTo>
                        <a:pt x="1071" y="787"/>
                      </a:lnTo>
                      <a:lnTo>
                        <a:pt x="1065" y="781"/>
                      </a:lnTo>
                      <a:lnTo>
                        <a:pt x="1057" y="775"/>
                      </a:lnTo>
                      <a:lnTo>
                        <a:pt x="1047" y="769"/>
                      </a:lnTo>
                      <a:lnTo>
                        <a:pt x="1042" y="768"/>
                      </a:lnTo>
                      <a:lnTo>
                        <a:pt x="1038" y="766"/>
                      </a:lnTo>
                      <a:lnTo>
                        <a:pt x="1033" y="765"/>
                      </a:lnTo>
                      <a:lnTo>
                        <a:pt x="1029" y="763"/>
                      </a:lnTo>
                      <a:lnTo>
                        <a:pt x="1023" y="761"/>
                      </a:lnTo>
                      <a:lnTo>
                        <a:pt x="1018" y="760"/>
                      </a:lnTo>
                      <a:lnTo>
                        <a:pt x="1014" y="759"/>
                      </a:lnTo>
                      <a:lnTo>
                        <a:pt x="1009" y="758"/>
                      </a:lnTo>
                      <a:lnTo>
                        <a:pt x="969" y="751"/>
                      </a:lnTo>
                      <a:lnTo>
                        <a:pt x="1069" y="818"/>
                      </a:lnTo>
                      <a:lnTo>
                        <a:pt x="1068" y="818"/>
                      </a:lnTo>
                      <a:lnTo>
                        <a:pt x="1064" y="817"/>
                      </a:lnTo>
                      <a:lnTo>
                        <a:pt x="1060" y="816"/>
                      </a:lnTo>
                      <a:lnTo>
                        <a:pt x="1053" y="813"/>
                      </a:lnTo>
                      <a:lnTo>
                        <a:pt x="1042" y="811"/>
                      </a:lnTo>
                      <a:lnTo>
                        <a:pt x="1031" y="807"/>
                      </a:lnTo>
                      <a:lnTo>
                        <a:pt x="1017" y="802"/>
                      </a:lnTo>
                      <a:lnTo>
                        <a:pt x="1001" y="796"/>
                      </a:lnTo>
                      <a:lnTo>
                        <a:pt x="999" y="799"/>
                      </a:lnTo>
                      <a:lnTo>
                        <a:pt x="992" y="801"/>
                      </a:lnTo>
                      <a:lnTo>
                        <a:pt x="980" y="799"/>
                      </a:lnTo>
                      <a:lnTo>
                        <a:pt x="968" y="797"/>
                      </a:lnTo>
                      <a:lnTo>
                        <a:pt x="954" y="795"/>
                      </a:lnTo>
                      <a:lnTo>
                        <a:pt x="939" y="791"/>
                      </a:lnTo>
                      <a:lnTo>
                        <a:pt x="925" y="788"/>
                      </a:lnTo>
                      <a:lnTo>
                        <a:pt x="913" y="784"/>
                      </a:lnTo>
                      <a:lnTo>
                        <a:pt x="905" y="781"/>
                      </a:lnTo>
                      <a:lnTo>
                        <a:pt x="895" y="775"/>
                      </a:lnTo>
                      <a:lnTo>
                        <a:pt x="881" y="768"/>
                      </a:lnTo>
                      <a:lnTo>
                        <a:pt x="867" y="759"/>
                      </a:lnTo>
                      <a:lnTo>
                        <a:pt x="851" y="748"/>
                      </a:lnTo>
                      <a:lnTo>
                        <a:pt x="834" y="736"/>
                      </a:lnTo>
                      <a:lnTo>
                        <a:pt x="817" y="722"/>
                      </a:lnTo>
                      <a:lnTo>
                        <a:pt x="798" y="707"/>
                      </a:lnTo>
                      <a:lnTo>
                        <a:pt x="780" y="692"/>
                      </a:lnTo>
                      <a:lnTo>
                        <a:pt x="761" y="677"/>
                      </a:lnTo>
                      <a:lnTo>
                        <a:pt x="744" y="661"/>
                      </a:lnTo>
                      <a:lnTo>
                        <a:pt x="727" y="646"/>
                      </a:lnTo>
                      <a:lnTo>
                        <a:pt x="712" y="630"/>
                      </a:lnTo>
                      <a:lnTo>
                        <a:pt x="698" y="616"/>
                      </a:lnTo>
                      <a:lnTo>
                        <a:pt x="685" y="601"/>
                      </a:lnTo>
                      <a:lnTo>
                        <a:pt x="676" y="589"/>
                      </a:lnTo>
                      <a:lnTo>
                        <a:pt x="672" y="582"/>
                      </a:lnTo>
                      <a:lnTo>
                        <a:pt x="667" y="575"/>
                      </a:lnTo>
                      <a:lnTo>
                        <a:pt x="662" y="567"/>
                      </a:lnTo>
                      <a:lnTo>
                        <a:pt x="658" y="560"/>
                      </a:lnTo>
                      <a:lnTo>
                        <a:pt x="653" y="552"/>
                      </a:lnTo>
                      <a:lnTo>
                        <a:pt x="649" y="544"/>
                      </a:lnTo>
                      <a:lnTo>
                        <a:pt x="644" y="537"/>
                      </a:lnTo>
                      <a:lnTo>
                        <a:pt x="639" y="529"/>
                      </a:lnTo>
                      <a:lnTo>
                        <a:pt x="628" y="513"/>
                      </a:lnTo>
                      <a:lnTo>
                        <a:pt x="615" y="496"/>
                      </a:lnTo>
                      <a:lnTo>
                        <a:pt x="604" y="480"/>
                      </a:lnTo>
                      <a:lnTo>
                        <a:pt x="592" y="463"/>
                      </a:lnTo>
                      <a:lnTo>
                        <a:pt x="582" y="447"/>
                      </a:lnTo>
                      <a:lnTo>
                        <a:pt x="573" y="431"/>
                      </a:lnTo>
                      <a:lnTo>
                        <a:pt x="563" y="415"/>
                      </a:lnTo>
                      <a:lnTo>
                        <a:pt x="555" y="400"/>
                      </a:lnTo>
                      <a:lnTo>
                        <a:pt x="548" y="396"/>
                      </a:lnTo>
                      <a:lnTo>
                        <a:pt x="540" y="392"/>
                      </a:lnTo>
                      <a:lnTo>
                        <a:pt x="532" y="387"/>
                      </a:lnTo>
                      <a:lnTo>
                        <a:pt x="524" y="381"/>
                      </a:lnTo>
                      <a:lnTo>
                        <a:pt x="516" y="377"/>
                      </a:lnTo>
                      <a:lnTo>
                        <a:pt x="509" y="372"/>
                      </a:lnTo>
                      <a:lnTo>
                        <a:pt x="504" y="367"/>
                      </a:lnTo>
                      <a:lnTo>
                        <a:pt x="500" y="363"/>
                      </a:lnTo>
                      <a:lnTo>
                        <a:pt x="494" y="350"/>
                      </a:lnTo>
                      <a:lnTo>
                        <a:pt x="494" y="329"/>
                      </a:lnTo>
                      <a:lnTo>
                        <a:pt x="502" y="289"/>
                      </a:lnTo>
                      <a:lnTo>
                        <a:pt x="519" y="219"/>
                      </a:lnTo>
                      <a:lnTo>
                        <a:pt x="531" y="166"/>
                      </a:lnTo>
                      <a:lnTo>
                        <a:pt x="536" y="150"/>
                      </a:lnTo>
                      <a:lnTo>
                        <a:pt x="537" y="148"/>
                      </a:lnTo>
                      <a:lnTo>
                        <a:pt x="542" y="136"/>
                      </a:lnTo>
                      <a:lnTo>
                        <a:pt x="537" y="113"/>
                      </a:lnTo>
                      <a:lnTo>
                        <a:pt x="531" y="90"/>
                      </a:lnTo>
                      <a:lnTo>
                        <a:pt x="523" y="67"/>
                      </a:lnTo>
                      <a:lnTo>
                        <a:pt x="515" y="46"/>
                      </a:lnTo>
                      <a:lnTo>
                        <a:pt x="505" y="38"/>
                      </a:lnTo>
                      <a:lnTo>
                        <a:pt x="499" y="31"/>
                      </a:lnTo>
                      <a:lnTo>
                        <a:pt x="498" y="25"/>
                      </a:lnTo>
                      <a:lnTo>
                        <a:pt x="504" y="21"/>
                      </a:lnTo>
                      <a:lnTo>
                        <a:pt x="499" y="15"/>
                      </a:lnTo>
                      <a:lnTo>
                        <a:pt x="495" y="9"/>
                      </a:lnTo>
                      <a:lnTo>
                        <a:pt x="491" y="4"/>
                      </a:lnTo>
                      <a:lnTo>
                        <a:pt x="486" y="0"/>
                      </a:lnTo>
                      <a:close/>
                    </a:path>
                  </a:pathLst>
                </a:custGeom>
                <a:solidFill>
                  <a:srgbClr val="A04230"/>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12" name="Freeform 144"/>
                <p:cNvSpPr>
                  <a:spLocks/>
                </p:cNvSpPr>
                <p:nvPr/>
              </p:nvSpPr>
              <p:spPr bwMode="auto">
                <a:xfrm>
                  <a:off x="1565" y="1846"/>
                  <a:ext cx="62" cy="268"/>
                </a:xfrm>
                <a:custGeom>
                  <a:avLst/>
                  <a:gdLst/>
                  <a:ahLst/>
                  <a:cxnLst>
                    <a:cxn ang="0">
                      <a:pos x="59" y="430"/>
                    </a:cxn>
                    <a:cxn ang="0">
                      <a:pos x="53" y="408"/>
                    </a:cxn>
                    <a:cxn ang="0">
                      <a:pos x="47" y="384"/>
                    </a:cxn>
                    <a:cxn ang="0">
                      <a:pos x="44" y="356"/>
                    </a:cxn>
                    <a:cxn ang="0">
                      <a:pos x="44" y="321"/>
                    </a:cxn>
                    <a:cxn ang="0">
                      <a:pos x="46" y="282"/>
                    </a:cxn>
                    <a:cxn ang="0">
                      <a:pos x="47" y="244"/>
                    </a:cxn>
                    <a:cxn ang="0">
                      <a:pos x="49" y="206"/>
                    </a:cxn>
                    <a:cxn ang="0">
                      <a:pos x="51" y="170"/>
                    </a:cxn>
                    <a:cxn ang="0">
                      <a:pos x="53" y="153"/>
                    </a:cxn>
                    <a:cxn ang="0">
                      <a:pos x="59" y="137"/>
                    </a:cxn>
                    <a:cxn ang="0">
                      <a:pos x="65" y="122"/>
                    </a:cxn>
                    <a:cxn ang="0">
                      <a:pos x="73" y="108"/>
                    </a:cxn>
                    <a:cxn ang="0">
                      <a:pos x="82" y="95"/>
                    </a:cxn>
                    <a:cxn ang="0">
                      <a:pos x="92" y="82"/>
                    </a:cxn>
                    <a:cxn ang="0">
                      <a:pos x="103" y="69"/>
                    </a:cxn>
                    <a:cxn ang="0">
                      <a:pos x="114" y="55"/>
                    </a:cxn>
                    <a:cxn ang="0">
                      <a:pos x="122" y="41"/>
                    </a:cxn>
                    <a:cxn ang="0">
                      <a:pos x="126" y="29"/>
                    </a:cxn>
                    <a:cxn ang="0">
                      <a:pos x="125" y="17"/>
                    </a:cxn>
                    <a:cxn ang="0">
                      <a:pos x="122" y="7"/>
                    </a:cxn>
                    <a:cxn ang="0">
                      <a:pos x="121" y="7"/>
                    </a:cxn>
                    <a:cxn ang="0">
                      <a:pos x="121" y="6"/>
                    </a:cxn>
                    <a:cxn ang="0">
                      <a:pos x="121" y="6"/>
                    </a:cxn>
                    <a:cxn ang="0">
                      <a:pos x="120" y="6"/>
                    </a:cxn>
                    <a:cxn ang="0">
                      <a:pos x="105" y="0"/>
                    </a:cxn>
                    <a:cxn ang="0">
                      <a:pos x="89" y="4"/>
                    </a:cxn>
                    <a:cxn ang="0">
                      <a:pos x="74" y="17"/>
                    </a:cxn>
                    <a:cxn ang="0">
                      <a:pos x="60" y="36"/>
                    </a:cxn>
                    <a:cxn ang="0">
                      <a:pos x="46" y="59"/>
                    </a:cxn>
                    <a:cxn ang="0">
                      <a:pos x="34" y="84"/>
                    </a:cxn>
                    <a:cxn ang="0">
                      <a:pos x="23" y="110"/>
                    </a:cxn>
                    <a:cxn ang="0">
                      <a:pos x="13" y="135"/>
                    </a:cxn>
                    <a:cxn ang="0">
                      <a:pos x="6" y="160"/>
                    </a:cxn>
                    <a:cxn ang="0">
                      <a:pos x="3" y="190"/>
                    </a:cxn>
                    <a:cxn ang="0">
                      <a:pos x="3" y="223"/>
                    </a:cxn>
                    <a:cxn ang="0">
                      <a:pos x="6" y="259"/>
                    </a:cxn>
                    <a:cxn ang="0">
                      <a:pos x="12" y="295"/>
                    </a:cxn>
                    <a:cxn ang="0">
                      <a:pos x="19" y="333"/>
                    </a:cxn>
                    <a:cxn ang="0">
                      <a:pos x="26" y="369"/>
                    </a:cxn>
                    <a:cxn ang="0">
                      <a:pos x="34" y="404"/>
                    </a:cxn>
                    <a:cxn ang="0">
                      <a:pos x="38" y="437"/>
                    </a:cxn>
                    <a:cxn ang="0">
                      <a:pos x="37" y="463"/>
                    </a:cxn>
                    <a:cxn ang="0">
                      <a:pos x="32" y="486"/>
                    </a:cxn>
                    <a:cxn ang="0">
                      <a:pos x="24" y="503"/>
                    </a:cxn>
                    <a:cxn ang="0">
                      <a:pos x="16" y="517"/>
                    </a:cxn>
                    <a:cxn ang="0">
                      <a:pos x="8" y="526"/>
                    </a:cxn>
                    <a:cxn ang="0">
                      <a:pos x="3" y="531"/>
                    </a:cxn>
                    <a:cxn ang="0">
                      <a:pos x="0" y="533"/>
                    </a:cxn>
                    <a:cxn ang="0">
                      <a:pos x="3" y="533"/>
                    </a:cxn>
                    <a:cxn ang="0">
                      <a:pos x="7" y="532"/>
                    </a:cxn>
                    <a:cxn ang="0">
                      <a:pos x="16" y="532"/>
                    </a:cxn>
                    <a:cxn ang="0">
                      <a:pos x="27" y="531"/>
                    </a:cxn>
                    <a:cxn ang="0">
                      <a:pos x="29" y="530"/>
                    </a:cxn>
                    <a:cxn ang="0">
                      <a:pos x="32" y="528"/>
                    </a:cxn>
                    <a:cxn ang="0">
                      <a:pos x="35" y="526"/>
                    </a:cxn>
                    <a:cxn ang="0">
                      <a:pos x="37" y="525"/>
                    </a:cxn>
                    <a:cxn ang="0">
                      <a:pos x="51" y="508"/>
                    </a:cxn>
                    <a:cxn ang="0">
                      <a:pos x="59" y="483"/>
                    </a:cxn>
                    <a:cxn ang="0">
                      <a:pos x="61" y="455"/>
                    </a:cxn>
                    <a:cxn ang="0">
                      <a:pos x="59" y="430"/>
                    </a:cxn>
                  </a:cxnLst>
                  <a:rect l="0" t="0" r="r" b="b"/>
                  <a:pathLst>
                    <a:path w="126" h="533">
                      <a:moveTo>
                        <a:pt x="59" y="430"/>
                      </a:moveTo>
                      <a:lnTo>
                        <a:pt x="53" y="408"/>
                      </a:lnTo>
                      <a:lnTo>
                        <a:pt x="47" y="384"/>
                      </a:lnTo>
                      <a:lnTo>
                        <a:pt x="44" y="356"/>
                      </a:lnTo>
                      <a:lnTo>
                        <a:pt x="44" y="321"/>
                      </a:lnTo>
                      <a:lnTo>
                        <a:pt x="46" y="282"/>
                      </a:lnTo>
                      <a:lnTo>
                        <a:pt x="47" y="244"/>
                      </a:lnTo>
                      <a:lnTo>
                        <a:pt x="49" y="206"/>
                      </a:lnTo>
                      <a:lnTo>
                        <a:pt x="51" y="170"/>
                      </a:lnTo>
                      <a:lnTo>
                        <a:pt x="53" y="153"/>
                      </a:lnTo>
                      <a:lnTo>
                        <a:pt x="59" y="137"/>
                      </a:lnTo>
                      <a:lnTo>
                        <a:pt x="65" y="122"/>
                      </a:lnTo>
                      <a:lnTo>
                        <a:pt x="73" y="108"/>
                      </a:lnTo>
                      <a:lnTo>
                        <a:pt x="82" y="95"/>
                      </a:lnTo>
                      <a:lnTo>
                        <a:pt x="92" y="82"/>
                      </a:lnTo>
                      <a:lnTo>
                        <a:pt x="103" y="69"/>
                      </a:lnTo>
                      <a:lnTo>
                        <a:pt x="114" y="55"/>
                      </a:lnTo>
                      <a:lnTo>
                        <a:pt x="122" y="41"/>
                      </a:lnTo>
                      <a:lnTo>
                        <a:pt x="126" y="29"/>
                      </a:lnTo>
                      <a:lnTo>
                        <a:pt x="125" y="17"/>
                      </a:lnTo>
                      <a:lnTo>
                        <a:pt x="122" y="7"/>
                      </a:lnTo>
                      <a:lnTo>
                        <a:pt x="121" y="7"/>
                      </a:lnTo>
                      <a:lnTo>
                        <a:pt x="121" y="6"/>
                      </a:lnTo>
                      <a:lnTo>
                        <a:pt x="121" y="6"/>
                      </a:lnTo>
                      <a:lnTo>
                        <a:pt x="120" y="6"/>
                      </a:lnTo>
                      <a:lnTo>
                        <a:pt x="105" y="0"/>
                      </a:lnTo>
                      <a:lnTo>
                        <a:pt x="89" y="4"/>
                      </a:lnTo>
                      <a:lnTo>
                        <a:pt x="74" y="17"/>
                      </a:lnTo>
                      <a:lnTo>
                        <a:pt x="60" y="36"/>
                      </a:lnTo>
                      <a:lnTo>
                        <a:pt x="46" y="59"/>
                      </a:lnTo>
                      <a:lnTo>
                        <a:pt x="34" y="84"/>
                      </a:lnTo>
                      <a:lnTo>
                        <a:pt x="23" y="110"/>
                      </a:lnTo>
                      <a:lnTo>
                        <a:pt x="13" y="135"/>
                      </a:lnTo>
                      <a:lnTo>
                        <a:pt x="6" y="160"/>
                      </a:lnTo>
                      <a:lnTo>
                        <a:pt x="3" y="190"/>
                      </a:lnTo>
                      <a:lnTo>
                        <a:pt x="3" y="223"/>
                      </a:lnTo>
                      <a:lnTo>
                        <a:pt x="6" y="259"/>
                      </a:lnTo>
                      <a:lnTo>
                        <a:pt x="12" y="295"/>
                      </a:lnTo>
                      <a:lnTo>
                        <a:pt x="19" y="333"/>
                      </a:lnTo>
                      <a:lnTo>
                        <a:pt x="26" y="369"/>
                      </a:lnTo>
                      <a:lnTo>
                        <a:pt x="34" y="404"/>
                      </a:lnTo>
                      <a:lnTo>
                        <a:pt x="38" y="437"/>
                      </a:lnTo>
                      <a:lnTo>
                        <a:pt x="37" y="463"/>
                      </a:lnTo>
                      <a:lnTo>
                        <a:pt x="32" y="486"/>
                      </a:lnTo>
                      <a:lnTo>
                        <a:pt x="24" y="503"/>
                      </a:lnTo>
                      <a:lnTo>
                        <a:pt x="16" y="517"/>
                      </a:lnTo>
                      <a:lnTo>
                        <a:pt x="8" y="526"/>
                      </a:lnTo>
                      <a:lnTo>
                        <a:pt x="3" y="531"/>
                      </a:lnTo>
                      <a:lnTo>
                        <a:pt x="0" y="533"/>
                      </a:lnTo>
                      <a:lnTo>
                        <a:pt x="3" y="533"/>
                      </a:lnTo>
                      <a:lnTo>
                        <a:pt x="7" y="532"/>
                      </a:lnTo>
                      <a:lnTo>
                        <a:pt x="16" y="532"/>
                      </a:lnTo>
                      <a:lnTo>
                        <a:pt x="27" y="531"/>
                      </a:lnTo>
                      <a:lnTo>
                        <a:pt x="29" y="530"/>
                      </a:lnTo>
                      <a:lnTo>
                        <a:pt x="32" y="528"/>
                      </a:lnTo>
                      <a:lnTo>
                        <a:pt x="35" y="526"/>
                      </a:lnTo>
                      <a:lnTo>
                        <a:pt x="37" y="525"/>
                      </a:lnTo>
                      <a:lnTo>
                        <a:pt x="51" y="508"/>
                      </a:lnTo>
                      <a:lnTo>
                        <a:pt x="59" y="483"/>
                      </a:lnTo>
                      <a:lnTo>
                        <a:pt x="61" y="455"/>
                      </a:lnTo>
                      <a:lnTo>
                        <a:pt x="59" y="430"/>
                      </a:lnTo>
                      <a:close/>
                    </a:path>
                  </a:pathLst>
                </a:custGeom>
                <a:solidFill>
                  <a:srgbClr val="C18477"/>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13" name="Freeform 145"/>
                <p:cNvSpPr>
                  <a:spLocks/>
                </p:cNvSpPr>
                <p:nvPr/>
              </p:nvSpPr>
              <p:spPr bwMode="auto">
                <a:xfrm>
                  <a:off x="1416" y="2111"/>
                  <a:ext cx="254" cy="59"/>
                </a:xfrm>
                <a:custGeom>
                  <a:avLst/>
                  <a:gdLst/>
                  <a:ahLst/>
                  <a:cxnLst>
                    <a:cxn ang="0">
                      <a:pos x="38" y="110"/>
                    </a:cxn>
                    <a:cxn ang="0">
                      <a:pos x="39" y="110"/>
                    </a:cxn>
                    <a:cxn ang="0">
                      <a:pos x="45" y="91"/>
                    </a:cxn>
                    <a:cxn ang="0">
                      <a:pos x="55" y="60"/>
                    </a:cxn>
                    <a:cxn ang="0">
                      <a:pos x="65" y="52"/>
                    </a:cxn>
                    <a:cxn ang="0">
                      <a:pos x="73" y="47"/>
                    </a:cxn>
                    <a:cxn ang="0">
                      <a:pos x="84" y="40"/>
                    </a:cxn>
                    <a:cxn ang="0">
                      <a:pos x="103" y="37"/>
                    </a:cxn>
                    <a:cxn ang="0">
                      <a:pos x="128" y="36"/>
                    </a:cxn>
                    <a:cxn ang="0">
                      <a:pos x="152" y="39"/>
                    </a:cxn>
                    <a:cxn ang="0">
                      <a:pos x="177" y="45"/>
                    </a:cxn>
                    <a:cxn ang="0">
                      <a:pos x="205" y="52"/>
                    </a:cxn>
                    <a:cxn ang="0">
                      <a:pos x="242" y="56"/>
                    </a:cxn>
                    <a:cxn ang="0">
                      <a:pos x="289" y="56"/>
                    </a:cxn>
                    <a:cxn ang="0">
                      <a:pos x="338" y="52"/>
                    </a:cxn>
                    <a:cxn ang="0">
                      <a:pos x="380" y="46"/>
                    </a:cxn>
                    <a:cxn ang="0">
                      <a:pos x="411" y="41"/>
                    </a:cxn>
                    <a:cxn ang="0">
                      <a:pos x="448" y="37"/>
                    </a:cxn>
                    <a:cxn ang="0">
                      <a:pos x="483" y="33"/>
                    </a:cxn>
                    <a:cxn ang="0">
                      <a:pos x="506" y="32"/>
                    </a:cxn>
                    <a:cxn ang="0">
                      <a:pos x="502" y="30"/>
                    </a:cxn>
                    <a:cxn ang="0">
                      <a:pos x="486" y="26"/>
                    </a:cxn>
                    <a:cxn ang="0">
                      <a:pos x="471" y="23"/>
                    </a:cxn>
                    <a:cxn ang="0">
                      <a:pos x="455" y="22"/>
                    </a:cxn>
                    <a:cxn ang="0">
                      <a:pos x="425" y="19"/>
                    </a:cxn>
                    <a:cxn ang="0">
                      <a:pos x="384" y="24"/>
                    </a:cxn>
                    <a:cxn ang="0">
                      <a:pos x="346" y="31"/>
                    </a:cxn>
                    <a:cxn ang="0">
                      <a:pos x="312" y="39"/>
                    </a:cxn>
                    <a:cxn ang="0">
                      <a:pos x="280" y="41"/>
                    </a:cxn>
                    <a:cxn ang="0">
                      <a:pos x="230" y="34"/>
                    </a:cxn>
                    <a:cxn ang="0">
                      <a:pos x="177" y="22"/>
                    </a:cxn>
                    <a:cxn ang="0">
                      <a:pos x="137" y="9"/>
                    </a:cxn>
                    <a:cxn ang="0">
                      <a:pos x="118" y="0"/>
                    </a:cxn>
                    <a:cxn ang="0">
                      <a:pos x="89" y="3"/>
                    </a:cxn>
                    <a:cxn ang="0">
                      <a:pos x="57" y="14"/>
                    </a:cxn>
                    <a:cxn ang="0">
                      <a:pos x="31" y="29"/>
                    </a:cxn>
                    <a:cxn ang="0">
                      <a:pos x="23" y="52"/>
                    </a:cxn>
                    <a:cxn ang="0">
                      <a:pos x="8" y="97"/>
                    </a:cxn>
                    <a:cxn ang="0">
                      <a:pos x="5" y="116"/>
                    </a:cxn>
                    <a:cxn ang="0">
                      <a:pos x="15" y="113"/>
                    </a:cxn>
                    <a:cxn ang="0">
                      <a:pos x="25" y="110"/>
                    </a:cxn>
                    <a:cxn ang="0">
                      <a:pos x="34" y="110"/>
                    </a:cxn>
                  </a:cxnLst>
                  <a:rect l="0" t="0" r="r" b="b"/>
                  <a:pathLst>
                    <a:path w="510" h="117">
                      <a:moveTo>
                        <a:pt x="38" y="110"/>
                      </a:moveTo>
                      <a:lnTo>
                        <a:pt x="38" y="110"/>
                      </a:lnTo>
                      <a:lnTo>
                        <a:pt x="39" y="110"/>
                      </a:lnTo>
                      <a:lnTo>
                        <a:pt x="39" y="110"/>
                      </a:lnTo>
                      <a:lnTo>
                        <a:pt x="39" y="110"/>
                      </a:lnTo>
                      <a:lnTo>
                        <a:pt x="45" y="91"/>
                      </a:lnTo>
                      <a:lnTo>
                        <a:pt x="50" y="74"/>
                      </a:lnTo>
                      <a:lnTo>
                        <a:pt x="55" y="60"/>
                      </a:lnTo>
                      <a:lnTo>
                        <a:pt x="60" y="54"/>
                      </a:lnTo>
                      <a:lnTo>
                        <a:pt x="65" y="52"/>
                      </a:lnTo>
                      <a:lnTo>
                        <a:pt x="68" y="49"/>
                      </a:lnTo>
                      <a:lnTo>
                        <a:pt x="73" y="47"/>
                      </a:lnTo>
                      <a:lnTo>
                        <a:pt x="78" y="44"/>
                      </a:lnTo>
                      <a:lnTo>
                        <a:pt x="84" y="40"/>
                      </a:lnTo>
                      <a:lnTo>
                        <a:pt x="92" y="38"/>
                      </a:lnTo>
                      <a:lnTo>
                        <a:pt x="103" y="37"/>
                      </a:lnTo>
                      <a:lnTo>
                        <a:pt x="115" y="36"/>
                      </a:lnTo>
                      <a:lnTo>
                        <a:pt x="128" y="36"/>
                      </a:lnTo>
                      <a:lnTo>
                        <a:pt x="141" y="38"/>
                      </a:lnTo>
                      <a:lnTo>
                        <a:pt x="152" y="39"/>
                      </a:lnTo>
                      <a:lnTo>
                        <a:pt x="165" y="43"/>
                      </a:lnTo>
                      <a:lnTo>
                        <a:pt x="177" y="45"/>
                      </a:lnTo>
                      <a:lnTo>
                        <a:pt x="190" y="48"/>
                      </a:lnTo>
                      <a:lnTo>
                        <a:pt x="205" y="52"/>
                      </a:lnTo>
                      <a:lnTo>
                        <a:pt x="222" y="54"/>
                      </a:lnTo>
                      <a:lnTo>
                        <a:pt x="242" y="56"/>
                      </a:lnTo>
                      <a:lnTo>
                        <a:pt x="265" y="56"/>
                      </a:lnTo>
                      <a:lnTo>
                        <a:pt x="289" y="56"/>
                      </a:lnTo>
                      <a:lnTo>
                        <a:pt x="313" y="54"/>
                      </a:lnTo>
                      <a:lnTo>
                        <a:pt x="338" y="52"/>
                      </a:lnTo>
                      <a:lnTo>
                        <a:pt x="361" y="49"/>
                      </a:lnTo>
                      <a:lnTo>
                        <a:pt x="380" y="46"/>
                      </a:lnTo>
                      <a:lnTo>
                        <a:pt x="396" y="44"/>
                      </a:lnTo>
                      <a:lnTo>
                        <a:pt x="411" y="41"/>
                      </a:lnTo>
                      <a:lnTo>
                        <a:pt x="430" y="38"/>
                      </a:lnTo>
                      <a:lnTo>
                        <a:pt x="448" y="37"/>
                      </a:lnTo>
                      <a:lnTo>
                        <a:pt x="466" y="34"/>
                      </a:lnTo>
                      <a:lnTo>
                        <a:pt x="483" y="33"/>
                      </a:lnTo>
                      <a:lnTo>
                        <a:pt x="496" y="33"/>
                      </a:lnTo>
                      <a:lnTo>
                        <a:pt x="506" y="32"/>
                      </a:lnTo>
                      <a:lnTo>
                        <a:pt x="510" y="32"/>
                      </a:lnTo>
                      <a:lnTo>
                        <a:pt x="502" y="30"/>
                      </a:lnTo>
                      <a:lnTo>
                        <a:pt x="494" y="28"/>
                      </a:lnTo>
                      <a:lnTo>
                        <a:pt x="486" y="26"/>
                      </a:lnTo>
                      <a:lnTo>
                        <a:pt x="479" y="24"/>
                      </a:lnTo>
                      <a:lnTo>
                        <a:pt x="471" y="23"/>
                      </a:lnTo>
                      <a:lnTo>
                        <a:pt x="463" y="22"/>
                      </a:lnTo>
                      <a:lnTo>
                        <a:pt x="455" y="22"/>
                      </a:lnTo>
                      <a:lnTo>
                        <a:pt x="447" y="21"/>
                      </a:lnTo>
                      <a:lnTo>
                        <a:pt x="425" y="19"/>
                      </a:lnTo>
                      <a:lnTo>
                        <a:pt x="404" y="22"/>
                      </a:lnTo>
                      <a:lnTo>
                        <a:pt x="384" y="24"/>
                      </a:lnTo>
                      <a:lnTo>
                        <a:pt x="364" y="28"/>
                      </a:lnTo>
                      <a:lnTo>
                        <a:pt x="346" y="31"/>
                      </a:lnTo>
                      <a:lnTo>
                        <a:pt x="328" y="36"/>
                      </a:lnTo>
                      <a:lnTo>
                        <a:pt x="312" y="39"/>
                      </a:lnTo>
                      <a:lnTo>
                        <a:pt x="297" y="41"/>
                      </a:lnTo>
                      <a:lnTo>
                        <a:pt x="280" y="41"/>
                      </a:lnTo>
                      <a:lnTo>
                        <a:pt x="257" y="39"/>
                      </a:lnTo>
                      <a:lnTo>
                        <a:pt x="230" y="34"/>
                      </a:lnTo>
                      <a:lnTo>
                        <a:pt x="204" y="29"/>
                      </a:lnTo>
                      <a:lnTo>
                        <a:pt x="177" y="22"/>
                      </a:lnTo>
                      <a:lnTo>
                        <a:pt x="154" y="15"/>
                      </a:lnTo>
                      <a:lnTo>
                        <a:pt x="137" y="9"/>
                      </a:lnTo>
                      <a:lnTo>
                        <a:pt x="127" y="3"/>
                      </a:lnTo>
                      <a:lnTo>
                        <a:pt x="118" y="0"/>
                      </a:lnTo>
                      <a:lnTo>
                        <a:pt x="105" y="0"/>
                      </a:lnTo>
                      <a:lnTo>
                        <a:pt x="89" y="3"/>
                      </a:lnTo>
                      <a:lnTo>
                        <a:pt x="73" y="8"/>
                      </a:lnTo>
                      <a:lnTo>
                        <a:pt x="57" y="14"/>
                      </a:lnTo>
                      <a:lnTo>
                        <a:pt x="42" y="21"/>
                      </a:lnTo>
                      <a:lnTo>
                        <a:pt x="31" y="29"/>
                      </a:lnTo>
                      <a:lnTo>
                        <a:pt x="27" y="37"/>
                      </a:lnTo>
                      <a:lnTo>
                        <a:pt x="23" y="52"/>
                      </a:lnTo>
                      <a:lnTo>
                        <a:pt x="16" y="74"/>
                      </a:lnTo>
                      <a:lnTo>
                        <a:pt x="8" y="97"/>
                      </a:lnTo>
                      <a:lnTo>
                        <a:pt x="0" y="117"/>
                      </a:lnTo>
                      <a:lnTo>
                        <a:pt x="5" y="116"/>
                      </a:lnTo>
                      <a:lnTo>
                        <a:pt x="10" y="115"/>
                      </a:lnTo>
                      <a:lnTo>
                        <a:pt x="15" y="113"/>
                      </a:lnTo>
                      <a:lnTo>
                        <a:pt x="21" y="112"/>
                      </a:lnTo>
                      <a:lnTo>
                        <a:pt x="25" y="110"/>
                      </a:lnTo>
                      <a:lnTo>
                        <a:pt x="30" y="110"/>
                      </a:lnTo>
                      <a:lnTo>
                        <a:pt x="34" y="110"/>
                      </a:lnTo>
                      <a:lnTo>
                        <a:pt x="38" y="110"/>
                      </a:lnTo>
                      <a:close/>
                    </a:path>
                  </a:pathLst>
                </a:custGeom>
                <a:solidFill>
                  <a:srgbClr val="C18477"/>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14" name="Freeform 146"/>
                <p:cNvSpPr>
                  <a:spLocks/>
                </p:cNvSpPr>
                <p:nvPr/>
              </p:nvSpPr>
              <p:spPr bwMode="auto">
                <a:xfrm>
                  <a:off x="1370" y="2197"/>
                  <a:ext cx="142" cy="72"/>
                </a:xfrm>
                <a:custGeom>
                  <a:avLst/>
                  <a:gdLst/>
                  <a:ahLst/>
                  <a:cxnLst>
                    <a:cxn ang="0">
                      <a:pos x="26" y="118"/>
                    </a:cxn>
                    <a:cxn ang="0">
                      <a:pos x="25" y="97"/>
                    </a:cxn>
                    <a:cxn ang="0">
                      <a:pos x="29" y="65"/>
                    </a:cxn>
                    <a:cxn ang="0">
                      <a:pos x="37" y="38"/>
                    </a:cxn>
                    <a:cxn ang="0">
                      <a:pos x="52" y="26"/>
                    </a:cxn>
                    <a:cxn ang="0">
                      <a:pos x="61" y="26"/>
                    </a:cxn>
                    <a:cxn ang="0">
                      <a:pos x="71" y="25"/>
                    </a:cxn>
                    <a:cxn ang="0">
                      <a:pos x="82" y="24"/>
                    </a:cxn>
                    <a:cxn ang="0">
                      <a:pos x="93" y="23"/>
                    </a:cxn>
                    <a:cxn ang="0">
                      <a:pos x="107" y="23"/>
                    </a:cxn>
                    <a:cxn ang="0">
                      <a:pos x="124" y="24"/>
                    </a:cxn>
                    <a:cxn ang="0">
                      <a:pos x="145" y="27"/>
                    </a:cxn>
                    <a:cxn ang="0">
                      <a:pos x="170" y="33"/>
                    </a:cxn>
                    <a:cxn ang="0">
                      <a:pos x="188" y="37"/>
                    </a:cxn>
                    <a:cxn ang="0">
                      <a:pos x="205" y="40"/>
                    </a:cxn>
                    <a:cxn ang="0">
                      <a:pos x="221" y="42"/>
                    </a:cxn>
                    <a:cxn ang="0">
                      <a:pos x="237" y="45"/>
                    </a:cxn>
                    <a:cxn ang="0">
                      <a:pos x="251" y="46"/>
                    </a:cxn>
                    <a:cxn ang="0">
                      <a:pos x="264" y="47"/>
                    </a:cxn>
                    <a:cxn ang="0">
                      <a:pos x="275" y="47"/>
                    </a:cxn>
                    <a:cxn ang="0">
                      <a:pos x="284" y="46"/>
                    </a:cxn>
                    <a:cxn ang="0">
                      <a:pos x="268" y="41"/>
                    </a:cxn>
                    <a:cxn ang="0">
                      <a:pos x="251" y="37"/>
                    </a:cxn>
                    <a:cxn ang="0">
                      <a:pos x="234" y="31"/>
                    </a:cxn>
                    <a:cxn ang="0">
                      <a:pos x="216" y="26"/>
                    </a:cxn>
                    <a:cxn ang="0">
                      <a:pos x="202" y="22"/>
                    </a:cxn>
                    <a:cxn ang="0">
                      <a:pos x="189" y="18"/>
                    </a:cxn>
                    <a:cxn ang="0">
                      <a:pos x="178" y="15"/>
                    </a:cxn>
                    <a:cxn ang="0">
                      <a:pos x="173" y="14"/>
                    </a:cxn>
                    <a:cxn ang="0">
                      <a:pos x="164" y="11"/>
                    </a:cxn>
                    <a:cxn ang="0">
                      <a:pos x="147" y="9"/>
                    </a:cxn>
                    <a:cxn ang="0">
                      <a:pos x="126" y="7"/>
                    </a:cxn>
                    <a:cxn ang="0">
                      <a:pos x="101" y="3"/>
                    </a:cxn>
                    <a:cxn ang="0">
                      <a:pos x="76" y="2"/>
                    </a:cxn>
                    <a:cxn ang="0">
                      <a:pos x="53" y="0"/>
                    </a:cxn>
                    <a:cxn ang="0">
                      <a:pos x="33" y="0"/>
                    </a:cxn>
                    <a:cxn ang="0">
                      <a:pos x="20" y="1"/>
                    </a:cxn>
                    <a:cxn ang="0">
                      <a:pos x="8" y="9"/>
                    </a:cxn>
                    <a:cxn ang="0">
                      <a:pos x="6" y="26"/>
                    </a:cxn>
                    <a:cxn ang="0">
                      <a:pos x="7" y="52"/>
                    </a:cxn>
                    <a:cxn ang="0">
                      <a:pos x="2" y="84"/>
                    </a:cxn>
                    <a:cxn ang="0">
                      <a:pos x="0" y="100"/>
                    </a:cxn>
                    <a:cxn ang="0">
                      <a:pos x="2" y="114"/>
                    </a:cxn>
                    <a:cxn ang="0">
                      <a:pos x="7" y="126"/>
                    </a:cxn>
                    <a:cxn ang="0">
                      <a:pos x="13" y="136"/>
                    </a:cxn>
                    <a:cxn ang="0">
                      <a:pos x="16" y="139"/>
                    </a:cxn>
                    <a:cxn ang="0">
                      <a:pos x="20" y="141"/>
                    </a:cxn>
                    <a:cxn ang="0">
                      <a:pos x="23" y="143"/>
                    </a:cxn>
                    <a:cxn ang="0">
                      <a:pos x="26" y="144"/>
                    </a:cxn>
                    <a:cxn ang="0">
                      <a:pos x="28" y="136"/>
                    </a:cxn>
                    <a:cxn ang="0">
                      <a:pos x="28" y="129"/>
                    </a:cxn>
                    <a:cxn ang="0">
                      <a:pos x="28" y="123"/>
                    </a:cxn>
                    <a:cxn ang="0">
                      <a:pos x="26" y="118"/>
                    </a:cxn>
                  </a:cxnLst>
                  <a:rect l="0" t="0" r="r" b="b"/>
                  <a:pathLst>
                    <a:path w="284" h="144">
                      <a:moveTo>
                        <a:pt x="26" y="118"/>
                      </a:moveTo>
                      <a:lnTo>
                        <a:pt x="25" y="97"/>
                      </a:lnTo>
                      <a:lnTo>
                        <a:pt x="29" y="65"/>
                      </a:lnTo>
                      <a:lnTo>
                        <a:pt x="37" y="38"/>
                      </a:lnTo>
                      <a:lnTo>
                        <a:pt x="52" y="26"/>
                      </a:lnTo>
                      <a:lnTo>
                        <a:pt x="61" y="26"/>
                      </a:lnTo>
                      <a:lnTo>
                        <a:pt x="71" y="25"/>
                      </a:lnTo>
                      <a:lnTo>
                        <a:pt x="82" y="24"/>
                      </a:lnTo>
                      <a:lnTo>
                        <a:pt x="93" y="23"/>
                      </a:lnTo>
                      <a:lnTo>
                        <a:pt x="107" y="23"/>
                      </a:lnTo>
                      <a:lnTo>
                        <a:pt x="124" y="24"/>
                      </a:lnTo>
                      <a:lnTo>
                        <a:pt x="145" y="27"/>
                      </a:lnTo>
                      <a:lnTo>
                        <a:pt x="170" y="33"/>
                      </a:lnTo>
                      <a:lnTo>
                        <a:pt x="188" y="37"/>
                      </a:lnTo>
                      <a:lnTo>
                        <a:pt x="205" y="40"/>
                      </a:lnTo>
                      <a:lnTo>
                        <a:pt x="221" y="42"/>
                      </a:lnTo>
                      <a:lnTo>
                        <a:pt x="237" y="45"/>
                      </a:lnTo>
                      <a:lnTo>
                        <a:pt x="251" y="46"/>
                      </a:lnTo>
                      <a:lnTo>
                        <a:pt x="264" y="47"/>
                      </a:lnTo>
                      <a:lnTo>
                        <a:pt x="275" y="47"/>
                      </a:lnTo>
                      <a:lnTo>
                        <a:pt x="284" y="46"/>
                      </a:lnTo>
                      <a:lnTo>
                        <a:pt x="268" y="41"/>
                      </a:lnTo>
                      <a:lnTo>
                        <a:pt x="251" y="37"/>
                      </a:lnTo>
                      <a:lnTo>
                        <a:pt x="234" y="31"/>
                      </a:lnTo>
                      <a:lnTo>
                        <a:pt x="216" y="26"/>
                      </a:lnTo>
                      <a:lnTo>
                        <a:pt x="202" y="22"/>
                      </a:lnTo>
                      <a:lnTo>
                        <a:pt x="189" y="18"/>
                      </a:lnTo>
                      <a:lnTo>
                        <a:pt x="178" y="15"/>
                      </a:lnTo>
                      <a:lnTo>
                        <a:pt x="173" y="14"/>
                      </a:lnTo>
                      <a:lnTo>
                        <a:pt x="164" y="11"/>
                      </a:lnTo>
                      <a:lnTo>
                        <a:pt x="147" y="9"/>
                      </a:lnTo>
                      <a:lnTo>
                        <a:pt x="126" y="7"/>
                      </a:lnTo>
                      <a:lnTo>
                        <a:pt x="101" y="3"/>
                      </a:lnTo>
                      <a:lnTo>
                        <a:pt x="76" y="2"/>
                      </a:lnTo>
                      <a:lnTo>
                        <a:pt x="53" y="0"/>
                      </a:lnTo>
                      <a:lnTo>
                        <a:pt x="33" y="0"/>
                      </a:lnTo>
                      <a:lnTo>
                        <a:pt x="20" y="1"/>
                      </a:lnTo>
                      <a:lnTo>
                        <a:pt x="8" y="9"/>
                      </a:lnTo>
                      <a:lnTo>
                        <a:pt x="6" y="26"/>
                      </a:lnTo>
                      <a:lnTo>
                        <a:pt x="7" y="52"/>
                      </a:lnTo>
                      <a:lnTo>
                        <a:pt x="2" y="84"/>
                      </a:lnTo>
                      <a:lnTo>
                        <a:pt x="0" y="100"/>
                      </a:lnTo>
                      <a:lnTo>
                        <a:pt x="2" y="114"/>
                      </a:lnTo>
                      <a:lnTo>
                        <a:pt x="7" y="126"/>
                      </a:lnTo>
                      <a:lnTo>
                        <a:pt x="13" y="136"/>
                      </a:lnTo>
                      <a:lnTo>
                        <a:pt x="16" y="139"/>
                      </a:lnTo>
                      <a:lnTo>
                        <a:pt x="20" y="141"/>
                      </a:lnTo>
                      <a:lnTo>
                        <a:pt x="23" y="143"/>
                      </a:lnTo>
                      <a:lnTo>
                        <a:pt x="26" y="144"/>
                      </a:lnTo>
                      <a:lnTo>
                        <a:pt x="28" y="136"/>
                      </a:lnTo>
                      <a:lnTo>
                        <a:pt x="28" y="129"/>
                      </a:lnTo>
                      <a:lnTo>
                        <a:pt x="28" y="123"/>
                      </a:lnTo>
                      <a:lnTo>
                        <a:pt x="26" y="118"/>
                      </a:lnTo>
                      <a:close/>
                    </a:path>
                  </a:pathLst>
                </a:custGeom>
                <a:solidFill>
                  <a:srgbClr val="C18477"/>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15" name="Freeform 147"/>
                <p:cNvSpPr>
                  <a:spLocks/>
                </p:cNvSpPr>
                <p:nvPr/>
              </p:nvSpPr>
              <p:spPr bwMode="auto">
                <a:xfrm>
                  <a:off x="1388" y="2306"/>
                  <a:ext cx="97" cy="31"/>
                </a:xfrm>
                <a:custGeom>
                  <a:avLst/>
                  <a:gdLst/>
                  <a:ahLst/>
                  <a:cxnLst>
                    <a:cxn ang="0">
                      <a:pos x="27" y="41"/>
                    </a:cxn>
                    <a:cxn ang="0">
                      <a:pos x="34" y="40"/>
                    </a:cxn>
                    <a:cxn ang="0">
                      <a:pos x="45" y="41"/>
                    </a:cxn>
                    <a:cxn ang="0">
                      <a:pos x="57" y="42"/>
                    </a:cxn>
                    <a:cxn ang="0">
                      <a:pos x="72" y="44"/>
                    </a:cxn>
                    <a:cxn ang="0">
                      <a:pos x="90" y="48"/>
                    </a:cxn>
                    <a:cxn ang="0">
                      <a:pos x="109" y="51"/>
                    </a:cxn>
                    <a:cxn ang="0">
                      <a:pos x="130" y="55"/>
                    </a:cxn>
                    <a:cxn ang="0">
                      <a:pos x="153" y="59"/>
                    </a:cxn>
                    <a:cxn ang="0">
                      <a:pos x="172" y="62"/>
                    </a:cxn>
                    <a:cxn ang="0">
                      <a:pos x="185" y="63"/>
                    </a:cxn>
                    <a:cxn ang="0">
                      <a:pos x="192" y="60"/>
                    </a:cxn>
                    <a:cxn ang="0">
                      <a:pos x="195" y="58"/>
                    </a:cxn>
                    <a:cxn ang="0">
                      <a:pos x="194" y="55"/>
                    </a:cxn>
                    <a:cxn ang="0">
                      <a:pos x="193" y="51"/>
                    </a:cxn>
                    <a:cxn ang="0">
                      <a:pos x="191" y="49"/>
                    </a:cxn>
                    <a:cxn ang="0">
                      <a:pos x="190" y="48"/>
                    </a:cxn>
                    <a:cxn ang="0">
                      <a:pos x="1" y="0"/>
                    </a:cxn>
                    <a:cxn ang="0">
                      <a:pos x="0" y="11"/>
                    </a:cxn>
                    <a:cxn ang="0">
                      <a:pos x="0" y="22"/>
                    </a:cxn>
                    <a:cxn ang="0">
                      <a:pos x="1" y="35"/>
                    </a:cxn>
                    <a:cxn ang="0">
                      <a:pos x="4" y="48"/>
                    </a:cxn>
                    <a:cxn ang="0">
                      <a:pos x="5" y="48"/>
                    </a:cxn>
                    <a:cxn ang="0">
                      <a:pos x="7" y="47"/>
                    </a:cxn>
                    <a:cxn ang="0">
                      <a:pos x="11" y="45"/>
                    </a:cxn>
                    <a:cxn ang="0">
                      <a:pos x="18" y="43"/>
                    </a:cxn>
                    <a:cxn ang="0">
                      <a:pos x="27" y="41"/>
                    </a:cxn>
                  </a:cxnLst>
                  <a:rect l="0" t="0" r="r" b="b"/>
                  <a:pathLst>
                    <a:path w="195" h="63">
                      <a:moveTo>
                        <a:pt x="27" y="41"/>
                      </a:moveTo>
                      <a:lnTo>
                        <a:pt x="34" y="40"/>
                      </a:lnTo>
                      <a:lnTo>
                        <a:pt x="45" y="41"/>
                      </a:lnTo>
                      <a:lnTo>
                        <a:pt x="57" y="42"/>
                      </a:lnTo>
                      <a:lnTo>
                        <a:pt x="72" y="44"/>
                      </a:lnTo>
                      <a:lnTo>
                        <a:pt x="90" y="48"/>
                      </a:lnTo>
                      <a:lnTo>
                        <a:pt x="109" y="51"/>
                      </a:lnTo>
                      <a:lnTo>
                        <a:pt x="130" y="55"/>
                      </a:lnTo>
                      <a:lnTo>
                        <a:pt x="153" y="59"/>
                      </a:lnTo>
                      <a:lnTo>
                        <a:pt x="172" y="62"/>
                      </a:lnTo>
                      <a:lnTo>
                        <a:pt x="185" y="63"/>
                      </a:lnTo>
                      <a:lnTo>
                        <a:pt x="192" y="60"/>
                      </a:lnTo>
                      <a:lnTo>
                        <a:pt x="195" y="58"/>
                      </a:lnTo>
                      <a:lnTo>
                        <a:pt x="194" y="55"/>
                      </a:lnTo>
                      <a:lnTo>
                        <a:pt x="193" y="51"/>
                      </a:lnTo>
                      <a:lnTo>
                        <a:pt x="191" y="49"/>
                      </a:lnTo>
                      <a:lnTo>
                        <a:pt x="190" y="48"/>
                      </a:lnTo>
                      <a:lnTo>
                        <a:pt x="1" y="0"/>
                      </a:lnTo>
                      <a:lnTo>
                        <a:pt x="0" y="11"/>
                      </a:lnTo>
                      <a:lnTo>
                        <a:pt x="0" y="22"/>
                      </a:lnTo>
                      <a:lnTo>
                        <a:pt x="1" y="35"/>
                      </a:lnTo>
                      <a:lnTo>
                        <a:pt x="4" y="48"/>
                      </a:lnTo>
                      <a:lnTo>
                        <a:pt x="5" y="48"/>
                      </a:lnTo>
                      <a:lnTo>
                        <a:pt x="7" y="47"/>
                      </a:lnTo>
                      <a:lnTo>
                        <a:pt x="11" y="45"/>
                      </a:lnTo>
                      <a:lnTo>
                        <a:pt x="18" y="43"/>
                      </a:lnTo>
                      <a:lnTo>
                        <a:pt x="27" y="41"/>
                      </a:lnTo>
                      <a:close/>
                    </a:path>
                  </a:pathLst>
                </a:custGeom>
                <a:solidFill>
                  <a:srgbClr val="C18477"/>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16" name="Freeform 148"/>
                <p:cNvSpPr>
                  <a:spLocks/>
                </p:cNvSpPr>
                <p:nvPr/>
              </p:nvSpPr>
              <p:spPr bwMode="auto">
                <a:xfrm>
                  <a:off x="1410" y="2396"/>
                  <a:ext cx="26" cy="14"/>
                </a:xfrm>
                <a:custGeom>
                  <a:avLst/>
                  <a:gdLst/>
                  <a:ahLst/>
                  <a:cxnLst>
                    <a:cxn ang="0">
                      <a:pos x="54" y="10"/>
                    </a:cxn>
                    <a:cxn ang="0">
                      <a:pos x="47" y="9"/>
                    </a:cxn>
                    <a:cxn ang="0">
                      <a:pos x="39" y="8"/>
                    </a:cxn>
                    <a:cxn ang="0">
                      <a:pos x="32" y="6"/>
                    </a:cxn>
                    <a:cxn ang="0">
                      <a:pos x="25" y="5"/>
                    </a:cxn>
                    <a:cxn ang="0">
                      <a:pos x="18" y="4"/>
                    </a:cxn>
                    <a:cxn ang="0">
                      <a:pos x="12" y="2"/>
                    </a:cxn>
                    <a:cxn ang="0">
                      <a:pos x="7" y="1"/>
                    </a:cxn>
                    <a:cxn ang="0">
                      <a:pos x="2" y="0"/>
                    </a:cxn>
                    <a:cxn ang="0">
                      <a:pos x="1" y="7"/>
                    </a:cxn>
                    <a:cxn ang="0">
                      <a:pos x="0" y="14"/>
                    </a:cxn>
                    <a:cxn ang="0">
                      <a:pos x="0" y="21"/>
                    </a:cxn>
                    <a:cxn ang="0">
                      <a:pos x="0" y="29"/>
                    </a:cxn>
                    <a:cxn ang="0">
                      <a:pos x="3" y="28"/>
                    </a:cxn>
                    <a:cxn ang="0">
                      <a:pos x="8" y="25"/>
                    </a:cxn>
                    <a:cxn ang="0">
                      <a:pos x="12" y="24"/>
                    </a:cxn>
                    <a:cxn ang="0">
                      <a:pos x="17" y="22"/>
                    </a:cxn>
                    <a:cxn ang="0">
                      <a:pos x="20" y="21"/>
                    </a:cxn>
                    <a:cxn ang="0">
                      <a:pos x="25" y="19"/>
                    </a:cxn>
                    <a:cxn ang="0">
                      <a:pos x="30" y="16"/>
                    </a:cxn>
                    <a:cxn ang="0">
                      <a:pos x="34" y="14"/>
                    </a:cxn>
                    <a:cxn ang="0">
                      <a:pos x="38" y="13"/>
                    </a:cxn>
                    <a:cxn ang="0">
                      <a:pos x="42" y="12"/>
                    </a:cxn>
                    <a:cxn ang="0">
                      <a:pos x="48" y="10"/>
                    </a:cxn>
                    <a:cxn ang="0">
                      <a:pos x="54" y="10"/>
                    </a:cxn>
                  </a:cxnLst>
                  <a:rect l="0" t="0" r="r" b="b"/>
                  <a:pathLst>
                    <a:path w="54" h="29">
                      <a:moveTo>
                        <a:pt x="54" y="10"/>
                      </a:moveTo>
                      <a:lnTo>
                        <a:pt x="47" y="9"/>
                      </a:lnTo>
                      <a:lnTo>
                        <a:pt x="39" y="8"/>
                      </a:lnTo>
                      <a:lnTo>
                        <a:pt x="32" y="6"/>
                      </a:lnTo>
                      <a:lnTo>
                        <a:pt x="25" y="5"/>
                      </a:lnTo>
                      <a:lnTo>
                        <a:pt x="18" y="4"/>
                      </a:lnTo>
                      <a:lnTo>
                        <a:pt x="12" y="2"/>
                      </a:lnTo>
                      <a:lnTo>
                        <a:pt x="7" y="1"/>
                      </a:lnTo>
                      <a:lnTo>
                        <a:pt x="2" y="0"/>
                      </a:lnTo>
                      <a:lnTo>
                        <a:pt x="1" y="7"/>
                      </a:lnTo>
                      <a:lnTo>
                        <a:pt x="0" y="14"/>
                      </a:lnTo>
                      <a:lnTo>
                        <a:pt x="0" y="21"/>
                      </a:lnTo>
                      <a:lnTo>
                        <a:pt x="0" y="29"/>
                      </a:lnTo>
                      <a:lnTo>
                        <a:pt x="3" y="28"/>
                      </a:lnTo>
                      <a:lnTo>
                        <a:pt x="8" y="25"/>
                      </a:lnTo>
                      <a:lnTo>
                        <a:pt x="12" y="24"/>
                      </a:lnTo>
                      <a:lnTo>
                        <a:pt x="17" y="22"/>
                      </a:lnTo>
                      <a:lnTo>
                        <a:pt x="20" y="21"/>
                      </a:lnTo>
                      <a:lnTo>
                        <a:pt x="25" y="19"/>
                      </a:lnTo>
                      <a:lnTo>
                        <a:pt x="30" y="16"/>
                      </a:lnTo>
                      <a:lnTo>
                        <a:pt x="34" y="14"/>
                      </a:lnTo>
                      <a:lnTo>
                        <a:pt x="38" y="13"/>
                      </a:lnTo>
                      <a:lnTo>
                        <a:pt x="42" y="12"/>
                      </a:lnTo>
                      <a:lnTo>
                        <a:pt x="48" y="10"/>
                      </a:lnTo>
                      <a:lnTo>
                        <a:pt x="54" y="10"/>
                      </a:lnTo>
                      <a:close/>
                    </a:path>
                  </a:pathLst>
                </a:custGeom>
                <a:solidFill>
                  <a:srgbClr val="C18477"/>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17" name="Freeform 149"/>
                <p:cNvSpPr>
                  <a:spLocks/>
                </p:cNvSpPr>
                <p:nvPr/>
              </p:nvSpPr>
              <p:spPr bwMode="auto">
                <a:xfrm>
                  <a:off x="1437" y="2401"/>
                  <a:ext cx="26" cy="5"/>
                </a:xfrm>
                <a:custGeom>
                  <a:avLst/>
                  <a:gdLst/>
                  <a:ahLst/>
                  <a:cxnLst>
                    <a:cxn ang="0">
                      <a:pos x="0" y="0"/>
                    </a:cxn>
                    <a:cxn ang="0">
                      <a:pos x="7" y="2"/>
                    </a:cxn>
                    <a:cxn ang="0">
                      <a:pos x="12" y="4"/>
                    </a:cxn>
                    <a:cxn ang="0">
                      <a:pos x="18" y="5"/>
                    </a:cxn>
                    <a:cxn ang="0">
                      <a:pos x="24" y="6"/>
                    </a:cxn>
                    <a:cxn ang="0">
                      <a:pos x="30" y="7"/>
                    </a:cxn>
                    <a:cxn ang="0">
                      <a:pos x="34" y="9"/>
                    </a:cxn>
                    <a:cxn ang="0">
                      <a:pos x="39" y="10"/>
                    </a:cxn>
                    <a:cxn ang="0">
                      <a:pos x="42" y="11"/>
                    </a:cxn>
                    <a:cxn ang="0">
                      <a:pos x="48" y="12"/>
                    </a:cxn>
                    <a:cxn ang="0">
                      <a:pos x="48" y="12"/>
                    </a:cxn>
                    <a:cxn ang="0">
                      <a:pos x="46" y="11"/>
                    </a:cxn>
                    <a:cxn ang="0">
                      <a:pos x="39" y="9"/>
                    </a:cxn>
                    <a:cxn ang="0">
                      <a:pos x="31" y="6"/>
                    </a:cxn>
                    <a:cxn ang="0">
                      <a:pos x="20" y="4"/>
                    </a:cxn>
                    <a:cxn ang="0">
                      <a:pos x="10" y="2"/>
                    </a:cxn>
                    <a:cxn ang="0">
                      <a:pos x="0" y="0"/>
                    </a:cxn>
                  </a:cxnLst>
                  <a:rect l="0" t="0" r="r" b="b"/>
                  <a:pathLst>
                    <a:path w="48" h="12">
                      <a:moveTo>
                        <a:pt x="0" y="0"/>
                      </a:moveTo>
                      <a:lnTo>
                        <a:pt x="7" y="2"/>
                      </a:lnTo>
                      <a:lnTo>
                        <a:pt x="12" y="4"/>
                      </a:lnTo>
                      <a:lnTo>
                        <a:pt x="18" y="5"/>
                      </a:lnTo>
                      <a:lnTo>
                        <a:pt x="24" y="6"/>
                      </a:lnTo>
                      <a:lnTo>
                        <a:pt x="30" y="7"/>
                      </a:lnTo>
                      <a:lnTo>
                        <a:pt x="34" y="9"/>
                      </a:lnTo>
                      <a:lnTo>
                        <a:pt x="39" y="10"/>
                      </a:lnTo>
                      <a:lnTo>
                        <a:pt x="42" y="11"/>
                      </a:lnTo>
                      <a:lnTo>
                        <a:pt x="48" y="12"/>
                      </a:lnTo>
                      <a:lnTo>
                        <a:pt x="48" y="12"/>
                      </a:lnTo>
                      <a:lnTo>
                        <a:pt x="46" y="11"/>
                      </a:lnTo>
                      <a:lnTo>
                        <a:pt x="39" y="9"/>
                      </a:lnTo>
                      <a:lnTo>
                        <a:pt x="31" y="6"/>
                      </a:lnTo>
                      <a:lnTo>
                        <a:pt x="20" y="4"/>
                      </a:lnTo>
                      <a:lnTo>
                        <a:pt x="10" y="2"/>
                      </a:lnTo>
                      <a:lnTo>
                        <a:pt x="0" y="0"/>
                      </a:lnTo>
                      <a:close/>
                    </a:path>
                  </a:pathLst>
                </a:custGeom>
                <a:solidFill>
                  <a:srgbClr val="C18477"/>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18" name="Freeform 150"/>
                <p:cNvSpPr>
                  <a:spLocks/>
                </p:cNvSpPr>
                <p:nvPr/>
              </p:nvSpPr>
              <p:spPr bwMode="auto">
                <a:xfrm>
                  <a:off x="1702" y="2114"/>
                  <a:ext cx="181" cy="135"/>
                </a:xfrm>
                <a:custGeom>
                  <a:avLst/>
                  <a:gdLst/>
                  <a:ahLst/>
                  <a:cxnLst>
                    <a:cxn ang="0">
                      <a:pos x="286" y="259"/>
                    </a:cxn>
                    <a:cxn ang="0">
                      <a:pos x="315" y="266"/>
                    </a:cxn>
                    <a:cxn ang="0">
                      <a:pos x="341" y="270"/>
                    </a:cxn>
                    <a:cxn ang="0">
                      <a:pos x="360" y="270"/>
                    </a:cxn>
                    <a:cxn ang="0">
                      <a:pos x="359" y="265"/>
                    </a:cxn>
                    <a:cxn ang="0">
                      <a:pos x="349" y="261"/>
                    </a:cxn>
                    <a:cxn ang="0">
                      <a:pos x="340" y="258"/>
                    </a:cxn>
                    <a:cxn ang="0">
                      <a:pos x="331" y="253"/>
                    </a:cxn>
                    <a:cxn ang="0">
                      <a:pos x="312" y="244"/>
                    </a:cxn>
                    <a:cxn ang="0">
                      <a:pos x="281" y="225"/>
                    </a:cxn>
                    <a:cxn ang="0">
                      <a:pos x="247" y="204"/>
                    </a:cxn>
                    <a:cxn ang="0">
                      <a:pos x="210" y="178"/>
                    </a:cxn>
                    <a:cxn ang="0">
                      <a:pos x="173" y="152"/>
                    </a:cxn>
                    <a:cxn ang="0">
                      <a:pos x="137" y="125"/>
                    </a:cxn>
                    <a:cxn ang="0">
                      <a:pos x="104" y="99"/>
                    </a:cxn>
                    <a:cxn ang="0">
                      <a:pos x="73" y="75"/>
                    </a:cxn>
                    <a:cxn ang="0">
                      <a:pos x="53" y="58"/>
                    </a:cxn>
                    <a:cxn ang="0">
                      <a:pos x="38" y="45"/>
                    </a:cxn>
                    <a:cxn ang="0">
                      <a:pos x="23" y="27"/>
                    </a:cxn>
                    <a:cxn ang="0">
                      <a:pos x="8" y="9"/>
                    </a:cxn>
                    <a:cxn ang="0">
                      <a:pos x="5" y="8"/>
                    </a:cxn>
                    <a:cxn ang="0">
                      <a:pos x="14" y="23"/>
                    </a:cxn>
                    <a:cxn ang="0">
                      <a:pos x="23" y="38"/>
                    </a:cxn>
                    <a:cxn ang="0">
                      <a:pos x="33" y="53"/>
                    </a:cxn>
                    <a:cxn ang="0">
                      <a:pos x="46" y="72"/>
                    </a:cxn>
                    <a:cxn ang="0">
                      <a:pos x="73" y="101"/>
                    </a:cxn>
                    <a:cxn ang="0">
                      <a:pos x="105" y="132"/>
                    </a:cxn>
                    <a:cxn ang="0">
                      <a:pos x="141" y="163"/>
                    </a:cxn>
                    <a:cxn ang="0">
                      <a:pos x="178" y="193"/>
                    </a:cxn>
                    <a:cxn ang="0">
                      <a:pos x="212" y="219"/>
                    </a:cxn>
                    <a:cxn ang="0">
                      <a:pos x="242" y="239"/>
                    </a:cxn>
                    <a:cxn ang="0">
                      <a:pos x="266" y="252"/>
                    </a:cxn>
                  </a:cxnLst>
                  <a:rect l="0" t="0" r="r" b="b"/>
                  <a:pathLst>
                    <a:path w="362" h="272">
                      <a:moveTo>
                        <a:pt x="274" y="255"/>
                      </a:moveTo>
                      <a:lnTo>
                        <a:pt x="286" y="259"/>
                      </a:lnTo>
                      <a:lnTo>
                        <a:pt x="300" y="262"/>
                      </a:lnTo>
                      <a:lnTo>
                        <a:pt x="315" y="266"/>
                      </a:lnTo>
                      <a:lnTo>
                        <a:pt x="329" y="268"/>
                      </a:lnTo>
                      <a:lnTo>
                        <a:pt x="341" y="270"/>
                      </a:lnTo>
                      <a:lnTo>
                        <a:pt x="353" y="272"/>
                      </a:lnTo>
                      <a:lnTo>
                        <a:pt x="360" y="270"/>
                      </a:lnTo>
                      <a:lnTo>
                        <a:pt x="362" y="267"/>
                      </a:lnTo>
                      <a:lnTo>
                        <a:pt x="359" y="265"/>
                      </a:lnTo>
                      <a:lnTo>
                        <a:pt x="354" y="264"/>
                      </a:lnTo>
                      <a:lnTo>
                        <a:pt x="349" y="261"/>
                      </a:lnTo>
                      <a:lnTo>
                        <a:pt x="345" y="260"/>
                      </a:lnTo>
                      <a:lnTo>
                        <a:pt x="340" y="258"/>
                      </a:lnTo>
                      <a:lnTo>
                        <a:pt x="336" y="255"/>
                      </a:lnTo>
                      <a:lnTo>
                        <a:pt x="331" y="253"/>
                      </a:lnTo>
                      <a:lnTo>
                        <a:pt x="326" y="251"/>
                      </a:lnTo>
                      <a:lnTo>
                        <a:pt x="312" y="244"/>
                      </a:lnTo>
                      <a:lnTo>
                        <a:pt x="298" y="236"/>
                      </a:lnTo>
                      <a:lnTo>
                        <a:pt x="281" y="225"/>
                      </a:lnTo>
                      <a:lnTo>
                        <a:pt x="264" y="215"/>
                      </a:lnTo>
                      <a:lnTo>
                        <a:pt x="247" y="204"/>
                      </a:lnTo>
                      <a:lnTo>
                        <a:pt x="228" y="191"/>
                      </a:lnTo>
                      <a:lnTo>
                        <a:pt x="210" y="178"/>
                      </a:lnTo>
                      <a:lnTo>
                        <a:pt x="192" y="166"/>
                      </a:lnTo>
                      <a:lnTo>
                        <a:pt x="173" y="152"/>
                      </a:lnTo>
                      <a:lnTo>
                        <a:pt x="155" y="138"/>
                      </a:lnTo>
                      <a:lnTo>
                        <a:pt x="137" y="125"/>
                      </a:lnTo>
                      <a:lnTo>
                        <a:pt x="120" y="111"/>
                      </a:lnTo>
                      <a:lnTo>
                        <a:pt x="104" y="99"/>
                      </a:lnTo>
                      <a:lnTo>
                        <a:pt x="88" y="86"/>
                      </a:lnTo>
                      <a:lnTo>
                        <a:pt x="73" y="75"/>
                      </a:lnTo>
                      <a:lnTo>
                        <a:pt x="60" y="64"/>
                      </a:lnTo>
                      <a:lnTo>
                        <a:pt x="53" y="58"/>
                      </a:lnTo>
                      <a:lnTo>
                        <a:pt x="46" y="51"/>
                      </a:lnTo>
                      <a:lnTo>
                        <a:pt x="38" y="45"/>
                      </a:lnTo>
                      <a:lnTo>
                        <a:pt x="32" y="37"/>
                      </a:lnTo>
                      <a:lnTo>
                        <a:pt x="23" y="27"/>
                      </a:lnTo>
                      <a:lnTo>
                        <a:pt x="15" y="19"/>
                      </a:lnTo>
                      <a:lnTo>
                        <a:pt x="8" y="9"/>
                      </a:lnTo>
                      <a:lnTo>
                        <a:pt x="0" y="0"/>
                      </a:lnTo>
                      <a:lnTo>
                        <a:pt x="5" y="8"/>
                      </a:lnTo>
                      <a:lnTo>
                        <a:pt x="10" y="15"/>
                      </a:lnTo>
                      <a:lnTo>
                        <a:pt x="14" y="23"/>
                      </a:lnTo>
                      <a:lnTo>
                        <a:pt x="19" y="31"/>
                      </a:lnTo>
                      <a:lnTo>
                        <a:pt x="23" y="38"/>
                      </a:lnTo>
                      <a:lnTo>
                        <a:pt x="28" y="46"/>
                      </a:lnTo>
                      <a:lnTo>
                        <a:pt x="33" y="53"/>
                      </a:lnTo>
                      <a:lnTo>
                        <a:pt x="37" y="60"/>
                      </a:lnTo>
                      <a:lnTo>
                        <a:pt x="46" y="72"/>
                      </a:lnTo>
                      <a:lnTo>
                        <a:pt x="59" y="87"/>
                      </a:lnTo>
                      <a:lnTo>
                        <a:pt x="73" y="101"/>
                      </a:lnTo>
                      <a:lnTo>
                        <a:pt x="88" y="117"/>
                      </a:lnTo>
                      <a:lnTo>
                        <a:pt x="105" y="132"/>
                      </a:lnTo>
                      <a:lnTo>
                        <a:pt x="122" y="148"/>
                      </a:lnTo>
                      <a:lnTo>
                        <a:pt x="141" y="163"/>
                      </a:lnTo>
                      <a:lnTo>
                        <a:pt x="159" y="178"/>
                      </a:lnTo>
                      <a:lnTo>
                        <a:pt x="178" y="193"/>
                      </a:lnTo>
                      <a:lnTo>
                        <a:pt x="195" y="207"/>
                      </a:lnTo>
                      <a:lnTo>
                        <a:pt x="212" y="219"/>
                      </a:lnTo>
                      <a:lnTo>
                        <a:pt x="228" y="230"/>
                      </a:lnTo>
                      <a:lnTo>
                        <a:pt x="242" y="239"/>
                      </a:lnTo>
                      <a:lnTo>
                        <a:pt x="256" y="246"/>
                      </a:lnTo>
                      <a:lnTo>
                        <a:pt x="266" y="252"/>
                      </a:lnTo>
                      <a:lnTo>
                        <a:pt x="274" y="255"/>
                      </a:lnTo>
                      <a:close/>
                    </a:path>
                  </a:pathLst>
                </a:custGeom>
                <a:solidFill>
                  <a:srgbClr val="C18477"/>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19" name="Freeform 151"/>
                <p:cNvSpPr>
                  <a:spLocks/>
                </p:cNvSpPr>
                <p:nvPr/>
              </p:nvSpPr>
              <p:spPr bwMode="auto">
                <a:xfrm>
                  <a:off x="1887" y="2228"/>
                  <a:ext cx="76" cy="23"/>
                </a:xfrm>
                <a:custGeom>
                  <a:avLst/>
                  <a:gdLst/>
                  <a:ahLst/>
                  <a:cxnLst>
                    <a:cxn ang="0">
                      <a:pos x="97" y="45"/>
                    </a:cxn>
                    <a:cxn ang="0">
                      <a:pos x="104" y="45"/>
                    </a:cxn>
                    <a:cxn ang="0">
                      <a:pos x="111" y="45"/>
                    </a:cxn>
                    <a:cxn ang="0">
                      <a:pos x="118" y="45"/>
                    </a:cxn>
                    <a:cxn ang="0">
                      <a:pos x="124" y="45"/>
                    </a:cxn>
                    <a:cxn ang="0">
                      <a:pos x="131" y="45"/>
                    </a:cxn>
                    <a:cxn ang="0">
                      <a:pos x="138" y="45"/>
                    </a:cxn>
                    <a:cxn ang="0">
                      <a:pos x="145" y="44"/>
                    </a:cxn>
                    <a:cxn ang="0">
                      <a:pos x="152" y="44"/>
                    </a:cxn>
                    <a:cxn ang="0">
                      <a:pos x="152" y="36"/>
                    </a:cxn>
                    <a:cxn ang="0">
                      <a:pos x="152" y="31"/>
                    </a:cxn>
                    <a:cxn ang="0">
                      <a:pos x="151" y="28"/>
                    </a:cxn>
                    <a:cxn ang="0">
                      <a:pos x="151" y="26"/>
                    </a:cxn>
                    <a:cxn ang="0">
                      <a:pos x="0" y="0"/>
                    </a:cxn>
                    <a:cxn ang="0">
                      <a:pos x="5" y="1"/>
                    </a:cxn>
                    <a:cxn ang="0">
                      <a:pos x="9" y="2"/>
                    </a:cxn>
                    <a:cxn ang="0">
                      <a:pos x="14" y="3"/>
                    </a:cxn>
                    <a:cxn ang="0">
                      <a:pos x="20" y="5"/>
                    </a:cxn>
                    <a:cxn ang="0">
                      <a:pos x="24" y="7"/>
                    </a:cxn>
                    <a:cxn ang="0">
                      <a:pos x="29" y="8"/>
                    </a:cxn>
                    <a:cxn ang="0">
                      <a:pos x="33" y="10"/>
                    </a:cxn>
                    <a:cxn ang="0">
                      <a:pos x="38" y="11"/>
                    </a:cxn>
                    <a:cxn ang="0">
                      <a:pos x="48" y="17"/>
                    </a:cxn>
                    <a:cxn ang="0">
                      <a:pos x="56" y="23"/>
                    </a:cxn>
                    <a:cxn ang="0">
                      <a:pos x="62" y="29"/>
                    </a:cxn>
                    <a:cxn ang="0">
                      <a:pos x="68" y="33"/>
                    </a:cxn>
                    <a:cxn ang="0">
                      <a:pos x="73" y="38"/>
                    </a:cxn>
                    <a:cxn ang="0">
                      <a:pos x="78" y="41"/>
                    </a:cxn>
                    <a:cxn ang="0">
                      <a:pos x="86" y="44"/>
                    </a:cxn>
                    <a:cxn ang="0">
                      <a:pos x="97" y="45"/>
                    </a:cxn>
                  </a:cxnLst>
                  <a:rect l="0" t="0" r="r" b="b"/>
                  <a:pathLst>
                    <a:path w="152" h="45">
                      <a:moveTo>
                        <a:pt x="97" y="45"/>
                      </a:moveTo>
                      <a:lnTo>
                        <a:pt x="104" y="45"/>
                      </a:lnTo>
                      <a:lnTo>
                        <a:pt x="111" y="45"/>
                      </a:lnTo>
                      <a:lnTo>
                        <a:pt x="118" y="45"/>
                      </a:lnTo>
                      <a:lnTo>
                        <a:pt x="124" y="45"/>
                      </a:lnTo>
                      <a:lnTo>
                        <a:pt x="131" y="45"/>
                      </a:lnTo>
                      <a:lnTo>
                        <a:pt x="138" y="45"/>
                      </a:lnTo>
                      <a:lnTo>
                        <a:pt x="145" y="44"/>
                      </a:lnTo>
                      <a:lnTo>
                        <a:pt x="152" y="44"/>
                      </a:lnTo>
                      <a:lnTo>
                        <a:pt x="152" y="36"/>
                      </a:lnTo>
                      <a:lnTo>
                        <a:pt x="152" y="31"/>
                      </a:lnTo>
                      <a:lnTo>
                        <a:pt x="151" y="28"/>
                      </a:lnTo>
                      <a:lnTo>
                        <a:pt x="151" y="26"/>
                      </a:lnTo>
                      <a:lnTo>
                        <a:pt x="0" y="0"/>
                      </a:lnTo>
                      <a:lnTo>
                        <a:pt x="5" y="1"/>
                      </a:lnTo>
                      <a:lnTo>
                        <a:pt x="9" y="2"/>
                      </a:lnTo>
                      <a:lnTo>
                        <a:pt x="14" y="3"/>
                      </a:lnTo>
                      <a:lnTo>
                        <a:pt x="20" y="5"/>
                      </a:lnTo>
                      <a:lnTo>
                        <a:pt x="24" y="7"/>
                      </a:lnTo>
                      <a:lnTo>
                        <a:pt x="29" y="8"/>
                      </a:lnTo>
                      <a:lnTo>
                        <a:pt x="33" y="10"/>
                      </a:lnTo>
                      <a:lnTo>
                        <a:pt x="38" y="11"/>
                      </a:lnTo>
                      <a:lnTo>
                        <a:pt x="48" y="17"/>
                      </a:lnTo>
                      <a:lnTo>
                        <a:pt x="56" y="23"/>
                      </a:lnTo>
                      <a:lnTo>
                        <a:pt x="62" y="29"/>
                      </a:lnTo>
                      <a:lnTo>
                        <a:pt x="68" y="33"/>
                      </a:lnTo>
                      <a:lnTo>
                        <a:pt x="73" y="38"/>
                      </a:lnTo>
                      <a:lnTo>
                        <a:pt x="78" y="41"/>
                      </a:lnTo>
                      <a:lnTo>
                        <a:pt x="86" y="44"/>
                      </a:lnTo>
                      <a:lnTo>
                        <a:pt x="97" y="45"/>
                      </a:lnTo>
                      <a:close/>
                    </a:path>
                  </a:pathLst>
                </a:custGeom>
                <a:solidFill>
                  <a:srgbClr val="C18477"/>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20" name="Freeform 152"/>
                <p:cNvSpPr>
                  <a:spLocks/>
                </p:cNvSpPr>
                <p:nvPr/>
              </p:nvSpPr>
              <p:spPr bwMode="auto">
                <a:xfrm>
                  <a:off x="1411" y="2361"/>
                  <a:ext cx="551" cy="135"/>
                </a:xfrm>
                <a:custGeom>
                  <a:avLst/>
                  <a:gdLst/>
                  <a:ahLst/>
                  <a:cxnLst>
                    <a:cxn ang="0">
                      <a:pos x="828" y="56"/>
                    </a:cxn>
                    <a:cxn ang="0">
                      <a:pos x="791" y="58"/>
                    </a:cxn>
                    <a:cxn ang="0">
                      <a:pos x="752" y="60"/>
                    </a:cxn>
                    <a:cxn ang="0">
                      <a:pos x="717" y="68"/>
                    </a:cxn>
                    <a:cxn ang="0">
                      <a:pos x="686" y="76"/>
                    </a:cxn>
                    <a:cxn ang="0">
                      <a:pos x="675" y="79"/>
                    </a:cxn>
                    <a:cxn ang="0">
                      <a:pos x="642" y="90"/>
                    </a:cxn>
                    <a:cxn ang="0">
                      <a:pos x="604" y="100"/>
                    </a:cxn>
                    <a:cxn ang="0">
                      <a:pos x="581" y="104"/>
                    </a:cxn>
                    <a:cxn ang="0">
                      <a:pos x="541" y="114"/>
                    </a:cxn>
                    <a:cxn ang="0">
                      <a:pos x="475" y="127"/>
                    </a:cxn>
                    <a:cxn ang="0">
                      <a:pos x="393" y="137"/>
                    </a:cxn>
                    <a:cxn ang="0">
                      <a:pos x="325" y="144"/>
                    </a:cxn>
                    <a:cxn ang="0">
                      <a:pos x="295" y="145"/>
                    </a:cxn>
                    <a:cxn ang="0">
                      <a:pos x="265" y="141"/>
                    </a:cxn>
                    <a:cxn ang="0">
                      <a:pos x="237" y="129"/>
                    </a:cxn>
                    <a:cxn ang="0">
                      <a:pos x="221" y="109"/>
                    </a:cxn>
                    <a:cxn ang="0">
                      <a:pos x="205" y="94"/>
                    </a:cxn>
                    <a:cxn ang="0">
                      <a:pos x="203" y="108"/>
                    </a:cxn>
                    <a:cxn ang="0">
                      <a:pos x="203" y="164"/>
                    </a:cxn>
                    <a:cxn ang="0">
                      <a:pos x="178" y="167"/>
                    </a:cxn>
                    <a:cxn ang="0">
                      <a:pos x="145" y="162"/>
                    </a:cxn>
                    <a:cxn ang="0">
                      <a:pos x="102" y="153"/>
                    </a:cxn>
                    <a:cxn ang="0">
                      <a:pos x="56" y="142"/>
                    </a:cxn>
                    <a:cxn ang="0">
                      <a:pos x="18" y="127"/>
                    </a:cxn>
                    <a:cxn ang="0">
                      <a:pos x="2" y="123"/>
                    </a:cxn>
                    <a:cxn ang="0">
                      <a:pos x="7" y="142"/>
                    </a:cxn>
                    <a:cxn ang="0">
                      <a:pos x="32" y="170"/>
                    </a:cxn>
                    <a:cxn ang="0">
                      <a:pos x="76" y="195"/>
                    </a:cxn>
                    <a:cxn ang="0">
                      <a:pos x="124" y="210"/>
                    </a:cxn>
                    <a:cxn ang="0">
                      <a:pos x="204" y="235"/>
                    </a:cxn>
                    <a:cxn ang="0">
                      <a:pos x="274" y="259"/>
                    </a:cxn>
                    <a:cxn ang="0">
                      <a:pos x="303" y="266"/>
                    </a:cxn>
                    <a:cxn ang="0">
                      <a:pos x="340" y="267"/>
                    </a:cxn>
                    <a:cxn ang="0">
                      <a:pos x="368" y="263"/>
                    </a:cxn>
                    <a:cxn ang="0">
                      <a:pos x="396" y="257"/>
                    </a:cxn>
                    <a:cxn ang="0">
                      <a:pos x="452" y="251"/>
                    </a:cxn>
                    <a:cxn ang="0">
                      <a:pos x="551" y="235"/>
                    </a:cxn>
                    <a:cxn ang="0">
                      <a:pos x="611" y="207"/>
                    </a:cxn>
                    <a:cxn ang="0">
                      <a:pos x="629" y="187"/>
                    </a:cxn>
                    <a:cxn ang="0">
                      <a:pos x="677" y="154"/>
                    </a:cxn>
                    <a:cxn ang="0">
                      <a:pos x="766" y="127"/>
                    </a:cxn>
                    <a:cxn ang="0">
                      <a:pos x="812" y="117"/>
                    </a:cxn>
                    <a:cxn ang="0">
                      <a:pos x="875" y="142"/>
                    </a:cxn>
                    <a:cxn ang="0">
                      <a:pos x="893" y="145"/>
                    </a:cxn>
                    <a:cxn ang="0">
                      <a:pos x="928" y="150"/>
                    </a:cxn>
                    <a:cxn ang="0">
                      <a:pos x="972" y="151"/>
                    </a:cxn>
                    <a:cxn ang="0">
                      <a:pos x="1019" y="144"/>
                    </a:cxn>
                    <a:cxn ang="0">
                      <a:pos x="1060" y="126"/>
                    </a:cxn>
                    <a:cxn ang="0">
                      <a:pos x="1082" y="94"/>
                    </a:cxn>
                    <a:cxn ang="0">
                      <a:pos x="1096" y="43"/>
                    </a:cxn>
                    <a:cxn ang="0">
                      <a:pos x="1094" y="8"/>
                    </a:cxn>
                    <a:cxn ang="0">
                      <a:pos x="1058" y="33"/>
                    </a:cxn>
                    <a:cxn ang="0">
                      <a:pos x="1011" y="53"/>
                    </a:cxn>
                    <a:cxn ang="0">
                      <a:pos x="938" y="60"/>
                    </a:cxn>
                    <a:cxn ang="0">
                      <a:pos x="868" y="59"/>
                    </a:cxn>
                    <a:cxn ang="0">
                      <a:pos x="837" y="56"/>
                    </a:cxn>
                  </a:cxnLst>
                  <a:rect l="0" t="0" r="r" b="b"/>
                  <a:pathLst>
                    <a:path w="1102" h="267">
                      <a:moveTo>
                        <a:pt x="837" y="56"/>
                      </a:moveTo>
                      <a:lnTo>
                        <a:pt x="835" y="56"/>
                      </a:lnTo>
                      <a:lnTo>
                        <a:pt x="828" y="56"/>
                      </a:lnTo>
                      <a:lnTo>
                        <a:pt x="817" y="56"/>
                      </a:lnTo>
                      <a:lnTo>
                        <a:pt x="805" y="56"/>
                      </a:lnTo>
                      <a:lnTo>
                        <a:pt x="791" y="58"/>
                      </a:lnTo>
                      <a:lnTo>
                        <a:pt x="776" y="58"/>
                      </a:lnTo>
                      <a:lnTo>
                        <a:pt x="763" y="59"/>
                      </a:lnTo>
                      <a:lnTo>
                        <a:pt x="752" y="60"/>
                      </a:lnTo>
                      <a:lnTo>
                        <a:pt x="741" y="62"/>
                      </a:lnTo>
                      <a:lnTo>
                        <a:pt x="730" y="64"/>
                      </a:lnTo>
                      <a:lnTo>
                        <a:pt x="717" y="68"/>
                      </a:lnTo>
                      <a:lnTo>
                        <a:pt x="706" y="70"/>
                      </a:lnTo>
                      <a:lnTo>
                        <a:pt x="694" y="74"/>
                      </a:lnTo>
                      <a:lnTo>
                        <a:pt x="686" y="76"/>
                      </a:lnTo>
                      <a:lnTo>
                        <a:pt x="680" y="77"/>
                      </a:lnTo>
                      <a:lnTo>
                        <a:pt x="678" y="78"/>
                      </a:lnTo>
                      <a:lnTo>
                        <a:pt x="675" y="79"/>
                      </a:lnTo>
                      <a:lnTo>
                        <a:pt x="668" y="82"/>
                      </a:lnTo>
                      <a:lnTo>
                        <a:pt x="656" y="85"/>
                      </a:lnTo>
                      <a:lnTo>
                        <a:pt x="642" y="90"/>
                      </a:lnTo>
                      <a:lnTo>
                        <a:pt x="629" y="94"/>
                      </a:lnTo>
                      <a:lnTo>
                        <a:pt x="616" y="98"/>
                      </a:lnTo>
                      <a:lnTo>
                        <a:pt x="604" y="100"/>
                      </a:lnTo>
                      <a:lnTo>
                        <a:pt x="596" y="101"/>
                      </a:lnTo>
                      <a:lnTo>
                        <a:pt x="589" y="103"/>
                      </a:lnTo>
                      <a:lnTo>
                        <a:pt x="581" y="104"/>
                      </a:lnTo>
                      <a:lnTo>
                        <a:pt x="571" y="107"/>
                      </a:lnTo>
                      <a:lnTo>
                        <a:pt x="557" y="111"/>
                      </a:lnTo>
                      <a:lnTo>
                        <a:pt x="541" y="114"/>
                      </a:lnTo>
                      <a:lnTo>
                        <a:pt x="523" y="119"/>
                      </a:lnTo>
                      <a:lnTo>
                        <a:pt x="501" y="122"/>
                      </a:lnTo>
                      <a:lnTo>
                        <a:pt x="475" y="127"/>
                      </a:lnTo>
                      <a:lnTo>
                        <a:pt x="448" y="131"/>
                      </a:lnTo>
                      <a:lnTo>
                        <a:pt x="419" y="135"/>
                      </a:lnTo>
                      <a:lnTo>
                        <a:pt x="393" y="137"/>
                      </a:lnTo>
                      <a:lnTo>
                        <a:pt x="366" y="141"/>
                      </a:lnTo>
                      <a:lnTo>
                        <a:pt x="344" y="143"/>
                      </a:lnTo>
                      <a:lnTo>
                        <a:pt x="325" y="144"/>
                      </a:lnTo>
                      <a:lnTo>
                        <a:pt x="311" y="145"/>
                      </a:lnTo>
                      <a:lnTo>
                        <a:pt x="302" y="145"/>
                      </a:lnTo>
                      <a:lnTo>
                        <a:pt x="295" y="145"/>
                      </a:lnTo>
                      <a:lnTo>
                        <a:pt x="285" y="144"/>
                      </a:lnTo>
                      <a:lnTo>
                        <a:pt x="276" y="143"/>
                      </a:lnTo>
                      <a:lnTo>
                        <a:pt x="265" y="141"/>
                      </a:lnTo>
                      <a:lnTo>
                        <a:pt x="254" y="138"/>
                      </a:lnTo>
                      <a:lnTo>
                        <a:pt x="245" y="135"/>
                      </a:lnTo>
                      <a:lnTo>
                        <a:pt x="237" y="129"/>
                      </a:lnTo>
                      <a:lnTo>
                        <a:pt x="231" y="123"/>
                      </a:lnTo>
                      <a:lnTo>
                        <a:pt x="227" y="116"/>
                      </a:lnTo>
                      <a:lnTo>
                        <a:pt x="221" y="109"/>
                      </a:lnTo>
                      <a:lnTo>
                        <a:pt x="215" y="103"/>
                      </a:lnTo>
                      <a:lnTo>
                        <a:pt x="211" y="98"/>
                      </a:lnTo>
                      <a:lnTo>
                        <a:pt x="205" y="94"/>
                      </a:lnTo>
                      <a:lnTo>
                        <a:pt x="203" y="96"/>
                      </a:lnTo>
                      <a:lnTo>
                        <a:pt x="201" y="99"/>
                      </a:lnTo>
                      <a:lnTo>
                        <a:pt x="203" y="108"/>
                      </a:lnTo>
                      <a:lnTo>
                        <a:pt x="207" y="130"/>
                      </a:lnTo>
                      <a:lnTo>
                        <a:pt x="207" y="150"/>
                      </a:lnTo>
                      <a:lnTo>
                        <a:pt x="203" y="164"/>
                      </a:lnTo>
                      <a:lnTo>
                        <a:pt x="191" y="168"/>
                      </a:lnTo>
                      <a:lnTo>
                        <a:pt x="186" y="168"/>
                      </a:lnTo>
                      <a:lnTo>
                        <a:pt x="178" y="167"/>
                      </a:lnTo>
                      <a:lnTo>
                        <a:pt x="169" y="166"/>
                      </a:lnTo>
                      <a:lnTo>
                        <a:pt x="158" y="165"/>
                      </a:lnTo>
                      <a:lnTo>
                        <a:pt x="145" y="162"/>
                      </a:lnTo>
                      <a:lnTo>
                        <a:pt x="131" y="160"/>
                      </a:lnTo>
                      <a:lnTo>
                        <a:pt x="117" y="157"/>
                      </a:lnTo>
                      <a:lnTo>
                        <a:pt x="102" y="153"/>
                      </a:lnTo>
                      <a:lnTo>
                        <a:pt x="86" y="150"/>
                      </a:lnTo>
                      <a:lnTo>
                        <a:pt x="71" y="145"/>
                      </a:lnTo>
                      <a:lnTo>
                        <a:pt x="56" y="142"/>
                      </a:lnTo>
                      <a:lnTo>
                        <a:pt x="43" y="137"/>
                      </a:lnTo>
                      <a:lnTo>
                        <a:pt x="30" y="131"/>
                      </a:lnTo>
                      <a:lnTo>
                        <a:pt x="18" y="127"/>
                      </a:lnTo>
                      <a:lnTo>
                        <a:pt x="8" y="121"/>
                      </a:lnTo>
                      <a:lnTo>
                        <a:pt x="0" y="115"/>
                      </a:lnTo>
                      <a:lnTo>
                        <a:pt x="2" y="123"/>
                      </a:lnTo>
                      <a:lnTo>
                        <a:pt x="3" y="130"/>
                      </a:lnTo>
                      <a:lnTo>
                        <a:pt x="6" y="136"/>
                      </a:lnTo>
                      <a:lnTo>
                        <a:pt x="7" y="142"/>
                      </a:lnTo>
                      <a:lnTo>
                        <a:pt x="11" y="151"/>
                      </a:lnTo>
                      <a:lnTo>
                        <a:pt x="21" y="161"/>
                      </a:lnTo>
                      <a:lnTo>
                        <a:pt x="32" y="170"/>
                      </a:lnTo>
                      <a:lnTo>
                        <a:pt x="46" y="180"/>
                      </a:lnTo>
                      <a:lnTo>
                        <a:pt x="61" y="188"/>
                      </a:lnTo>
                      <a:lnTo>
                        <a:pt x="76" y="195"/>
                      </a:lnTo>
                      <a:lnTo>
                        <a:pt x="92" y="200"/>
                      </a:lnTo>
                      <a:lnTo>
                        <a:pt x="107" y="205"/>
                      </a:lnTo>
                      <a:lnTo>
                        <a:pt x="124" y="210"/>
                      </a:lnTo>
                      <a:lnTo>
                        <a:pt x="148" y="217"/>
                      </a:lnTo>
                      <a:lnTo>
                        <a:pt x="175" y="226"/>
                      </a:lnTo>
                      <a:lnTo>
                        <a:pt x="204" y="235"/>
                      </a:lnTo>
                      <a:lnTo>
                        <a:pt x="231" y="244"/>
                      </a:lnTo>
                      <a:lnTo>
                        <a:pt x="256" y="252"/>
                      </a:lnTo>
                      <a:lnTo>
                        <a:pt x="274" y="259"/>
                      </a:lnTo>
                      <a:lnTo>
                        <a:pt x="285" y="263"/>
                      </a:lnTo>
                      <a:lnTo>
                        <a:pt x="294" y="264"/>
                      </a:lnTo>
                      <a:lnTo>
                        <a:pt x="303" y="266"/>
                      </a:lnTo>
                      <a:lnTo>
                        <a:pt x="314" y="267"/>
                      </a:lnTo>
                      <a:lnTo>
                        <a:pt x="327" y="267"/>
                      </a:lnTo>
                      <a:lnTo>
                        <a:pt x="340" y="267"/>
                      </a:lnTo>
                      <a:lnTo>
                        <a:pt x="351" y="267"/>
                      </a:lnTo>
                      <a:lnTo>
                        <a:pt x="360" y="265"/>
                      </a:lnTo>
                      <a:lnTo>
                        <a:pt x="368" y="263"/>
                      </a:lnTo>
                      <a:lnTo>
                        <a:pt x="375" y="260"/>
                      </a:lnTo>
                      <a:lnTo>
                        <a:pt x="385" y="258"/>
                      </a:lnTo>
                      <a:lnTo>
                        <a:pt x="396" y="257"/>
                      </a:lnTo>
                      <a:lnTo>
                        <a:pt x="410" y="256"/>
                      </a:lnTo>
                      <a:lnTo>
                        <a:pt x="429" y="253"/>
                      </a:lnTo>
                      <a:lnTo>
                        <a:pt x="452" y="251"/>
                      </a:lnTo>
                      <a:lnTo>
                        <a:pt x="481" y="248"/>
                      </a:lnTo>
                      <a:lnTo>
                        <a:pt x="517" y="242"/>
                      </a:lnTo>
                      <a:lnTo>
                        <a:pt x="551" y="235"/>
                      </a:lnTo>
                      <a:lnTo>
                        <a:pt x="578" y="226"/>
                      </a:lnTo>
                      <a:lnTo>
                        <a:pt x="598" y="217"/>
                      </a:lnTo>
                      <a:lnTo>
                        <a:pt x="611" y="207"/>
                      </a:lnTo>
                      <a:lnTo>
                        <a:pt x="621" y="198"/>
                      </a:lnTo>
                      <a:lnTo>
                        <a:pt x="626" y="191"/>
                      </a:lnTo>
                      <a:lnTo>
                        <a:pt x="629" y="187"/>
                      </a:lnTo>
                      <a:lnTo>
                        <a:pt x="629" y="184"/>
                      </a:lnTo>
                      <a:lnTo>
                        <a:pt x="649" y="168"/>
                      </a:lnTo>
                      <a:lnTo>
                        <a:pt x="677" y="154"/>
                      </a:lnTo>
                      <a:lnTo>
                        <a:pt x="707" y="143"/>
                      </a:lnTo>
                      <a:lnTo>
                        <a:pt x="738" y="134"/>
                      </a:lnTo>
                      <a:lnTo>
                        <a:pt x="766" y="127"/>
                      </a:lnTo>
                      <a:lnTo>
                        <a:pt x="790" y="121"/>
                      </a:lnTo>
                      <a:lnTo>
                        <a:pt x="806" y="119"/>
                      </a:lnTo>
                      <a:lnTo>
                        <a:pt x="812" y="117"/>
                      </a:lnTo>
                      <a:lnTo>
                        <a:pt x="720" y="167"/>
                      </a:lnTo>
                      <a:lnTo>
                        <a:pt x="874" y="142"/>
                      </a:lnTo>
                      <a:lnTo>
                        <a:pt x="875" y="142"/>
                      </a:lnTo>
                      <a:lnTo>
                        <a:pt x="880" y="143"/>
                      </a:lnTo>
                      <a:lnTo>
                        <a:pt x="885" y="144"/>
                      </a:lnTo>
                      <a:lnTo>
                        <a:pt x="893" y="145"/>
                      </a:lnTo>
                      <a:lnTo>
                        <a:pt x="904" y="147"/>
                      </a:lnTo>
                      <a:lnTo>
                        <a:pt x="915" y="149"/>
                      </a:lnTo>
                      <a:lnTo>
                        <a:pt x="928" y="150"/>
                      </a:lnTo>
                      <a:lnTo>
                        <a:pt x="942" y="151"/>
                      </a:lnTo>
                      <a:lnTo>
                        <a:pt x="957" y="151"/>
                      </a:lnTo>
                      <a:lnTo>
                        <a:pt x="972" y="151"/>
                      </a:lnTo>
                      <a:lnTo>
                        <a:pt x="988" y="150"/>
                      </a:lnTo>
                      <a:lnTo>
                        <a:pt x="1003" y="147"/>
                      </a:lnTo>
                      <a:lnTo>
                        <a:pt x="1019" y="144"/>
                      </a:lnTo>
                      <a:lnTo>
                        <a:pt x="1033" y="139"/>
                      </a:lnTo>
                      <a:lnTo>
                        <a:pt x="1048" y="134"/>
                      </a:lnTo>
                      <a:lnTo>
                        <a:pt x="1060" y="126"/>
                      </a:lnTo>
                      <a:lnTo>
                        <a:pt x="1069" y="117"/>
                      </a:lnTo>
                      <a:lnTo>
                        <a:pt x="1077" y="107"/>
                      </a:lnTo>
                      <a:lnTo>
                        <a:pt x="1082" y="94"/>
                      </a:lnTo>
                      <a:lnTo>
                        <a:pt x="1088" y="78"/>
                      </a:lnTo>
                      <a:lnTo>
                        <a:pt x="1093" y="61"/>
                      </a:lnTo>
                      <a:lnTo>
                        <a:pt x="1096" y="43"/>
                      </a:lnTo>
                      <a:lnTo>
                        <a:pt x="1100" y="22"/>
                      </a:lnTo>
                      <a:lnTo>
                        <a:pt x="1102" y="0"/>
                      </a:lnTo>
                      <a:lnTo>
                        <a:pt x="1094" y="8"/>
                      </a:lnTo>
                      <a:lnTo>
                        <a:pt x="1083" y="16"/>
                      </a:lnTo>
                      <a:lnTo>
                        <a:pt x="1072" y="24"/>
                      </a:lnTo>
                      <a:lnTo>
                        <a:pt x="1058" y="33"/>
                      </a:lnTo>
                      <a:lnTo>
                        <a:pt x="1043" y="41"/>
                      </a:lnTo>
                      <a:lnTo>
                        <a:pt x="1028" y="48"/>
                      </a:lnTo>
                      <a:lnTo>
                        <a:pt x="1011" y="53"/>
                      </a:lnTo>
                      <a:lnTo>
                        <a:pt x="993" y="56"/>
                      </a:lnTo>
                      <a:lnTo>
                        <a:pt x="966" y="59"/>
                      </a:lnTo>
                      <a:lnTo>
                        <a:pt x="938" y="60"/>
                      </a:lnTo>
                      <a:lnTo>
                        <a:pt x="912" y="60"/>
                      </a:lnTo>
                      <a:lnTo>
                        <a:pt x="889" y="60"/>
                      </a:lnTo>
                      <a:lnTo>
                        <a:pt x="868" y="59"/>
                      </a:lnTo>
                      <a:lnTo>
                        <a:pt x="852" y="58"/>
                      </a:lnTo>
                      <a:lnTo>
                        <a:pt x="841" y="56"/>
                      </a:lnTo>
                      <a:lnTo>
                        <a:pt x="837" y="56"/>
                      </a:lnTo>
                      <a:close/>
                    </a:path>
                  </a:pathLst>
                </a:custGeom>
                <a:solidFill>
                  <a:srgbClr val="842614"/>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21" name="Freeform 153"/>
                <p:cNvSpPr>
                  <a:spLocks/>
                </p:cNvSpPr>
                <p:nvPr/>
              </p:nvSpPr>
              <p:spPr bwMode="auto">
                <a:xfrm>
                  <a:off x="1394" y="2342"/>
                  <a:ext cx="93" cy="55"/>
                </a:xfrm>
                <a:custGeom>
                  <a:avLst/>
                  <a:gdLst/>
                  <a:ahLst/>
                  <a:cxnLst>
                    <a:cxn ang="0">
                      <a:pos x="160" y="61"/>
                    </a:cxn>
                    <a:cxn ang="0">
                      <a:pos x="152" y="55"/>
                    </a:cxn>
                    <a:cxn ang="0">
                      <a:pos x="143" y="49"/>
                    </a:cxn>
                    <a:cxn ang="0">
                      <a:pos x="133" y="45"/>
                    </a:cxn>
                    <a:cxn ang="0">
                      <a:pos x="121" y="39"/>
                    </a:cxn>
                    <a:cxn ang="0">
                      <a:pos x="107" y="35"/>
                    </a:cxn>
                    <a:cxn ang="0">
                      <a:pos x="93" y="30"/>
                    </a:cxn>
                    <a:cxn ang="0">
                      <a:pos x="80" y="25"/>
                    </a:cxn>
                    <a:cxn ang="0">
                      <a:pos x="65" y="21"/>
                    </a:cxn>
                    <a:cxn ang="0">
                      <a:pos x="58" y="18"/>
                    </a:cxn>
                    <a:cxn ang="0">
                      <a:pos x="51" y="16"/>
                    </a:cxn>
                    <a:cxn ang="0">
                      <a:pos x="43" y="14"/>
                    </a:cxn>
                    <a:cxn ang="0">
                      <a:pos x="35" y="11"/>
                    </a:cxn>
                    <a:cxn ang="0">
                      <a:pos x="27" y="9"/>
                    </a:cxn>
                    <a:cxn ang="0">
                      <a:pos x="17" y="6"/>
                    </a:cxn>
                    <a:cxn ang="0">
                      <a:pos x="9" y="3"/>
                    </a:cxn>
                    <a:cxn ang="0">
                      <a:pos x="0" y="0"/>
                    </a:cxn>
                    <a:cxn ang="0">
                      <a:pos x="1" y="5"/>
                    </a:cxn>
                    <a:cxn ang="0">
                      <a:pos x="4" y="10"/>
                    </a:cxn>
                    <a:cxn ang="0">
                      <a:pos x="5" y="15"/>
                    </a:cxn>
                    <a:cxn ang="0">
                      <a:pos x="6" y="18"/>
                    </a:cxn>
                    <a:cxn ang="0">
                      <a:pos x="11" y="29"/>
                    </a:cxn>
                    <a:cxn ang="0">
                      <a:pos x="16" y="37"/>
                    </a:cxn>
                    <a:cxn ang="0">
                      <a:pos x="23" y="44"/>
                    </a:cxn>
                    <a:cxn ang="0">
                      <a:pos x="31" y="49"/>
                    </a:cxn>
                    <a:cxn ang="0">
                      <a:pos x="39" y="54"/>
                    </a:cxn>
                    <a:cxn ang="0">
                      <a:pos x="45" y="58"/>
                    </a:cxn>
                    <a:cxn ang="0">
                      <a:pos x="50" y="59"/>
                    </a:cxn>
                    <a:cxn ang="0">
                      <a:pos x="51" y="60"/>
                    </a:cxn>
                    <a:cxn ang="0">
                      <a:pos x="77" y="67"/>
                    </a:cxn>
                    <a:cxn ang="0">
                      <a:pos x="100" y="74"/>
                    </a:cxn>
                    <a:cxn ang="0">
                      <a:pos x="121" y="81"/>
                    </a:cxn>
                    <a:cxn ang="0">
                      <a:pos x="140" y="88"/>
                    </a:cxn>
                    <a:cxn ang="0">
                      <a:pos x="156" y="94"/>
                    </a:cxn>
                    <a:cxn ang="0">
                      <a:pos x="168" y="100"/>
                    </a:cxn>
                    <a:cxn ang="0">
                      <a:pos x="179" y="106"/>
                    </a:cxn>
                    <a:cxn ang="0">
                      <a:pos x="188" y="111"/>
                    </a:cxn>
                    <a:cxn ang="0">
                      <a:pos x="184" y="99"/>
                    </a:cxn>
                    <a:cxn ang="0">
                      <a:pos x="178" y="85"/>
                    </a:cxn>
                    <a:cxn ang="0">
                      <a:pos x="169" y="73"/>
                    </a:cxn>
                    <a:cxn ang="0">
                      <a:pos x="160" y="61"/>
                    </a:cxn>
                  </a:cxnLst>
                  <a:rect l="0" t="0" r="r" b="b"/>
                  <a:pathLst>
                    <a:path w="188" h="111">
                      <a:moveTo>
                        <a:pt x="160" y="61"/>
                      </a:moveTo>
                      <a:lnTo>
                        <a:pt x="152" y="55"/>
                      </a:lnTo>
                      <a:lnTo>
                        <a:pt x="143" y="49"/>
                      </a:lnTo>
                      <a:lnTo>
                        <a:pt x="133" y="45"/>
                      </a:lnTo>
                      <a:lnTo>
                        <a:pt x="121" y="39"/>
                      </a:lnTo>
                      <a:lnTo>
                        <a:pt x="107" y="35"/>
                      </a:lnTo>
                      <a:lnTo>
                        <a:pt x="93" y="30"/>
                      </a:lnTo>
                      <a:lnTo>
                        <a:pt x="80" y="25"/>
                      </a:lnTo>
                      <a:lnTo>
                        <a:pt x="65" y="21"/>
                      </a:lnTo>
                      <a:lnTo>
                        <a:pt x="58" y="18"/>
                      </a:lnTo>
                      <a:lnTo>
                        <a:pt x="51" y="16"/>
                      </a:lnTo>
                      <a:lnTo>
                        <a:pt x="43" y="14"/>
                      </a:lnTo>
                      <a:lnTo>
                        <a:pt x="35" y="11"/>
                      </a:lnTo>
                      <a:lnTo>
                        <a:pt x="27" y="9"/>
                      </a:lnTo>
                      <a:lnTo>
                        <a:pt x="17" y="6"/>
                      </a:lnTo>
                      <a:lnTo>
                        <a:pt x="9" y="3"/>
                      </a:lnTo>
                      <a:lnTo>
                        <a:pt x="0" y="0"/>
                      </a:lnTo>
                      <a:lnTo>
                        <a:pt x="1" y="5"/>
                      </a:lnTo>
                      <a:lnTo>
                        <a:pt x="4" y="10"/>
                      </a:lnTo>
                      <a:lnTo>
                        <a:pt x="5" y="15"/>
                      </a:lnTo>
                      <a:lnTo>
                        <a:pt x="6" y="18"/>
                      </a:lnTo>
                      <a:lnTo>
                        <a:pt x="11" y="29"/>
                      </a:lnTo>
                      <a:lnTo>
                        <a:pt x="16" y="37"/>
                      </a:lnTo>
                      <a:lnTo>
                        <a:pt x="23" y="44"/>
                      </a:lnTo>
                      <a:lnTo>
                        <a:pt x="31" y="49"/>
                      </a:lnTo>
                      <a:lnTo>
                        <a:pt x="39" y="54"/>
                      </a:lnTo>
                      <a:lnTo>
                        <a:pt x="45" y="58"/>
                      </a:lnTo>
                      <a:lnTo>
                        <a:pt x="50" y="59"/>
                      </a:lnTo>
                      <a:lnTo>
                        <a:pt x="51" y="60"/>
                      </a:lnTo>
                      <a:lnTo>
                        <a:pt x="77" y="67"/>
                      </a:lnTo>
                      <a:lnTo>
                        <a:pt x="100" y="74"/>
                      </a:lnTo>
                      <a:lnTo>
                        <a:pt x="121" y="81"/>
                      </a:lnTo>
                      <a:lnTo>
                        <a:pt x="140" y="88"/>
                      </a:lnTo>
                      <a:lnTo>
                        <a:pt x="156" y="94"/>
                      </a:lnTo>
                      <a:lnTo>
                        <a:pt x="168" y="100"/>
                      </a:lnTo>
                      <a:lnTo>
                        <a:pt x="179" y="106"/>
                      </a:lnTo>
                      <a:lnTo>
                        <a:pt x="188" y="111"/>
                      </a:lnTo>
                      <a:lnTo>
                        <a:pt x="184" y="99"/>
                      </a:lnTo>
                      <a:lnTo>
                        <a:pt x="178" y="85"/>
                      </a:lnTo>
                      <a:lnTo>
                        <a:pt x="169" y="73"/>
                      </a:lnTo>
                      <a:lnTo>
                        <a:pt x="160" y="61"/>
                      </a:lnTo>
                      <a:close/>
                    </a:path>
                  </a:pathLst>
                </a:custGeom>
                <a:solidFill>
                  <a:srgbClr val="842614"/>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22" name="Freeform 154"/>
                <p:cNvSpPr>
                  <a:spLocks/>
                </p:cNvSpPr>
                <p:nvPr/>
              </p:nvSpPr>
              <p:spPr bwMode="auto">
                <a:xfrm>
                  <a:off x="1631" y="1860"/>
                  <a:ext cx="9" cy="12"/>
                </a:xfrm>
                <a:custGeom>
                  <a:avLst/>
                  <a:gdLst/>
                  <a:ahLst/>
                  <a:cxnLst>
                    <a:cxn ang="0">
                      <a:pos x="17" y="25"/>
                    </a:cxn>
                    <a:cxn ang="0">
                      <a:pos x="15" y="18"/>
                    </a:cxn>
                    <a:cxn ang="0">
                      <a:pos x="11" y="12"/>
                    </a:cxn>
                    <a:cxn ang="0">
                      <a:pos x="8" y="5"/>
                    </a:cxn>
                    <a:cxn ang="0">
                      <a:pos x="6" y="0"/>
                    </a:cxn>
                    <a:cxn ang="0">
                      <a:pos x="0" y="4"/>
                    </a:cxn>
                    <a:cxn ang="0">
                      <a:pos x="1" y="10"/>
                    </a:cxn>
                    <a:cxn ang="0">
                      <a:pos x="7" y="17"/>
                    </a:cxn>
                    <a:cxn ang="0">
                      <a:pos x="17" y="25"/>
                    </a:cxn>
                  </a:cxnLst>
                  <a:rect l="0" t="0" r="r" b="b"/>
                  <a:pathLst>
                    <a:path w="17" h="25">
                      <a:moveTo>
                        <a:pt x="17" y="25"/>
                      </a:moveTo>
                      <a:lnTo>
                        <a:pt x="15" y="18"/>
                      </a:lnTo>
                      <a:lnTo>
                        <a:pt x="11" y="12"/>
                      </a:lnTo>
                      <a:lnTo>
                        <a:pt x="8" y="5"/>
                      </a:lnTo>
                      <a:lnTo>
                        <a:pt x="6" y="0"/>
                      </a:lnTo>
                      <a:lnTo>
                        <a:pt x="0" y="4"/>
                      </a:lnTo>
                      <a:lnTo>
                        <a:pt x="1" y="10"/>
                      </a:lnTo>
                      <a:lnTo>
                        <a:pt x="7" y="17"/>
                      </a:lnTo>
                      <a:lnTo>
                        <a:pt x="17" y="25"/>
                      </a:lnTo>
                      <a:close/>
                    </a:path>
                  </a:pathLst>
                </a:custGeom>
                <a:solidFill>
                  <a:srgbClr val="842614"/>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23" name="Freeform 155"/>
                <p:cNvSpPr>
                  <a:spLocks/>
                </p:cNvSpPr>
                <p:nvPr/>
              </p:nvSpPr>
              <p:spPr bwMode="auto">
                <a:xfrm>
                  <a:off x="1630" y="1917"/>
                  <a:ext cx="30" cy="132"/>
                </a:xfrm>
                <a:custGeom>
                  <a:avLst/>
                  <a:gdLst/>
                  <a:ahLst/>
                  <a:cxnLst>
                    <a:cxn ang="0">
                      <a:pos x="25" y="83"/>
                    </a:cxn>
                    <a:cxn ang="0">
                      <a:pos x="8" y="153"/>
                    </a:cxn>
                    <a:cxn ang="0">
                      <a:pos x="0" y="193"/>
                    </a:cxn>
                    <a:cxn ang="0">
                      <a:pos x="0" y="214"/>
                    </a:cxn>
                    <a:cxn ang="0">
                      <a:pos x="6" y="227"/>
                    </a:cxn>
                    <a:cxn ang="0">
                      <a:pos x="10" y="231"/>
                    </a:cxn>
                    <a:cxn ang="0">
                      <a:pos x="15" y="236"/>
                    </a:cxn>
                    <a:cxn ang="0">
                      <a:pos x="22" y="241"/>
                    </a:cxn>
                    <a:cxn ang="0">
                      <a:pos x="30" y="245"/>
                    </a:cxn>
                    <a:cxn ang="0">
                      <a:pos x="38" y="251"/>
                    </a:cxn>
                    <a:cxn ang="0">
                      <a:pos x="46" y="256"/>
                    </a:cxn>
                    <a:cxn ang="0">
                      <a:pos x="54" y="260"/>
                    </a:cxn>
                    <a:cxn ang="0">
                      <a:pos x="61" y="264"/>
                    </a:cxn>
                    <a:cxn ang="0">
                      <a:pos x="53" y="246"/>
                    </a:cxn>
                    <a:cxn ang="0">
                      <a:pos x="46" y="230"/>
                    </a:cxn>
                    <a:cxn ang="0">
                      <a:pos x="43" y="218"/>
                    </a:cxn>
                    <a:cxn ang="0">
                      <a:pos x="41" y="207"/>
                    </a:cxn>
                    <a:cxn ang="0">
                      <a:pos x="41" y="168"/>
                    </a:cxn>
                    <a:cxn ang="0">
                      <a:pos x="45" y="122"/>
                    </a:cxn>
                    <a:cxn ang="0">
                      <a:pos x="51" y="80"/>
                    </a:cxn>
                    <a:cxn ang="0">
                      <a:pos x="56" y="58"/>
                    </a:cxn>
                    <a:cxn ang="0">
                      <a:pos x="56" y="52"/>
                    </a:cxn>
                    <a:cxn ang="0">
                      <a:pos x="54" y="39"/>
                    </a:cxn>
                    <a:cxn ang="0">
                      <a:pos x="52" y="20"/>
                    </a:cxn>
                    <a:cxn ang="0">
                      <a:pos x="48" y="0"/>
                    </a:cxn>
                    <a:cxn ang="0">
                      <a:pos x="43" y="12"/>
                    </a:cxn>
                    <a:cxn ang="0">
                      <a:pos x="42" y="14"/>
                    </a:cxn>
                    <a:cxn ang="0">
                      <a:pos x="37" y="30"/>
                    </a:cxn>
                    <a:cxn ang="0">
                      <a:pos x="25" y="83"/>
                    </a:cxn>
                  </a:cxnLst>
                  <a:rect l="0" t="0" r="r" b="b"/>
                  <a:pathLst>
                    <a:path w="61" h="264">
                      <a:moveTo>
                        <a:pt x="25" y="83"/>
                      </a:moveTo>
                      <a:lnTo>
                        <a:pt x="8" y="153"/>
                      </a:lnTo>
                      <a:lnTo>
                        <a:pt x="0" y="193"/>
                      </a:lnTo>
                      <a:lnTo>
                        <a:pt x="0" y="214"/>
                      </a:lnTo>
                      <a:lnTo>
                        <a:pt x="6" y="227"/>
                      </a:lnTo>
                      <a:lnTo>
                        <a:pt x="10" y="231"/>
                      </a:lnTo>
                      <a:lnTo>
                        <a:pt x="15" y="236"/>
                      </a:lnTo>
                      <a:lnTo>
                        <a:pt x="22" y="241"/>
                      </a:lnTo>
                      <a:lnTo>
                        <a:pt x="30" y="245"/>
                      </a:lnTo>
                      <a:lnTo>
                        <a:pt x="38" y="251"/>
                      </a:lnTo>
                      <a:lnTo>
                        <a:pt x="46" y="256"/>
                      </a:lnTo>
                      <a:lnTo>
                        <a:pt x="54" y="260"/>
                      </a:lnTo>
                      <a:lnTo>
                        <a:pt x="61" y="264"/>
                      </a:lnTo>
                      <a:lnTo>
                        <a:pt x="53" y="246"/>
                      </a:lnTo>
                      <a:lnTo>
                        <a:pt x="46" y="230"/>
                      </a:lnTo>
                      <a:lnTo>
                        <a:pt x="43" y="218"/>
                      </a:lnTo>
                      <a:lnTo>
                        <a:pt x="41" y="207"/>
                      </a:lnTo>
                      <a:lnTo>
                        <a:pt x="41" y="168"/>
                      </a:lnTo>
                      <a:lnTo>
                        <a:pt x="45" y="122"/>
                      </a:lnTo>
                      <a:lnTo>
                        <a:pt x="51" y="80"/>
                      </a:lnTo>
                      <a:lnTo>
                        <a:pt x="56" y="58"/>
                      </a:lnTo>
                      <a:lnTo>
                        <a:pt x="56" y="52"/>
                      </a:lnTo>
                      <a:lnTo>
                        <a:pt x="54" y="39"/>
                      </a:lnTo>
                      <a:lnTo>
                        <a:pt x="52" y="20"/>
                      </a:lnTo>
                      <a:lnTo>
                        <a:pt x="48" y="0"/>
                      </a:lnTo>
                      <a:lnTo>
                        <a:pt x="43" y="12"/>
                      </a:lnTo>
                      <a:lnTo>
                        <a:pt x="42" y="14"/>
                      </a:lnTo>
                      <a:lnTo>
                        <a:pt x="37" y="30"/>
                      </a:lnTo>
                      <a:lnTo>
                        <a:pt x="25" y="83"/>
                      </a:lnTo>
                      <a:close/>
                    </a:path>
                  </a:pathLst>
                </a:custGeom>
                <a:solidFill>
                  <a:srgbClr val="842614"/>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24" name="Freeform 156"/>
                <p:cNvSpPr>
                  <a:spLocks/>
                </p:cNvSpPr>
                <p:nvPr/>
              </p:nvSpPr>
              <p:spPr bwMode="auto">
                <a:xfrm>
                  <a:off x="1376" y="2265"/>
                  <a:ext cx="114" cy="50"/>
                </a:xfrm>
                <a:custGeom>
                  <a:avLst/>
                  <a:gdLst/>
                  <a:ahLst/>
                  <a:cxnLst>
                    <a:cxn ang="0">
                      <a:pos x="206" y="58"/>
                    </a:cxn>
                    <a:cxn ang="0">
                      <a:pos x="193" y="52"/>
                    </a:cxn>
                    <a:cxn ang="0">
                      <a:pos x="185" y="47"/>
                    </a:cxn>
                    <a:cxn ang="0">
                      <a:pos x="179" y="45"/>
                    </a:cxn>
                    <a:cxn ang="0">
                      <a:pos x="175" y="42"/>
                    </a:cxn>
                    <a:cxn ang="0">
                      <a:pos x="169" y="41"/>
                    </a:cxn>
                    <a:cxn ang="0">
                      <a:pos x="161" y="39"/>
                    </a:cxn>
                    <a:cxn ang="0">
                      <a:pos x="147" y="35"/>
                    </a:cxn>
                    <a:cxn ang="0">
                      <a:pos x="127" y="31"/>
                    </a:cxn>
                    <a:cxn ang="0">
                      <a:pos x="106" y="25"/>
                    </a:cxn>
                    <a:cxn ang="0">
                      <a:pos x="86" y="20"/>
                    </a:cxn>
                    <a:cxn ang="0">
                      <a:pos x="70" y="17"/>
                    </a:cxn>
                    <a:cxn ang="0">
                      <a:pos x="56" y="14"/>
                    </a:cxn>
                    <a:cxn ang="0">
                      <a:pos x="46" y="11"/>
                    </a:cxn>
                    <a:cxn ang="0">
                      <a:pos x="38" y="9"/>
                    </a:cxn>
                    <a:cxn ang="0">
                      <a:pos x="33" y="8"/>
                    </a:cxn>
                    <a:cxn ang="0">
                      <a:pos x="32" y="8"/>
                    </a:cxn>
                    <a:cxn ang="0">
                      <a:pos x="31" y="8"/>
                    </a:cxn>
                    <a:cxn ang="0">
                      <a:pos x="26" y="9"/>
                    </a:cxn>
                    <a:cxn ang="0">
                      <a:pos x="20" y="9"/>
                    </a:cxn>
                    <a:cxn ang="0">
                      <a:pos x="13" y="8"/>
                    </a:cxn>
                    <a:cxn ang="0">
                      <a:pos x="10" y="7"/>
                    </a:cxn>
                    <a:cxn ang="0">
                      <a:pos x="7" y="5"/>
                    </a:cxn>
                    <a:cxn ang="0">
                      <a:pos x="3" y="3"/>
                    </a:cxn>
                    <a:cxn ang="0">
                      <a:pos x="0" y="0"/>
                    </a:cxn>
                    <a:cxn ang="0">
                      <a:pos x="7" y="8"/>
                    </a:cxn>
                    <a:cxn ang="0">
                      <a:pos x="13" y="14"/>
                    </a:cxn>
                    <a:cxn ang="0">
                      <a:pos x="17" y="17"/>
                    </a:cxn>
                    <a:cxn ang="0">
                      <a:pos x="19" y="18"/>
                    </a:cxn>
                    <a:cxn ang="0">
                      <a:pos x="25" y="19"/>
                    </a:cxn>
                    <a:cxn ang="0">
                      <a:pos x="39" y="23"/>
                    </a:cxn>
                    <a:cxn ang="0">
                      <a:pos x="61" y="28"/>
                    </a:cxn>
                    <a:cxn ang="0">
                      <a:pos x="86" y="35"/>
                    </a:cxn>
                    <a:cxn ang="0">
                      <a:pos x="114" y="42"/>
                    </a:cxn>
                    <a:cxn ang="0">
                      <a:pos x="140" y="52"/>
                    </a:cxn>
                    <a:cxn ang="0">
                      <a:pos x="163" y="60"/>
                    </a:cxn>
                    <a:cxn ang="0">
                      <a:pos x="180" y="68"/>
                    </a:cxn>
                    <a:cxn ang="0">
                      <a:pos x="187" y="71"/>
                    </a:cxn>
                    <a:cxn ang="0">
                      <a:pos x="193" y="76"/>
                    </a:cxn>
                    <a:cxn ang="0">
                      <a:pos x="200" y="79"/>
                    </a:cxn>
                    <a:cxn ang="0">
                      <a:pos x="206" y="84"/>
                    </a:cxn>
                    <a:cxn ang="0">
                      <a:pos x="210" y="88"/>
                    </a:cxn>
                    <a:cxn ang="0">
                      <a:pos x="216" y="93"/>
                    </a:cxn>
                    <a:cxn ang="0">
                      <a:pos x="220" y="96"/>
                    </a:cxn>
                    <a:cxn ang="0">
                      <a:pos x="224" y="101"/>
                    </a:cxn>
                    <a:cxn ang="0">
                      <a:pos x="228" y="93"/>
                    </a:cxn>
                    <a:cxn ang="0">
                      <a:pos x="228" y="83"/>
                    </a:cxn>
                    <a:cxn ang="0">
                      <a:pos x="222" y="71"/>
                    </a:cxn>
                    <a:cxn ang="0">
                      <a:pos x="206" y="58"/>
                    </a:cxn>
                  </a:cxnLst>
                  <a:rect l="0" t="0" r="r" b="b"/>
                  <a:pathLst>
                    <a:path w="228" h="101">
                      <a:moveTo>
                        <a:pt x="206" y="58"/>
                      </a:moveTo>
                      <a:lnTo>
                        <a:pt x="193" y="52"/>
                      </a:lnTo>
                      <a:lnTo>
                        <a:pt x="185" y="47"/>
                      </a:lnTo>
                      <a:lnTo>
                        <a:pt x="179" y="45"/>
                      </a:lnTo>
                      <a:lnTo>
                        <a:pt x="175" y="42"/>
                      </a:lnTo>
                      <a:lnTo>
                        <a:pt x="169" y="41"/>
                      </a:lnTo>
                      <a:lnTo>
                        <a:pt x="161" y="39"/>
                      </a:lnTo>
                      <a:lnTo>
                        <a:pt x="147" y="35"/>
                      </a:lnTo>
                      <a:lnTo>
                        <a:pt x="127" y="31"/>
                      </a:lnTo>
                      <a:lnTo>
                        <a:pt x="106" y="25"/>
                      </a:lnTo>
                      <a:lnTo>
                        <a:pt x="86" y="20"/>
                      </a:lnTo>
                      <a:lnTo>
                        <a:pt x="70" y="17"/>
                      </a:lnTo>
                      <a:lnTo>
                        <a:pt x="56" y="14"/>
                      </a:lnTo>
                      <a:lnTo>
                        <a:pt x="46" y="11"/>
                      </a:lnTo>
                      <a:lnTo>
                        <a:pt x="38" y="9"/>
                      </a:lnTo>
                      <a:lnTo>
                        <a:pt x="33" y="8"/>
                      </a:lnTo>
                      <a:lnTo>
                        <a:pt x="32" y="8"/>
                      </a:lnTo>
                      <a:lnTo>
                        <a:pt x="31" y="8"/>
                      </a:lnTo>
                      <a:lnTo>
                        <a:pt x="26" y="9"/>
                      </a:lnTo>
                      <a:lnTo>
                        <a:pt x="20" y="9"/>
                      </a:lnTo>
                      <a:lnTo>
                        <a:pt x="13" y="8"/>
                      </a:lnTo>
                      <a:lnTo>
                        <a:pt x="10" y="7"/>
                      </a:lnTo>
                      <a:lnTo>
                        <a:pt x="7" y="5"/>
                      </a:lnTo>
                      <a:lnTo>
                        <a:pt x="3" y="3"/>
                      </a:lnTo>
                      <a:lnTo>
                        <a:pt x="0" y="0"/>
                      </a:lnTo>
                      <a:lnTo>
                        <a:pt x="7" y="8"/>
                      </a:lnTo>
                      <a:lnTo>
                        <a:pt x="13" y="14"/>
                      </a:lnTo>
                      <a:lnTo>
                        <a:pt x="17" y="17"/>
                      </a:lnTo>
                      <a:lnTo>
                        <a:pt x="19" y="18"/>
                      </a:lnTo>
                      <a:lnTo>
                        <a:pt x="25" y="19"/>
                      </a:lnTo>
                      <a:lnTo>
                        <a:pt x="39" y="23"/>
                      </a:lnTo>
                      <a:lnTo>
                        <a:pt x="61" y="28"/>
                      </a:lnTo>
                      <a:lnTo>
                        <a:pt x="86" y="35"/>
                      </a:lnTo>
                      <a:lnTo>
                        <a:pt x="114" y="42"/>
                      </a:lnTo>
                      <a:lnTo>
                        <a:pt x="140" y="52"/>
                      </a:lnTo>
                      <a:lnTo>
                        <a:pt x="163" y="60"/>
                      </a:lnTo>
                      <a:lnTo>
                        <a:pt x="180" y="68"/>
                      </a:lnTo>
                      <a:lnTo>
                        <a:pt x="187" y="71"/>
                      </a:lnTo>
                      <a:lnTo>
                        <a:pt x="193" y="76"/>
                      </a:lnTo>
                      <a:lnTo>
                        <a:pt x="200" y="79"/>
                      </a:lnTo>
                      <a:lnTo>
                        <a:pt x="206" y="84"/>
                      </a:lnTo>
                      <a:lnTo>
                        <a:pt x="210" y="88"/>
                      </a:lnTo>
                      <a:lnTo>
                        <a:pt x="216" y="93"/>
                      </a:lnTo>
                      <a:lnTo>
                        <a:pt x="220" y="96"/>
                      </a:lnTo>
                      <a:lnTo>
                        <a:pt x="224" y="101"/>
                      </a:lnTo>
                      <a:lnTo>
                        <a:pt x="228" y="93"/>
                      </a:lnTo>
                      <a:lnTo>
                        <a:pt x="228" y="83"/>
                      </a:lnTo>
                      <a:lnTo>
                        <a:pt x="222" y="71"/>
                      </a:lnTo>
                      <a:lnTo>
                        <a:pt x="206" y="58"/>
                      </a:lnTo>
                      <a:close/>
                    </a:path>
                  </a:pathLst>
                </a:custGeom>
                <a:solidFill>
                  <a:srgbClr val="842614"/>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25" name="Freeform 157"/>
                <p:cNvSpPr>
                  <a:spLocks/>
                </p:cNvSpPr>
                <p:nvPr/>
              </p:nvSpPr>
              <p:spPr bwMode="auto">
                <a:xfrm>
                  <a:off x="1413" y="2166"/>
                  <a:ext cx="103" cy="45"/>
                </a:xfrm>
                <a:custGeom>
                  <a:avLst/>
                  <a:gdLst/>
                  <a:ahLst/>
                  <a:cxnLst>
                    <a:cxn ang="0">
                      <a:pos x="140" y="14"/>
                    </a:cxn>
                    <a:cxn ang="0">
                      <a:pos x="135" y="11"/>
                    </a:cxn>
                    <a:cxn ang="0">
                      <a:pos x="129" y="9"/>
                    </a:cxn>
                    <a:cxn ang="0">
                      <a:pos x="124" y="7"/>
                    </a:cxn>
                    <a:cxn ang="0">
                      <a:pos x="118" y="7"/>
                    </a:cxn>
                    <a:cxn ang="0">
                      <a:pos x="111" y="9"/>
                    </a:cxn>
                    <a:cxn ang="0">
                      <a:pos x="105" y="10"/>
                    </a:cxn>
                    <a:cxn ang="0">
                      <a:pos x="98" y="11"/>
                    </a:cxn>
                    <a:cxn ang="0">
                      <a:pos x="91" y="11"/>
                    </a:cxn>
                    <a:cxn ang="0">
                      <a:pos x="86" y="11"/>
                    </a:cxn>
                    <a:cxn ang="0">
                      <a:pos x="80" y="10"/>
                    </a:cxn>
                    <a:cxn ang="0">
                      <a:pos x="74" y="9"/>
                    </a:cxn>
                    <a:cxn ang="0">
                      <a:pos x="68" y="7"/>
                    </a:cxn>
                    <a:cxn ang="0">
                      <a:pos x="63" y="5"/>
                    </a:cxn>
                    <a:cxn ang="0">
                      <a:pos x="57" y="4"/>
                    </a:cxn>
                    <a:cxn ang="0">
                      <a:pos x="51" y="2"/>
                    </a:cxn>
                    <a:cxn ang="0">
                      <a:pos x="45" y="0"/>
                    </a:cxn>
                    <a:cxn ang="0">
                      <a:pos x="45" y="0"/>
                    </a:cxn>
                    <a:cxn ang="0">
                      <a:pos x="45" y="0"/>
                    </a:cxn>
                    <a:cxn ang="0">
                      <a:pos x="44" y="0"/>
                    </a:cxn>
                    <a:cxn ang="0">
                      <a:pos x="44" y="0"/>
                    </a:cxn>
                    <a:cxn ang="0">
                      <a:pos x="40" y="0"/>
                    </a:cxn>
                    <a:cxn ang="0">
                      <a:pos x="36" y="0"/>
                    </a:cxn>
                    <a:cxn ang="0">
                      <a:pos x="31" y="0"/>
                    </a:cxn>
                    <a:cxn ang="0">
                      <a:pos x="27" y="2"/>
                    </a:cxn>
                    <a:cxn ang="0">
                      <a:pos x="21" y="3"/>
                    </a:cxn>
                    <a:cxn ang="0">
                      <a:pos x="16" y="5"/>
                    </a:cxn>
                    <a:cxn ang="0">
                      <a:pos x="11" y="6"/>
                    </a:cxn>
                    <a:cxn ang="0">
                      <a:pos x="6" y="7"/>
                    </a:cxn>
                    <a:cxn ang="0">
                      <a:pos x="4" y="15"/>
                    </a:cxn>
                    <a:cxn ang="0">
                      <a:pos x="2" y="21"/>
                    </a:cxn>
                    <a:cxn ang="0">
                      <a:pos x="0" y="26"/>
                    </a:cxn>
                    <a:cxn ang="0">
                      <a:pos x="0" y="27"/>
                    </a:cxn>
                    <a:cxn ang="0">
                      <a:pos x="3" y="27"/>
                    </a:cxn>
                    <a:cxn ang="0">
                      <a:pos x="7" y="28"/>
                    </a:cxn>
                    <a:cxn ang="0">
                      <a:pos x="15" y="29"/>
                    </a:cxn>
                    <a:cxn ang="0">
                      <a:pos x="26" y="30"/>
                    </a:cxn>
                    <a:cxn ang="0">
                      <a:pos x="38" y="33"/>
                    </a:cxn>
                    <a:cxn ang="0">
                      <a:pos x="52" y="35"/>
                    </a:cxn>
                    <a:cxn ang="0">
                      <a:pos x="68" y="37"/>
                    </a:cxn>
                    <a:cxn ang="0">
                      <a:pos x="84" y="41"/>
                    </a:cxn>
                    <a:cxn ang="0">
                      <a:pos x="101" y="43"/>
                    </a:cxn>
                    <a:cxn ang="0">
                      <a:pos x="117" y="47"/>
                    </a:cxn>
                    <a:cxn ang="0">
                      <a:pos x="133" y="51"/>
                    </a:cxn>
                    <a:cxn ang="0">
                      <a:pos x="147" y="55"/>
                    </a:cxn>
                    <a:cxn ang="0">
                      <a:pos x="160" y="59"/>
                    </a:cxn>
                    <a:cxn ang="0">
                      <a:pos x="172" y="63"/>
                    </a:cxn>
                    <a:cxn ang="0">
                      <a:pos x="181" y="67"/>
                    </a:cxn>
                    <a:cxn ang="0">
                      <a:pos x="187" y="72"/>
                    </a:cxn>
                    <a:cxn ang="0">
                      <a:pos x="192" y="77"/>
                    </a:cxn>
                    <a:cxn ang="0">
                      <a:pos x="197" y="82"/>
                    </a:cxn>
                    <a:cxn ang="0">
                      <a:pos x="202" y="87"/>
                    </a:cxn>
                    <a:cxn ang="0">
                      <a:pos x="206" y="92"/>
                    </a:cxn>
                    <a:cxn ang="0">
                      <a:pos x="188" y="52"/>
                    </a:cxn>
                    <a:cxn ang="0">
                      <a:pos x="187" y="51"/>
                    </a:cxn>
                    <a:cxn ang="0">
                      <a:pos x="182" y="49"/>
                    </a:cxn>
                    <a:cxn ang="0">
                      <a:pos x="177" y="44"/>
                    </a:cxn>
                    <a:cxn ang="0">
                      <a:pos x="168" y="39"/>
                    </a:cxn>
                    <a:cxn ang="0">
                      <a:pos x="160" y="33"/>
                    </a:cxn>
                    <a:cxn ang="0">
                      <a:pos x="152" y="26"/>
                    </a:cxn>
                    <a:cxn ang="0">
                      <a:pos x="145" y="20"/>
                    </a:cxn>
                    <a:cxn ang="0">
                      <a:pos x="140" y="14"/>
                    </a:cxn>
                  </a:cxnLst>
                  <a:rect l="0" t="0" r="r" b="b"/>
                  <a:pathLst>
                    <a:path w="206" h="92">
                      <a:moveTo>
                        <a:pt x="140" y="14"/>
                      </a:moveTo>
                      <a:lnTo>
                        <a:pt x="135" y="11"/>
                      </a:lnTo>
                      <a:lnTo>
                        <a:pt x="129" y="9"/>
                      </a:lnTo>
                      <a:lnTo>
                        <a:pt x="124" y="7"/>
                      </a:lnTo>
                      <a:lnTo>
                        <a:pt x="118" y="7"/>
                      </a:lnTo>
                      <a:lnTo>
                        <a:pt x="111" y="9"/>
                      </a:lnTo>
                      <a:lnTo>
                        <a:pt x="105" y="10"/>
                      </a:lnTo>
                      <a:lnTo>
                        <a:pt x="98" y="11"/>
                      </a:lnTo>
                      <a:lnTo>
                        <a:pt x="91" y="11"/>
                      </a:lnTo>
                      <a:lnTo>
                        <a:pt x="86" y="11"/>
                      </a:lnTo>
                      <a:lnTo>
                        <a:pt x="80" y="10"/>
                      </a:lnTo>
                      <a:lnTo>
                        <a:pt x="74" y="9"/>
                      </a:lnTo>
                      <a:lnTo>
                        <a:pt x="68" y="7"/>
                      </a:lnTo>
                      <a:lnTo>
                        <a:pt x="63" y="5"/>
                      </a:lnTo>
                      <a:lnTo>
                        <a:pt x="57" y="4"/>
                      </a:lnTo>
                      <a:lnTo>
                        <a:pt x="51" y="2"/>
                      </a:lnTo>
                      <a:lnTo>
                        <a:pt x="45" y="0"/>
                      </a:lnTo>
                      <a:lnTo>
                        <a:pt x="45" y="0"/>
                      </a:lnTo>
                      <a:lnTo>
                        <a:pt x="45" y="0"/>
                      </a:lnTo>
                      <a:lnTo>
                        <a:pt x="44" y="0"/>
                      </a:lnTo>
                      <a:lnTo>
                        <a:pt x="44" y="0"/>
                      </a:lnTo>
                      <a:lnTo>
                        <a:pt x="40" y="0"/>
                      </a:lnTo>
                      <a:lnTo>
                        <a:pt x="36" y="0"/>
                      </a:lnTo>
                      <a:lnTo>
                        <a:pt x="31" y="0"/>
                      </a:lnTo>
                      <a:lnTo>
                        <a:pt x="27" y="2"/>
                      </a:lnTo>
                      <a:lnTo>
                        <a:pt x="21" y="3"/>
                      </a:lnTo>
                      <a:lnTo>
                        <a:pt x="16" y="5"/>
                      </a:lnTo>
                      <a:lnTo>
                        <a:pt x="11" y="6"/>
                      </a:lnTo>
                      <a:lnTo>
                        <a:pt x="6" y="7"/>
                      </a:lnTo>
                      <a:lnTo>
                        <a:pt x="4" y="15"/>
                      </a:lnTo>
                      <a:lnTo>
                        <a:pt x="2" y="21"/>
                      </a:lnTo>
                      <a:lnTo>
                        <a:pt x="0" y="26"/>
                      </a:lnTo>
                      <a:lnTo>
                        <a:pt x="0" y="27"/>
                      </a:lnTo>
                      <a:lnTo>
                        <a:pt x="3" y="27"/>
                      </a:lnTo>
                      <a:lnTo>
                        <a:pt x="7" y="28"/>
                      </a:lnTo>
                      <a:lnTo>
                        <a:pt x="15" y="29"/>
                      </a:lnTo>
                      <a:lnTo>
                        <a:pt x="26" y="30"/>
                      </a:lnTo>
                      <a:lnTo>
                        <a:pt x="38" y="33"/>
                      </a:lnTo>
                      <a:lnTo>
                        <a:pt x="52" y="35"/>
                      </a:lnTo>
                      <a:lnTo>
                        <a:pt x="68" y="37"/>
                      </a:lnTo>
                      <a:lnTo>
                        <a:pt x="84" y="41"/>
                      </a:lnTo>
                      <a:lnTo>
                        <a:pt x="101" y="43"/>
                      </a:lnTo>
                      <a:lnTo>
                        <a:pt x="117" y="47"/>
                      </a:lnTo>
                      <a:lnTo>
                        <a:pt x="133" y="51"/>
                      </a:lnTo>
                      <a:lnTo>
                        <a:pt x="147" y="55"/>
                      </a:lnTo>
                      <a:lnTo>
                        <a:pt x="160" y="59"/>
                      </a:lnTo>
                      <a:lnTo>
                        <a:pt x="172" y="63"/>
                      </a:lnTo>
                      <a:lnTo>
                        <a:pt x="181" y="67"/>
                      </a:lnTo>
                      <a:lnTo>
                        <a:pt x="187" y="72"/>
                      </a:lnTo>
                      <a:lnTo>
                        <a:pt x="192" y="77"/>
                      </a:lnTo>
                      <a:lnTo>
                        <a:pt x="197" y="82"/>
                      </a:lnTo>
                      <a:lnTo>
                        <a:pt x="202" y="87"/>
                      </a:lnTo>
                      <a:lnTo>
                        <a:pt x="206" y="92"/>
                      </a:lnTo>
                      <a:lnTo>
                        <a:pt x="188" y="52"/>
                      </a:lnTo>
                      <a:lnTo>
                        <a:pt x="187" y="51"/>
                      </a:lnTo>
                      <a:lnTo>
                        <a:pt x="182" y="49"/>
                      </a:lnTo>
                      <a:lnTo>
                        <a:pt x="177" y="44"/>
                      </a:lnTo>
                      <a:lnTo>
                        <a:pt x="168" y="39"/>
                      </a:lnTo>
                      <a:lnTo>
                        <a:pt x="160" y="33"/>
                      </a:lnTo>
                      <a:lnTo>
                        <a:pt x="152" y="26"/>
                      </a:lnTo>
                      <a:lnTo>
                        <a:pt x="145" y="20"/>
                      </a:lnTo>
                      <a:lnTo>
                        <a:pt x="140" y="14"/>
                      </a:lnTo>
                      <a:close/>
                    </a:path>
                  </a:pathLst>
                </a:custGeom>
                <a:solidFill>
                  <a:srgbClr val="842614"/>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26" name="Freeform 158"/>
                <p:cNvSpPr>
                  <a:spLocks/>
                </p:cNvSpPr>
                <p:nvPr/>
              </p:nvSpPr>
              <p:spPr bwMode="auto">
                <a:xfrm>
                  <a:off x="1527" y="2345"/>
                  <a:ext cx="45" cy="50"/>
                </a:xfrm>
                <a:custGeom>
                  <a:avLst/>
                  <a:gdLst/>
                  <a:ahLst/>
                  <a:cxnLst>
                    <a:cxn ang="0">
                      <a:pos x="0" y="2"/>
                    </a:cxn>
                    <a:cxn ang="0">
                      <a:pos x="5" y="8"/>
                    </a:cxn>
                    <a:cxn ang="0">
                      <a:pos x="15" y="22"/>
                    </a:cxn>
                    <a:cxn ang="0">
                      <a:pos x="27" y="41"/>
                    </a:cxn>
                    <a:cxn ang="0">
                      <a:pos x="34" y="62"/>
                    </a:cxn>
                    <a:cxn ang="0">
                      <a:pos x="36" y="71"/>
                    </a:cxn>
                    <a:cxn ang="0">
                      <a:pos x="41" y="79"/>
                    </a:cxn>
                    <a:cxn ang="0">
                      <a:pos x="48" y="85"/>
                    </a:cxn>
                    <a:cxn ang="0">
                      <a:pos x="56" y="91"/>
                    </a:cxn>
                    <a:cxn ang="0">
                      <a:pos x="64" y="94"/>
                    </a:cxn>
                    <a:cxn ang="0">
                      <a:pos x="72" y="97"/>
                    </a:cxn>
                    <a:cxn ang="0">
                      <a:pos x="79" y="97"/>
                    </a:cxn>
                    <a:cxn ang="0">
                      <a:pos x="86" y="95"/>
                    </a:cxn>
                    <a:cxn ang="0">
                      <a:pos x="90" y="89"/>
                    </a:cxn>
                    <a:cxn ang="0">
                      <a:pos x="86" y="82"/>
                    </a:cxn>
                    <a:cxn ang="0">
                      <a:pos x="76" y="72"/>
                    </a:cxn>
                    <a:cxn ang="0">
                      <a:pos x="71" y="62"/>
                    </a:cxn>
                    <a:cxn ang="0">
                      <a:pos x="67" y="54"/>
                    </a:cxn>
                    <a:cxn ang="0">
                      <a:pos x="61" y="45"/>
                    </a:cxn>
                    <a:cxn ang="0">
                      <a:pos x="53" y="32"/>
                    </a:cxn>
                    <a:cxn ang="0">
                      <a:pos x="43" y="21"/>
                    </a:cxn>
                    <a:cxn ang="0">
                      <a:pos x="31" y="10"/>
                    </a:cxn>
                    <a:cxn ang="0">
                      <a:pos x="21" y="3"/>
                    </a:cxn>
                    <a:cxn ang="0">
                      <a:pos x="10" y="0"/>
                    </a:cxn>
                    <a:cxn ang="0">
                      <a:pos x="0" y="2"/>
                    </a:cxn>
                  </a:cxnLst>
                  <a:rect l="0" t="0" r="r" b="b"/>
                  <a:pathLst>
                    <a:path w="90" h="97">
                      <a:moveTo>
                        <a:pt x="0" y="2"/>
                      </a:moveTo>
                      <a:lnTo>
                        <a:pt x="5" y="8"/>
                      </a:lnTo>
                      <a:lnTo>
                        <a:pt x="15" y="22"/>
                      </a:lnTo>
                      <a:lnTo>
                        <a:pt x="27" y="41"/>
                      </a:lnTo>
                      <a:lnTo>
                        <a:pt x="34" y="62"/>
                      </a:lnTo>
                      <a:lnTo>
                        <a:pt x="36" y="71"/>
                      </a:lnTo>
                      <a:lnTo>
                        <a:pt x="41" y="79"/>
                      </a:lnTo>
                      <a:lnTo>
                        <a:pt x="48" y="85"/>
                      </a:lnTo>
                      <a:lnTo>
                        <a:pt x="56" y="91"/>
                      </a:lnTo>
                      <a:lnTo>
                        <a:pt x="64" y="94"/>
                      </a:lnTo>
                      <a:lnTo>
                        <a:pt x="72" y="97"/>
                      </a:lnTo>
                      <a:lnTo>
                        <a:pt x="79" y="97"/>
                      </a:lnTo>
                      <a:lnTo>
                        <a:pt x="86" y="95"/>
                      </a:lnTo>
                      <a:lnTo>
                        <a:pt x="90" y="89"/>
                      </a:lnTo>
                      <a:lnTo>
                        <a:pt x="86" y="82"/>
                      </a:lnTo>
                      <a:lnTo>
                        <a:pt x="76" y="72"/>
                      </a:lnTo>
                      <a:lnTo>
                        <a:pt x="71" y="62"/>
                      </a:lnTo>
                      <a:lnTo>
                        <a:pt x="67" y="54"/>
                      </a:lnTo>
                      <a:lnTo>
                        <a:pt x="61" y="45"/>
                      </a:lnTo>
                      <a:lnTo>
                        <a:pt x="53" y="32"/>
                      </a:lnTo>
                      <a:lnTo>
                        <a:pt x="43" y="21"/>
                      </a:lnTo>
                      <a:lnTo>
                        <a:pt x="31" y="10"/>
                      </a:lnTo>
                      <a:lnTo>
                        <a:pt x="21" y="3"/>
                      </a:lnTo>
                      <a:lnTo>
                        <a:pt x="10" y="0"/>
                      </a:lnTo>
                      <a:lnTo>
                        <a:pt x="0" y="2"/>
                      </a:lnTo>
                      <a:close/>
                    </a:path>
                  </a:pathLst>
                </a:custGeom>
                <a:solidFill>
                  <a:srgbClr val="842614"/>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27" name="Freeform 159"/>
                <p:cNvSpPr>
                  <a:spLocks/>
                </p:cNvSpPr>
                <p:nvPr/>
              </p:nvSpPr>
              <p:spPr bwMode="auto">
                <a:xfrm>
                  <a:off x="1526" y="2253"/>
                  <a:ext cx="48" cy="62"/>
                </a:xfrm>
                <a:custGeom>
                  <a:avLst/>
                  <a:gdLst/>
                  <a:ahLst/>
                  <a:cxnLst>
                    <a:cxn ang="0">
                      <a:pos x="6" y="0"/>
                    </a:cxn>
                    <a:cxn ang="0">
                      <a:pos x="5" y="5"/>
                    </a:cxn>
                    <a:cxn ang="0">
                      <a:pos x="1" y="17"/>
                    </a:cxn>
                    <a:cxn ang="0">
                      <a:pos x="0" y="35"/>
                    </a:cxn>
                    <a:cxn ang="0">
                      <a:pos x="2" y="56"/>
                    </a:cxn>
                    <a:cxn ang="0">
                      <a:pos x="6" y="65"/>
                    </a:cxn>
                    <a:cxn ang="0">
                      <a:pos x="12" y="74"/>
                    </a:cxn>
                    <a:cxn ang="0">
                      <a:pos x="17" y="81"/>
                    </a:cxn>
                    <a:cxn ang="0">
                      <a:pos x="24" y="87"/>
                    </a:cxn>
                    <a:cxn ang="0">
                      <a:pos x="30" y="93"/>
                    </a:cxn>
                    <a:cxn ang="0">
                      <a:pos x="35" y="96"/>
                    </a:cxn>
                    <a:cxn ang="0">
                      <a:pos x="38" y="97"/>
                    </a:cxn>
                    <a:cxn ang="0">
                      <a:pos x="39" y="98"/>
                    </a:cxn>
                    <a:cxn ang="0">
                      <a:pos x="42" y="101"/>
                    </a:cxn>
                    <a:cxn ang="0">
                      <a:pos x="46" y="105"/>
                    </a:cxn>
                    <a:cxn ang="0">
                      <a:pos x="54" y="111"/>
                    </a:cxn>
                    <a:cxn ang="0">
                      <a:pos x="62" y="118"/>
                    </a:cxn>
                    <a:cxn ang="0">
                      <a:pos x="71" y="123"/>
                    </a:cxn>
                    <a:cxn ang="0">
                      <a:pos x="80" y="125"/>
                    </a:cxn>
                    <a:cxn ang="0">
                      <a:pos x="86" y="124"/>
                    </a:cxn>
                    <a:cxn ang="0">
                      <a:pos x="91" y="117"/>
                    </a:cxn>
                    <a:cxn ang="0">
                      <a:pos x="96" y="98"/>
                    </a:cxn>
                    <a:cxn ang="0">
                      <a:pos x="96" y="83"/>
                    </a:cxn>
                    <a:cxn ang="0">
                      <a:pos x="89" y="71"/>
                    </a:cxn>
                    <a:cxn ang="0">
                      <a:pos x="76" y="63"/>
                    </a:cxn>
                    <a:cxn ang="0">
                      <a:pos x="68" y="59"/>
                    </a:cxn>
                    <a:cxn ang="0">
                      <a:pos x="61" y="55"/>
                    </a:cxn>
                    <a:cxn ang="0">
                      <a:pos x="54" y="49"/>
                    </a:cxn>
                    <a:cxn ang="0">
                      <a:pos x="47" y="43"/>
                    </a:cxn>
                    <a:cxn ang="0">
                      <a:pos x="43" y="39"/>
                    </a:cxn>
                    <a:cxn ang="0">
                      <a:pos x="39" y="34"/>
                    </a:cxn>
                    <a:cxn ang="0">
                      <a:pos x="37" y="30"/>
                    </a:cxn>
                    <a:cxn ang="0">
                      <a:pos x="36" y="29"/>
                    </a:cxn>
                    <a:cxn ang="0">
                      <a:pos x="33" y="25"/>
                    </a:cxn>
                    <a:cxn ang="0">
                      <a:pos x="27" y="14"/>
                    </a:cxn>
                    <a:cxn ang="0">
                      <a:pos x="17" y="5"/>
                    </a:cxn>
                    <a:cxn ang="0">
                      <a:pos x="6" y="0"/>
                    </a:cxn>
                  </a:cxnLst>
                  <a:rect l="0" t="0" r="r" b="b"/>
                  <a:pathLst>
                    <a:path w="96" h="125">
                      <a:moveTo>
                        <a:pt x="6" y="0"/>
                      </a:moveTo>
                      <a:lnTo>
                        <a:pt x="5" y="5"/>
                      </a:lnTo>
                      <a:lnTo>
                        <a:pt x="1" y="17"/>
                      </a:lnTo>
                      <a:lnTo>
                        <a:pt x="0" y="35"/>
                      </a:lnTo>
                      <a:lnTo>
                        <a:pt x="2" y="56"/>
                      </a:lnTo>
                      <a:lnTo>
                        <a:pt x="6" y="65"/>
                      </a:lnTo>
                      <a:lnTo>
                        <a:pt x="12" y="74"/>
                      </a:lnTo>
                      <a:lnTo>
                        <a:pt x="17" y="81"/>
                      </a:lnTo>
                      <a:lnTo>
                        <a:pt x="24" y="87"/>
                      </a:lnTo>
                      <a:lnTo>
                        <a:pt x="30" y="93"/>
                      </a:lnTo>
                      <a:lnTo>
                        <a:pt x="35" y="96"/>
                      </a:lnTo>
                      <a:lnTo>
                        <a:pt x="38" y="97"/>
                      </a:lnTo>
                      <a:lnTo>
                        <a:pt x="39" y="98"/>
                      </a:lnTo>
                      <a:lnTo>
                        <a:pt x="42" y="101"/>
                      </a:lnTo>
                      <a:lnTo>
                        <a:pt x="46" y="105"/>
                      </a:lnTo>
                      <a:lnTo>
                        <a:pt x="54" y="111"/>
                      </a:lnTo>
                      <a:lnTo>
                        <a:pt x="62" y="118"/>
                      </a:lnTo>
                      <a:lnTo>
                        <a:pt x="71" y="123"/>
                      </a:lnTo>
                      <a:lnTo>
                        <a:pt x="80" y="125"/>
                      </a:lnTo>
                      <a:lnTo>
                        <a:pt x="86" y="124"/>
                      </a:lnTo>
                      <a:lnTo>
                        <a:pt x="91" y="117"/>
                      </a:lnTo>
                      <a:lnTo>
                        <a:pt x="96" y="98"/>
                      </a:lnTo>
                      <a:lnTo>
                        <a:pt x="96" y="83"/>
                      </a:lnTo>
                      <a:lnTo>
                        <a:pt x="89" y="71"/>
                      </a:lnTo>
                      <a:lnTo>
                        <a:pt x="76" y="63"/>
                      </a:lnTo>
                      <a:lnTo>
                        <a:pt x="68" y="59"/>
                      </a:lnTo>
                      <a:lnTo>
                        <a:pt x="61" y="55"/>
                      </a:lnTo>
                      <a:lnTo>
                        <a:pt x="54" y="49"/>
                      </a:lnTo>
                      <a:lnTo>
                        <a:pt x="47" y="43"/>
                      </a:lnTo>
                      <a:lnTo>
                        <a:pt x="43" y="39"/>
                      </a:lnTo>
                      <a:lnTo>
                        <a:pt x="39" y="34"/>
                      </a:lnTo>
                      <a:lnTo>
                        <a:pt x="37" y="30"/>
                      </a:lnTo>
                      <a:lnTo>
                        <a:pt x="36" y="29"/>
                      </a:lnTo>
                      <a:lnTo>
                        <a:pt x="33" y="25"/>
                      </a:lnTo>
                      <a:lnTo>
                        <a:pt x="27" y="14"/>
                      </a:lnTo>
                      <a:lnTo>
                        <a:pt x="17" y="5"/>
                      </a:lnTo>
                      <a:lnTo>
                        <a:pt x="6" y="0"/>
                      </a:lnTo>
                      <a:close/>
                    </a:path>
                  </a:pathLst>
                </a:custGeom>
                <a:solidFill>
                  <a:srgbClr val="842614"/>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sp>
              <p:nvSpPr>
                <p:cNvPr id="340128" name="Freeform 160"/>
                <p:cNvSpPr>
                  <a:spLocks/>
                </p:cNvSpPr>
                <p:nvPr/>
              </p:nvSpPr>
              <p:spPr bwMode="auto">
                <a:xfrm>
                  <a:off x="1542" y="2164"/>
                  <a:ext cx="55" cy="59"/>
                </a:xfrm>
                <a:custGeom>
                  <a:avLst/>
                  <a:gdLst/>
                  <a:ahLst/>
                  <a:cxnLst>
                    <a:cxn ang="0">
                      <a:pos x="13" y="0"/>
                    </a:cxn>
                    <a:cxn ang="0">
                      <a:pos x="5" y="16"/>
                    </a:cxn>
                    <a:cxn ang="0">
                      <a:pos x="0" y="37"/>
                    </a:cxn>
                    <a:cxn ang="0">
                      <a:pos x="0" y="56"/>
                    </a:cxn>
                    <a:cxn ang="0">
                      <a:pos x="5" y="70"/>
                    </a:cxn>
                    <a:cxn ang="0">
                      <a:pos x="13" y="76"/>
                    </a:cxn>
                    <a:cxn ang="0">
                      <a:pos x="25" y="82"/>
                    </a:cxn>
                    <a:cxn ang="0">
                      <a:pos x="43" y="90"/>
                    </a:cxn>
                    <a:cxn ang="0">
                      <a:pos x="61" y="97"/>
                    </a:cxn>
                    <a:cxn ang="0">
                      <a:pos x="78" y="104"/>
                    </a:cxn>
                    <a:cxn ang="0">
                      <a:pos x="93" y="109"/>
                    </a:cxn>
                    <a:cxn ang="0">
                      <a:pos x="105" y="114"/>
                    </a:cxn>
                    <a:cxn ang="0">
                      <a:pos x="108" y="115"/>
                    </a:cxn>
                    <a:cxn ang="0">
                      <a:pos x="111" y="108"/>
                    </a:cxn>
                    <a:cxn ang="0">
                      <a:pos x="113" y="93"/>
                    </a:cxn>
                    <a:cxn ang="0">
                      <a:pos x="110" y="76"/>
                    </a:cxn>
                    <a:cxn ang="0">
                      <a:pos x="93" y="63"/>
                    </a:cxn>
                    <a:cxn ang="0">
                      <a:pos x="81" y="59"/>
                    </a:cxn>
                    <a:cxn ang="0">
                      <a:pos x="70" y="54"/>
                    </a:cxn>
                    <a:cxn ang="0">
                      <a:pos x="60" y="48"/>
                    </a:cxn>
                    <a:cxn ang="0">
                      <a:pos x="51" y="43"/>
                    </a:cxn>
                    <a:cxn ang="0">
                      <a:pos x="44" y="37"/>
                    </a:cxn>
                    <a:cxn ang="0">
                      <a:pos x="38" y="32"/>
                    </a:cxn>
                    <a:cxn ang="0">
                      <a:pos x="34" y="28"/>
                    </a:cxn>
                    <a:cxn ang="0">
                      <a:pos x="31" y="23"/>
                    </a:cxn>
                    <a:cxn ang="0">
                      <a:pos x="27" y="15"/>
                    </a:cxn>
                    <a:cxn ang="0">
                      <a:pos x="21" y="7"/>
                    </a:cxn>
                    <a:cxn ang="0">
                      <a:pos x="15" y="2"/>
                    </a:cxn>
                    <a:cxn ang="0">
                      <a:pos x="13" y="0"/>
                    </a:cxn>
                  </a:cxnLst>
                  <a:rect l="0" t="0" r="r" b="b"/>
                  <a:pathLst>
                    <a:path w="113" h="115">
                      <a:moveTo>
                        <a:pt x="13" y="0"/>
                      </a:moveTo>
                      <a:lnTo>
                        <a:pt x="5" y="16"/>
                      </a:lnTo>
                      <a:lnTo>
                        <a:pt x="0" y="37"/>
                      </a:lnTo>
                      <a:lnTo>
                        <a:pt x="0" y="56"/>
                      </a:lnTo>
                      <a:lnTo>
                        <a:pt x="5" y="70"/>
                      </a:lnTo>
                      <a:lnTo>
                        <a:pt x="13" y="76"/>
                      </a:lnTo>
                      <a:lnTo>
                        <a:pt x="25" y="82"/>
                      </a:lnTo>
                      <a:lnTo>
                        <a:pt x="43" y="90"/>
                      </a:lnTo>
                      <a:lnTo>
                        <a:pt x="61" y="97"/>
                      </a:lnTo>
                      <a:lnTo>
                        <a:pt x="78" y="104"/>
                      </a:lnTo>
                      <a:lnTo>
                        <a:pt x="93" y="109"/>
                      </a:lnTo>
                      <a:lnTo>
                        <a:pt x="105" y="114"/>
                      </a:lnTo>
                      <a:lnTo>
                        <a:pt x="108" y="115"/>
                      </a:lnTo>
                      <a:lnTo>
                        <a:pt x="111" y="108"/>
                      </a:lnTo>
                      <a:lnTo>
                        <a:pt x="113" y="93"/>
                      </a:lnTo>
                      <a:lnTo>
                        <a:pt x="110" y="76"/>
                      </a:lnTo>
                      <a:lnTo>
                        <a:pt x="93" y="63"/>
                      </a:lnTo>
                      <a:lnTo>
                        <a:pt x="81" y="59"/>
                      </a:lnTo>
                      <a:lnTo>
                        <a:pt x="70" y="54"/>
                      </a:lnTo>
                      <a:lnTo>
                        <a:pt x="60" y="48"/>
                      </a:lnTo>
                      <a:lnTo>
                        <a:pt x="51" y="43"/>
                      </a:lnTo>
                      <a:lnTo>
                        <a:pt x="44" y="37"/>
                      </a:lnTo>
                      <a:lnTo>
                        <a:pt x="38" y="32"/>
                      </a:lnTo>
                      <a:lnTo>
                        <a:pt x="34" y="28"/>
                      </a:lnTo>
                      <a:lnTo>
                        <a:pt x="31" y="23"/>
                      </a:lnTo>
                      <a:lnTo>
                        <a:pt x="27" y="15"/>
                      </a:lnTo>
                      <a:lnTo>
                        <a:pt x="21" y="7"/>
                      </a:lnTo>
                      <a:lnTo>
                        <a:pt x="15" y="2"/>
                      </a:lnTo>
                      <a:lnTo>
                        <a:pt x="13" y="0"/>
                      </a:lnTo>
                      <a:close/>
                    </a:path>
                  </a:pathLst>
                </a:custGeom>
                <a:solidFill>
                  <a:srgbClr val="842614"/>
                </a:solidFill>
                <a:ln w="9525">
                  <a:noFill/>
                  <a:round/>
                  <a:headEnd/>
                  <a:tailEnd/>
                </a:ln>
              </p:spPr>
              <p:txBody>
                <a:bodyPr/>
                <a:lstStyle/>
                <a:p>
                  <a:pPr algn="ctr" eaLnBrk="0" fontAlgn="base" hangingPunct="0">
                    <a:spcBef>
                      <a:spcPct val="0"/>
                    </a:spcBef>
                    <a:spcAft>
                      <a:spcPct val="0"/>
                    </a:spcAft>
                    <a:defRPr/>
                  </a:pPr>
                  <a:endParaRPr lang="en-US" sz="2800" b="1">
                    <a:solidFill>
                      <a:srgbClr val="FFFF66"/>
                    </a:solidFill>
                    <a:effectLst>
                      <a:outerShdw blurRad="38100" dist="38100" dir="2700000" algn="tl">
                        <a:srgbClr val="000000">
                          <a:alpha val="43137"/>
                        </a:srgbClr>
                      </a:outerShdw>
                    </a:effectLst>
                  </a:endParaRPr>
                </a:p>
              </p:txBody>
            </p:sp>
          </p:grpSp>
          <p:sp>
            <p:nvSpPr>
              <p:cNvPr id="340130" name="Text Box 162"/>
              <p:cNvSpPr txBox="1">
                <a:spLocks noChangeArrowheads="1"/>
              </p:cNvSpPr>
              <p:nvPr/>
            </p:nvSpPr>
            <p:spPr bwMode="auto">
              <a:xfrm>
                <a:off x="1364" y="3017"/>
                <a:ext cx="539" cy="327"/>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2800" b="1">
                    <a:solidFill>
                      <a:srgbClr val="00FF99"/>
                    </a:solidFill>
                    <a:effectLst>
                      <a:outerShdw blurRad="38100" dist="38100" dir="2700000" algn="tl">
                        <a:srgbClr val="000000"/>
                      </a:outerShdw>
                    </a:effectLst>
                  </a:rPr>
                  <a:t>íYo!</a:t>
                </a:r>
              </a:p>
            </p:txBody>
          </p:sp>
        </p:grpSp>
        <p:grpSp>
          <p:nvGrpSpPr>
            <p:cNvPr id="23559" name="Group 165"/>
            <p:cNvGrpSpPr>
              <a:grpSpLocks/>
            </p:cNvGrpSpPr>
            <p:nvPr/>
          </p:nvGrpSpPr>
          <p:grpSpPr bwMode="auto">
            <a:xfrm>
              <a:off x="4206" y="1536"/>
              <a:ext cx="1266" cy="1815"/>
              <a:chOff x="4206" y="1536"/>
              <a:chExt cx="1266" cy="1815"/>
            </a:xfrm>
          </p:grpSpPr>
          <p:pic>
            <p:nvPicPr>
              <p:cNvPr id="23560" name="Picture 131" descr="bd0694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 y="1536"/>
                <a:ext cx="1266"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0131" name="Text Box 163"/>
              <p:cNvSpPr txBox="1">
                <a:spLocks noChangeArrowheads="1"/>
              </p:cNvSpPr>
              <p:nvPr/>
            </p:nvSpPr>
            <p:spPr bwMode="auto">
              <a:xfrm>
                <a:off x="4376" y="3024"/>
                <a:ext cx="937" cy="327"/>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2800" b="1">
                    <a:solidFill>
                      <a:srgbClr val="FF3300"/>
                    </a:solidFill>
                    <a:effectLst>
                      <a:outerShdw blurRad="38100" dist="38100" dir="2700000" algn="tl">
                        <a:srgbClr val="000000"/>
                      </a:outerShdw>
                    </a:effectLst>
                  </a:rPr>
                  <a:t>íYo NO!</a:t>
                </a:r>
              </a:p>
            </p:txBody>
          </p:sp>
        </p:grpSp>
      </p:grpSp>
    </p:spTree>
    <p:extLst>
      <p:ext uri="{BB962C8B-B14F-4D97-AF65-F5344CB8AC3E}">
        <p14:creationId xmlns:p14="http://schemas.microsoft.com/office/powerpoint/2010/main" val="11077335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39973">
                                            <p:txEl>
                                              <p:pRg st="0" end="0"/>
                                            </p:txEl>
                                          </p:spTgt>
                                        </p:tgtEl>
                                        <p:attrNameLst>
                                          <p:attrName>style.visibility</p:attrName>
                                        </p:attrNameLst>
                                      </p:cBhvr>
                                      <p:to>
                                        <p:strVal val="visible"/>
                                      </p:to>
                                    </p:set>
                                    <p:animEffect transition="in" filter="slide(fromBottom)">
                                      <p:cBhvr>
                                        <p:cTn id="13" dur="500"/>
                                        <p:tgtEl>
                                          <p:spTgt spid="33997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39973">
                                            <p:txEl>
                                              <p:pRg st="1" end="1"/>
                                            </p:txEl>
                                          </p:spTgt>
                                        </p:tgtEl>
                                        <p:attrNameLst>
                                          <p:attrName>style.visibility</p:attrName>
                                        </p:attrNameLst>
                                      </p:cBhvr>
                                      <p:to>
                                        <p:strVal val="visible"/>
                                      </p:to>
                                    </p:set>
                                    <p:animEffect transition="in" filter="slide(fromBottom)">
                                      <p:cBhvr>
                                        <p:cTn id="18" dur="500"/>
                                        <p:tgtEl>
                                          <p:spTgt spid="33997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39973">
                                            <p:txEl>
                                              <p:pRg st="2" end="2"/>
                                            </p:txEl>
                                          </p:spTgt>
                                        </p:tgtEl>
                                        <p:attrNameLst>
                                          <p:attrName>style.visibility</p:attrName>
                                        </p:attrNameLst>
                                      </p:cBhvr>
                                      <p:to>
                                        <p:strVal val="visible"/>
                                      </p:to>
                                    </p:set>
                                    <p:animEffect transition="in" filter="slide(fromBottom)">
                                      <p:cBhvr>
                                        <p:cTn id="23" dur="500"/>
                                        <p:tgtEl>
                                          <p:spTgt spid="33997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39973">
                                            <p:txEl>
                                              <p:pRg st="3" end="3"/>
                                            </p:txEl>
                                          </p:spTgt>
                                        </p:tgtEl>
                                        <p:attrNameLst>
                                          <p:attrName>style.visibility</p:attrName>
                                        </p:attrNameLst>
                                      </p:cBhvr>
                                      <p:to>
                                        <p:strVal val="visible"/>
                                      </p:to>
                                    </p:set>
                                    <p:animEffect transition="in" filter="slide(fromBottom)">
                                      <p:cBhvr>
                                        <p:cTn id="28" dur="500"/>
                                        <p:tgtEl>
                                          <p:spTgt spid="33997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39973">
                                            <p:txEl>
                                              <p:pRg st="4" end="4"/>
                                            </p:txEl>
                                          </p:spTgt>
                                        </p:tgtEl>
                                        <p:attrNameLst>
                                          <p:attrName>style.visibility</p:attrName>
                                        </p:attrNameLst>
                                      </p:cBhvr>
                                      <p:to>
                                        <p:strVal val="visible"/>
                                      </p:to>
                                    </p:set>
                                    <p:animEffect transition="in" filter="slide(fromBottom)">
                                      <p:cBhvr>
                                        <p:cTn id="33" dur="500"/>
                                        <p:tgtEl>
                                          <p:spTgt spid="339973">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39973">
                                            <p:txEl>
                                              <p:pRg st="5" end="5"/>
                                            </p:txEl>
                                          </p:spTgt>
                                        </p:tgtEl>
                                        <p:attrNameLst>
                                          <p:attrName>style.visibility</p:attrName>
                                        </p:attrNameLst>
                                      </p:cBhvr>
                                      <p:to>
                                        <p:strVal val="visible"/>
                                      </p:to>
                                    </p:set>
                                    <p:animEffect transition="in" filter="slide(fromBottom)">
                                      <p:cBhvr>
                                        <p:cTn id="38" dur="500"/>
                                        <p:tgtEl>
                                          <p:spTgt spid="339973">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39973">
                                            <p:txEl>
                                              <p:pRg st="6" end="6"/>
                                            </p:txEl>
                                          </p:spTgt>
                                        </p:tgtEl>
                                        <p:attrNameLst>
                                          <p:attrName>style.visibility</p:attrName>
                                        </p:attrNameLst>
                                      </p:cBhvr>
                                      <p:to>
                                        <p:strVal val="visible"/>
                                      </p:to>
                                    </p:set>
                                    <p:animEffect transition="in" filter="slide(fromBottom)">
                                      <p:cBhvr>
                                        <p:cTn id="43" dur="500"/>
                                        <p:tgtEl>
                                          <p:spTgt spid="339973">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339973">
                                            <p:txEl>
                                              <p:pRg st="7" end="7"/>
                                            </p:txEl>
                                          </p:spTgt>
                                        </p:tgtEl>
                                        <p:attrNameLst>
                                          <p:attrName>style.visibility</p:attrName>
                                        </p:attrNameLst>
                                      </p:cBhvr>
                                      <p:to>
                                        <p:strVal val="visible"/>
                                      </p:to>
                                    </p:set>
                                    <p:animEffect transition="in" filter="slide(fromBottom)">
                                      <p:cBhvr>
                                        <p:cTn id="48" dur="500"/>
                                        <p:tgtEl>
                                          <p:spTgt spid="339973">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339973">
                                            <p:txEl>
                                              <p:pRg st="8" end="8"/>
                                            </p:txEl>
                                          </p:spTgt>
                                        </p:tgtEl>
                                        <p:attrNameLst>
                                          <p:attrName>style.visibility</p:attrName>
                                        </p:attrNameLst>
                                      </p:cBhvr>
                                      <p:to>
                                        <p:strVal val="visible"/>
                                      </p:to>
                                    </p:set>
                                    <p:animEffect transition="in" filter="slide(fromBottom)">
                                      <p:cBhvr>
                                        <p:cTn id="53" dur="500"/>
                                        <p:tgtEl>
                                          <p:spTgt spid="339973">
                                            <p:txEl>
                                              <p:pRg st="8" end="8"/>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339973">
                                            <p:txEl>
                                              <p:pRg st="9" end="9"/>
                                            </p:txEl>
                                          </p:spTgt>
                                        </p:tgtEl>
                                        <p:attrNameLst>
                                          <p:attrName>style.visibility</p:attrName>
                                        </p:attrNameLst>
                                      </p:cBhvr>
                                      <p:to>
                                        <p:strVal val="visible"/>
                                      </p:to>
                                    </p:set>
                                    <p:animEffect transition="in" filter="slide(fromBottom)">
                                      <p:cBhvr>
                                        <p:cTn id="58" dur="500"/>
                                        <p:tgtEl>
                                          <p:spTgt spid="33997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rot="16200000">
            <a:off x="-2895600" y="1447800"/>
            <a:ext cx="7239000" cy="1143000"/>
          </a:xfrm>
        </p:spPr>
        <p:txBody>
          <a:bodyPr/>
          <a:lstStyle/>
          <a:p>
            <a:pPr>
              <a:defRPr/>
            </a:pPr>
            <a:r>
              <a:rPr lang="en-US" sz="4400" smtClean="0"/>
              <a:t>Evaluación</a:t>
            </a:r>
          </a:p>
        </p:txBody>
      </p:sp>
      <p:sp>
        <p:nvSpPr>
          <p:cNvPr id="97283" name="Rectangle 3"/>
          <p:cNvSpPr>
            <a:spLocks noGrp="1" noChangeArrowheads="1"/>
          </p:cNvSpPr>
          <p:nvPr>
            <p:ph type="body" idx="1"/>
          </p:nvPr>
        </p:nvSpPr>
        <p:spPr>
          <a:xfrm>
            <a:off x="1447800" y="1676400"/>
            <a:ext cx="7696200" cy="5181600"/>
          </a:xfrm>
        </p:spPr>
        <p:txBody>
          <a:bodyPr/>
          <a:lstStyle/>
          <a:p>
            <a:pPr marL="571500" indent="-571500">
              <a:buFont typeface="Wingdings" pitchFamily="2" charset="2"/>
              <a:buAutoNum type="arabicPeriod"/>
              <a:defRPr/>
            </a:pPr>
            <a:r>
              <a:rPr lang="en-US" sz="3200" dirty="0" smtClean="0"/>
              <a:t>¿</a:t>
            </a:r>
            <a:r>
              <a:rPr lang="en-US" sz="3200" dirty="0" err="1" smtClean="0"/>
              <a:t>Cómo</a:t>
            </a:r>
            <a:r>
              <a:rPr lang="en-US" sz="3200" dirty="0" smtClean="0"/>
              <a:t> </a:t>
            </a:r>
            <a:r>
              <a:rPr lang="en-US" sz="3200" dirty="0" err="1" smtClean="0"/>
              <a:t>pueden</a:t>
            </a:r>
            <a:r>
              <a:rPr lang="en-US" sz="3200" dirty="0" smtClean="0"/>
              <a:t> </a:t>
            </a:r>
            <a:r>
              <a:rPr lang="en-US" sz="3200" dirty="0" err="1" smtClean="0"/>
              <a:t>mis</a:t>
            </a:r>
            <a:r>
              <a:rPr lang="en-US" sz="3200" dirty="0" smtClean="0"/>
              <a:t> </a:t>
            </a:r>
            <a:r>
              <a:rPr lang="en-US" sz="3200" dirty="0" err="1" smtClean="0"/>
              <a:t>estilos</a:t>
            </a:r>
            <a:r>
              <a:rPr lang="en-US" sz="3200" dirty="0" smtClean="0"/>
              <a:t> de </a:t>
            </a:r>
            <a:r>
              <a:rPr lang="en-US" sz="3200" dirty="0" err="1" smtClean="0"/>
              <a:t>liderazgo</a:t>
            </a:r>
            <a:r>
              <a:rPr lang="en-US" sz="3200" dirty="0" smtClean="0"/>
              <a:t> ser </a:t>
            </a:r>
            <a:r>
              <a:rPr lang="en-US" sz="3200" dirty="0" err="1" smtClean="0"/>
              <a:t>utiles</a:t>
            </a:r>
            <a:r>
              <a:rPr lang="en-US" sz="3200" dirty="0" smtClean="0"/>
              <a:t> </a:t>
            </a:r>
            <a:r>
              <a:rPr lang="en-US" sz="3200" dirty="0" err="1" smtClean="0"/>
              <a:t>para</a:t>
            </a:r>
            <a:r>
              <a:rPr lang="en-US" sz="3200" dirty="0" smtClean="0"/>
              <a:t> </a:t>
            </a:r>
            <a:r>
              <a:rPr lang="en-US" sz="3200" dirty="0" err="1" smtClean="0"/>
              <a:t>hacer</a:t>
            </a:r>
            <a:r>
              <a:rPr lang="en-US" sz="3200" dirty="0" smtClean="0"/>
              <a:t> </a:t>
            </a:r>
            <a:r>
              <a:rPr lang="en-US" sz="3200" dirty="0" err="1" smtClean="0"/>
              <a:t>mis</a:t>
            </a:r>
            <a:r>
              <a:rPr lang="en-US" sz="3200" dirty="0" smtClean="0"/>
              <a:t> </a:t>
            </a:r>
            <a:r>
              <a:rPr lang="en-US" sz="3200" dirty="0" err="1" smtClean="0"/>
              <a:t>tareas</a:t>
            </a:r>
            <a:r>
              <a:rPr lang="en-US" sz="3200" dirty="0" smtClean="0"/>
              <a:t> en </a:t>
            </a:r>
            <a:r>
              <a:rPr lang="en-US" sz="3200" dirty="0" err="1" smtClean="0"/>
              <a:t>las</a:t>
            </a:r>
            <a:r>
              <a:rPr lang="en-US" sz="3200" dirty="0" smtClean="0"/>
              <a:t> </a:t>
            </a:r>
            <a:r>
              <a:rPr lang="en-US" sz="3200" dirty="0" err="1" smtClean="0"/>
              <a:t>posiciones</a:t>
            </a:r>
            <a:r>
              <a:rPr lang="en-US" sz="3200" dirty="0" smtClean="0"/>
              <a:t> en </a:t>
            </a:r>
            <a:r>
              <a:rPr lang="en-US" sz="3200" dirty="0" err="1" smtClean="0"/>
              <a:t>que</a:t>
            </a:r>
            <a:r>
              <a:rPr lang="en-US" sz="3200" dirty="0" smtClean="0"/>
              <a:t> </a:t>
            </a:r>
            <a:r>
              <a:rPr lang="en-US" sz="3200" dirty="0" err="1" smtClean="0"/>
              <a:t>sirvo</a:t>
            </a:r>
            <a:r>
              <a:rPr lang="en-US" sz="3200" dirty="0" smtClean="0"/>
              <a:t> en </a:t>
            </a:r>
            <a:r>
              <a:rPr lang="en-US" sz="3200" dirty="0" err="1" smtClean="0"/>
              <a:t>esta</a:t>
            </a:r>
            <a:r>
              <a:rPr lang="en-US" sz="3200" dirty="0" smtClean="0"/>
              <a:t> </a:t>
            </a:r>
            <a:r>
              <a:rPr lang="en-US" sz="3200" dirty="0" err="1" smtClean="0"/>
              <a:t>iglesia</a:t>
            </a:r>
            <a:r>
              <a:rPr lang="en-US" sz="3200" dirty="0" smtClean="0"/>
              <a:t>?</a:t>
            </a:r>
          </a:p>
          <a:p>
            <a:pPr marL="571500" indent="-571500">
              <a:buFont typeface="Wingdings" pitchFamily="2" charset="2"/>
              <a:buAutoNum type="arabicPeriod"/>
              <a:defRPr/>
            </a:pPr>
            <a:r>
              <a:rPr lang="en-US" sz="3200" dirty="0" smtClean="0"/>
              <a:t>¿</a:t>
            </a:r>
            <a:r>
              <a:rPr lang="en-US" sz="3200" dirty="0" err="1" smtClean="0"/>
              <a:t>Cuáles</a:t>
            </a:r>
            <a:r>
              <a:rPr lang="en-US" sz="3200" dirty="0" smtClean="0"/>
              <a:t> </a:t>
            </a:r>
            <a:r>
              <a:rPr lang="en-US" sz="3200" dirty="0" err="1" smtClean="0"/>
              <a:t>estilos</a:t>
            </a:r>
            <a:r>
              <a:rPr lang="en-US" sz="3200" dirty="0" smtClean="0"/>
              <a:t> de </a:t>
            </a:r>
            <a:r>
              <a:rPr lang="en-US" sz="3200" dirty="0" err="1" smtClean="0"/>
              <a:t>liderazgo</a:t>
            </a:r>
            <a:r>
              <a:rPr lang="en-US" sz="3200" dirty="0" smtClean="0"/>
              <a:t> </a:t>
            </a:r>
            <a:r>
              <a:rPr lang="en-US" sz="3200" dirty="0" err="1" smtClean="0"/>
              <a:t>existen</a:t>
            </a:r>
            <a:r>
              <a:rPr lang="en-US" sz="3200" dirty="0" smtClean="0"/>
              <a:t> en </a:t>
            </a:r>
            <a:r>
              <a:rPr lang="en-US" sz="3200" dirty="0" err="1" smtClean="0"/>
              <a:t>nuestra</a:t>
            </a:r>
            <a:r>
              <a:rPr lang="en-US" sz="3200" dirty="0" smtClean="0"/>
              <a:t> </a:t>
            </a:r>
            <a:r>
              <a:rPr lang="en-US" sz="3200" dirty="0" err="1" smtClean="0"/>
              <a:t>iglesia</a:t>
            </a:r>
            <a:r>
              <a:rPr lang="en-US" sz="3200" dirty="0" smtClean="0"/>
              <a:t> y </a:t>
            </a:r>
            <a:r>
              <a:rPr lang="en-US" sz="3200" dirty="0" err="1" smtClean="0"/>
              <a:t>cuáles</a:t>
            </a:r>
            <a:r>
              <a:rPr lang="en-US" sz="3200" dirty="0" smtClean="0"/>
              <a:t> </a:t>
            </a:r>
            <a:r>
              <a:rPr lang="en-US" sz="3200" dirty="0" err="1" smtClean="0"/>
              <a:t>estilos</a:t>
            </a:r>
            <a:r>
              <a:rPr lang="en-US" sz="3200" dirty="0" smtClean="0"/>
              <a:t> </a:t>
            </a:r>
            <a:r>
              <a:rPr lang="en-US" sz="3200" dirty="0" err="1" smtClean="0"/>
              <a:t>nos</a:t>
            </a:r>
            <a:r>
              <a:rPr lang="en-US" sz="3200" dirty="0" smtClean="0"/>
              <a:t> </a:t>
            </a:r>
            <a:r>
              <a:rPr lang="en-US" sz="3200" dirty="0" err="1" smtClean="0"/>
              <a:t>faltan</a:t>
            </a:r>
            <a:r>
              <a:rPr lang="en-US" sz="3200" dirty="0" smtClean="0"/>
              <a:t>? </a:t>
            </a:r>
          </a:p>
          <a:p>
            <a:pPr marL="571500" indent="-571500">
              <a:buFont typeface="Wingdings" pitchFamily="2" charset="2"/>
              <a:buAutoNum type="arabicPeriod"/>
              <a:defRPr/>
            </a:pPr>
            <a:r>
              <a:rPr lang="en-US" sz="3200" dirty="0" smtClean="0"/>
              <a:t>¿</a:t>
            </a:r>
            <a:r>
              <a:rPr lang="en-US" sz="3200" dirty="0" err="1" smtClean="0"/>
              <a:t>Cuáles</a:t>
            </a:r>
            <a:r>
              <a:rPr lang="en-US" sz="3200" dirty="0" smtClean="0"/>
              <a:t> son </a:t>
            </a:r>
            <a:r>
              <a:rPr lang="en-US" sz="3200" dirty="0" err="1" smtClean="0"/>
              <a:t>las</a:t>
            </a:r>
            <a:r>
              <a:rPr lang="en-US" sz="3200" dirty="0" smtClean="0"/>
              <a:t> </a:t>
            </a:r>
            <a:r>
              <a:rPr lang="en-US" sz="3200" dirty="0" err="1" smtClean="0"/>
              <a:t>mejores</a:t>
            </a:r>
            <a:r>
              <a:rPr lang="en-US" sz="3200" dirty="0" smtClean="0"/>
              <a:t> </a:t>
            </a:r>
            <a:r>
              <a:rPr lang="en-US" sz="3200" dirty="0" err="1" smtClean="0"/>
              <a:t>maneras</a:t>
            </a:r>
            <a:r>
              <a:rPr lang="en-US" sz="3200" dirty="0" smtClean="0"/>
              <a:t> de </a:t>
            </a:r>
            <a:r>
              <a:rPr lang="en-US" sz="3200" dirty="0" err="1" smtClean="0"/>
              <a:t>reclutar</a:t>
            </a:r>
            <a:r>
              <a:rPr lang="en-US" sz="3200" dirty="0" smtClean="0"/>
              <a:t> </a:t>
            </a:r>
            <a:r>
              <a:rPr lang="en-US" sz="3200" dirty="0" err="1" smtClean="0"/>
              <a:t>esos</a:t>
            </a:r>
            <a:r>
              <a:rPr lang="en-US" sz="3200" dirty="0" smtClean="0"/>
              <a:t> </a:t>
            </a:r>
            <a:r>
              <a:rPr lang="en-US" sz="3200" dirty="0" err="1" smtClean="0"/>
              <a:t>líderes</a:t>
            </a:r>
            <a:r>
              <a:rPr lang="en-US" sz="3200" dirty="0" smtClean="0"/>
              <a:t>?</a:t>
            </a:r>
          </a:p>
        </p:txBody>
      </p:sp>
      <p:sp>
        <p:nvSpPr>
          <p:cNvPr id="97285" name="Text Box 5"/>
          <p:cNvSpPr txBox="1">
            <a:spLocks noChangeArrowheads="1"/>
          </p:cNvSpPr>
          <p:nvPr/>
        </p:nvSpPr>
        <p:spPr bwMode="auto">
          <a:xfrm>
            <a:off x="1600200" y="685800"/>
            <a:ext cx="4478338" cy="70167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4000" b="1">
                <a:solidFill>
                  <a:srgbClr val="FFFF66"/>
                </a:solidFill>
                <a:effectLst>
                  <a:outerShdw blurRad="38100" dist="38100" dir="2700000" algn="tl">
                    <a:srgbClr val="000000"/>
                  </a:outerShdw>
                </a:effectLst>
              </a:rPr>
              <a:t>Discutir y meditar</a:t>
            </a:r>
          </a:p>
        </p:txBody>
      </p:sp>
    </p:spTree>
    <p:extLst>
      <p:ext uri="{BB962C8B-B14F-4D97-AF65-F5344CB8AC3E}">
        <p14:creationId xmlns:p14="http://schemas.microsoft.com/office/powerpoint/2010/main" val="87252743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slide(fromBottom)">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slide(fromBottom)">
                                      <p:cBhvr>
                                        <p:cTn id="12" dur="500"/>
                                        <p:tgtEl>
                                          <p:spTgt spid="97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slide(fromBottom)">
                                      <p:cBhvr>
                                        <p:cTn id="17" dur="500"/>
                                        <p:tgtEl>
                                          <p:spTgt spid="97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theme/theme1.xml><?xml version="1.0" encoding="utf-8"?>
<a:theme xmlns:a="http://schemas.openxmlformats.org/drawingml/2006/main" name="building_leaders">
  <a:themeElements>
    <a:clrScheme name="building_leader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ilding_lead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FFF66"/>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FFF66"/>
            </a:solidFill>
            <a:effectLst>
              <a:outerShdw blurRad="38100" dist="38100" dir="2700000" algn="tl">
                <a:srgbClr val="000000">
                  <a:alpha val="43137"/>
                </a:srgbClr>
              </a:outerShdw>
            </a:effectLst>
            <a:latin typeface="Arial" charset="0"/>
          </a:defRPr>
        </a:defPPr>
      </a:lstStyle>
    </a:lnDef>
  </a:objectDefaults>
  <a:extraClrSchemeLst>
    <a:extraClrScheme>
      <a:clrScheme name="building_leader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uilding_leader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uilding_leader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uilding_leader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ilding_leader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uilding_leader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uilding_leader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600</Words>
  <Application>Microsoft Office PowerPoint</Application>
  <PresentationFormat>On-screen Show (4:3)</PresentationFormat>
  <Paragraphs>100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building_leaders</vt:lpstr>
      <vt:lpstr> Encontrando su “estilo de liderazgo” Romans 12:8 Psalm 78:72</vt:lpstr>
      <vt:lpstr>Evaluación</vt:lpstr>
      <vt:lpstr>Evaluación</vt:lpstr>
      <vt:lpstr>“Me doy cuenta que algunos de nosotros tomamos nuestra posición de liderazgo más en serio que otros …”</vt:lpstr>
      <vt:lpstr>Evaluación</vt:lpstr>
      <vt:lpstr>Evaluación</vt:lpstr>
      <vt:lpstr>Evaluación</vt:lpstr>
      <vt:lpstr>Evaluación</vt:lpstr>
      <vt:lpstr>Evaluación</vt:lpstr>
      <vt:lpstr>3 Posiciones Claves en en “equipo ganador” Romans 12:6–8  1 Corinthians 12:12–27 </vt:lpstr>
      <vt:lpstr>Las Posiciones “Claves” de un “Equipo Ganador”</vt:lpstr>
      <vt:lpstr>PowerPoint Presentation</vt:lpstr>
      <vt:lpstr>Evaluación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Encontrando su “estilo de liderazgo” Romans 12:8 Psalm 78:72</dc:title>
  <dc:creator>Iglesia Biblica Bautista Ant</dc:creator>
  <cp:lastModifiedBy>Iglesia Biblica Bautista Ant</cp:lastModifiedBy>
  <cp:revision>1</cp:revision>
  <dcterms:created xsi:type="dcterms:W3CDTF">2011-02-23T22:17:31Z</dcterms:created>
  <dcterms:modified xsi:type="dcterms:W3CDTF">2011-02-23T22:18:55Z</dcterms:modified>
</cp:coreProperties>
</file>