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 Black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 Black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 Black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 Black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 Black" pitchFamily="34" charset="0"/>
        <a:ea typeface="+mn-ea"/>
        <a:cs typeface="+mn-cs"/>
      </a:defRPr>
    </a:lvl5pPr>
    <a:lvl6pPr marL="2286000" algn="l" defTabSz="914400" rtl="0" eaLnBrk="1" latinLnBrk="0" hangingPunct="1">
      <a:defRPr sz="32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 Black" pitchFamily="34" charset="0"/>
        <a:ea typeface="+mn-ea"/>
        <a:cs typeface="+mn-cs"/>
      </a:defRPr>
    </a:lvl6pPr>
    <a:lvl7pPr marL="2743200" algn="l" defTabSz="914400" rtl="0" eaLnBrk="1" latinLnBrk="0" hangingPunct="1">
      <a:defRPr sz="32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 Black" pitchFamily="34" charset="0"/>
        <a:ea typeface="+mn-ea"/>
        <a:cs typeface="+mn-cs"/>
      </a:defRPr>
    </a:lvl7pPr>
    <a:lvl8pPr marL="3200400" algn="l" defTabSz="914400" rtl="0" eaLnBrk="1" latinLnBrk="0" hangingPunct="1">
      <a:defRPr sz="32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 Black" pitchFamily="34" charset="0"/>
        <a:ea typeface="+mn-ea"/>
        <a:cs typeface="+mn-cs"/>
      </a:defRPr>
    </a:lvl8pPr>
    <a:lvl9pPr marL="3657600" algn="l" defTabSz="914400" rtl="0" eaLnBrk="1" latinLnBrk="0" hangingPunct="1">
      <a:defRPr sz="32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 Black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5" d="100"/>
          <a:sy n="35" d="100"/>
        </p:scale>
        <p:origin x="-84" y="-9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16FA94-C90A-4F8F-8E71-DC72915A742D}" type="datetimeFigureOut">
              <a:rPr lang="en-US" smtClean="0"/>
              <a:t>8/25/2011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174E03-CE0B-416A-A16D-38EF8F15E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9782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174E03-CE0B-416A-A16D-38EF8F15E65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4415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174E03-CE0B-416A-A16D-38EF8F15E65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1516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174E03-CE0B-416A-A16D-38EF8F15E65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2013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174E03-CE0B-416A-A16D-38EF8F15E65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3347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174E03-CE0B-416A-A16D-38EF8F15E65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8897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174E03-CE0B-416A-A16D-38EF8F15E65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0238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174E03-CE0B-416A-A16D-38EF8F15E65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3071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174E03-CE0B-416A-A16D-38EF8F15E65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5683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174E03-CE0B-416A-A16D-38EF8F15E65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3978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174E03-CE0B-416A-A16D-38EF8F15E65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8575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174E03-CE0B-416A-A16D-38EF8F15E65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3806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174E03-CE0B-416A-A16D-38EF8F15E65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7722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8195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>
                <a:gd name="T0" fmla="*/ 744 w 2515"/>
                <a:gd name="T1" fmla="*/ 1669 h 1970"/>
                <a:gd name="T2" fmla="*/ 852 w 2515"/>
                <a:gd name="T3" fmla="*/ 1400 h 1970"/>
                <a:gd name="T4" fmla="*/ 876 w 2515"/>
                <a:gd name="T5" fmla="*/ 1171 h 1970"/>
                <a:gd name="T6" fmla="*/ 979 w 2515"/>
                <a:gd name="T7" fmla="*/ 1370 h 1970"/>
                <a:gd name="T8" fmla="*/ 1231 w 2515"/>
                <a:gd name="T9" fmla="*/ 1621 h 1970"/>
                <a:gd name="T10" fmla="*/ 1471 w 2515"/>
                <a:gd name="T11" fmla="*/ 1693 h 1970"/>
                <a:gd name="T12" fmla="*/ 1819 w 2515"/>
                <a:gd name="T13" fmla="*/ 1678 h 1970"/>
                <a:gd name="T14" fmla="*/ 1893 w 2515"/>
                <a:gd name="T15" fmla="*/ 1513 h 1970"/>
                <a:gd name="T16" fmla="*/ 1874 w 2515"/>
                <a:gd name="T17" fmla="*/ 1285 h 1970"/>
                <a:gd name="T18" fmla="*/ 1783 w 2515"/>
                <a:gd name="T19" fmla="*/ 967 h 1970"/>
                <a:gd name="T20" fmla="*/ 1289 w 2515"/>
                <a:gd name="T21" fmla="*/ 873 h 1970"/>
                <a:gd name="T22" fmla="*/ 1549 w 2515"/>
                <a:gd name="T23" fmla="*/ 745 h 1970"/>
                <a:gd name="T24" fmla="*/ 1753 w 2515"/>
                <a:gd name="T25" fmla="*/ 732 h 1970"/>
                <a:gd name="T26" fmla="*/ 2107 w 2515"/>
                <a:gd name="T27" fmla="*/ 618 h 1970"/>
                <a:gd name="T28" fmla="*/ 2377 w 2515"/>
                <a:gd name="T29" fmla="*/ 438 h 1970"/>
                <a:gd name="T30" fmla="*/ 2420 w 2515"/>
                <a:gd name="T31" fmla="*/ 343 h 1970"/>
                <a:gd name="T32" fmla="*/ 2077 w 2515"/>
                <a:gd name="T33" fmla="*/ 331 h 1970"/>
                <a:gd name="T34" fmla="*/ 1951 w 2515"/>
                <a:gd name="T35" fmla="*/ 301 h 1970"/>
                <a:gd name="T36" fmla="*/ 1645 w 2515"/>
                <a:gd name="T37" fmla="*/ 289 h 1970"/>
                <a:gd name="T38" fmla="*/ 1297 w 2515"/>
                <a:gd name="T39" fmla="*/ 408 h 1970"/>
                <a:gd name="T40" fmla="*/ 1308 w 2515"/>
                <a:gd name="T41" fmla="*/ 337 h 1970"/>
                <a:gd name="T42" fmla="*/ 1453 w 2515"/>
                <a:gd name="T43" fmla="*/ 168 h 1970"/>
                <a:gd name="T44" fmla="*/ 1477 w 2515"/>
                <a:gd name="T45" fmla="*/ 36 h 1970"/>
                <a:gd name="T46" fmla="*/ 1417 w 2515"/>
                <a:gd name="T47" fmla="*/ 24 h 1970"/>
                <a:gd name="T48" fmla="*/ 1189 w 2515"/>
                <a:gd name="T49" fmla="*/ 102 h 1970"/>
                <a:gd name="T50" fmla="*/ 1026 w 2515"/>
                <a:gd name="T51" fmla="*/ 144 h 1970"/>
                <a:gd name="T52" fmla="*/ 889 w 2515"/>
                <a:gd name="T53" fmla="*/ 331 h 1970"/>
                <a:gd name="T54" fmla="*/ 726 w 2515"/>
                <a:gd name="T55" fmla="*/ 480 h 1970"/>
                <a:gd name="T56" fmla="*/ 643 w 2515"/>
                <a:gd name="T57" fmla="*/ 540 h 1970"/>
                <a:gd name="T58" fmla="*/ 600 w 2515"/>
                <a:gd name="T59" fmla="*/ 516 h 1970"/>
                <a:gd name="T60" fmla="*/ 552 w 2515"/>
                <a:gd name="T61" fmla="*/ 486 h 1970"/>
                <a:gd name="T62" fmla="*/ 528 w 2515"/>
                <a:gd name="T63" fmla="*/ 462 h 1970"/>
                <a:gd name="T64" fmla="*/ 474 w 2515"/>
                <a:gd name="T65" fmla="*/ 426 h 1970"/>
                <a:gd name="T66" fmla="*/ 415 w 2515"/>
                <a:gd name="T67" fmla="*/ 390 h 1970"/>
                <a:gd name="T68" fmla="*/ 366 w 2515"/>
                <a:gd name="T69" fmla="*/ 366 h 1970"/>
                <a:gd name="T70" fmla="*/ 192 w 2515"/>
                <a:gd name="T71" fmla="*/ 234 h 1970"/>
                <a:gd name="T72" fmla="*/ 570 w 2515"/>
                <a:gd name="T73" fmla="*/ 564 h 1970"/>
                <a:gd name="T74" fmla="*/ 444 w 2515"/>
                <a:gd name="T75" fmla="*/ 732 h 1970"/>
                <a:gd name="T76" fmla="*/ 318 w 2515"/>
                <a:gd name="T77" fmla="*/ 787 h 1970"/>
                <a:gd name="T78" fmla="*/ 127 w 2515"/>
                <a:gd name="T79" fmla="*/ 853 h 1970"/>
                <a:gd name="T80" fmla="*/ 0 w 2515"/>
                <a:gd name="T81" fmla="*/ 1165 h 1970"/>
                <a:gd name="T82" fmla="*/ 372 w 2515"/>
                <a:gd name="T83" fmla="*/ 1015 h 1970"/>
                <a:gd name="T84" fmla="*/ 222 w 2515"/>
                <a:gd name="T85" fmla="*/ 1262 h 1970"/>
                <a:gd name="T86" fmla="*/ 139 w 2515"/>
                <a:gd name="T87" fmla="*/ 1459 h 1970"/>
                <a:gd name="T88" fmla="*/ 102 w 2515"/>
                <a:gd name="T89" fmla="*/ 1495 h 1970"/>
                <a:gd name="T90" fmla="*/ 84 w 2515"/>
                <a:gd name="T91" fmla="*/ 1519 h 1970"/>
                <a:gd name="T92" fmla="*/ 96 w 2515"/>
                <a:gd name="T93" fmla="*/ 1537 h 1970"/>
                <a:gd name="T94" fmla="*/ 127 w 2515"/>
                <a:gd name="T95" fmla="*/ 1567 h 1970"/>
                <a:gd name="T96" fmla="*/ 145 w 2515"/>
                <a:gd name="T97" fmla="*/ 1633 h 1970"/>
                <a:gd name="T98" fmla="*/ 156 w 2515"/>
                <a:gd name="T99" fmla="*/ 1693 h 1970"/>
                <a:gd name="T100" fmla="*/ 162 w 2515"/>
                <a:gd name="T101" fmla="*/ 1723 h 1970"/>
                <a:gd name="T102" fmla="*/ 216 w 2515"/>
                <a:gd name="T103" fmla="*/ 1802 h 1970"/>
                <a:gd name="T104" fmla="*/ 228 w 2515"/>
                <a:gd name="T105" fmla="*/ 1850 h 1970"/>
                <a:gd name="T106" fmla="*/ 240 w 2515"/>
                <a:gd name="T107" fmla="*/ 1904 h 1970"/>
                <a:gd name="T108" fmla="*/ 246 w 2515"/>
                <a:gd name="T109" fmla="*/ 1922 h 1970"/>
                <a:gd name="T110" fmla="*/ 258 w 2515"/>
                <a:gd name="T111" fmla="*/ 1970 h 1970"/>
                <a:gd name="T112" fmla="*/ 462 w 2515"/>
                <a:gd name="T113" fmla="*/ 1922 h 1970"/>
                <a:gd name="T114" fmla="*/ 624 w 2515"/>
                <a:gd name="T115" fmla="*/ 1778 h 19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96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>
                <a:gd name="T0" fmla="*/ 580 w 2123"/>
                <a:gd name="T1" fmla="*/ 1043 h 1696"/>
                <a:gd name="T2" fmla="*/ 544 w 2123"/>
                <a:gd name="T3" fmla="*/ 683 h 1696"/>
                <a:gd name="T4" fmla="*/ 670 w 2123"/>
                <a:gd name="T5" fmla="*/ 395 h 1696"/>
                <a:gd name="T6" fmla="*/ 927 w 2123"/>
                <a:gd name="T7" fmla="*/ 587 h 1696"/>
                <a:gd name="T8" fmla="*/ 1214 w 2123"/>
                <a:gd name="T9" fmla="*/ 869 h 1696"/>
                <a:gd name="T10" fmla="*/ 1483 w 2123"/>
                <a:gd name="T11" fmla="*/ 1109 h 1696"/>
                <a:gd name="T12" fmla="*/ 1800 w 2123"/>
                <a:gd name="T13" fmla="*/ 1360 h 1696"/>
                <a:gd name="T14" fmla="*/ 1883 w 2123"/>
                <a:gd name="T15" fmla="*/ 1414 h 1696"/>
                <a:gd name="T16" fmla="*/ 1836 w 2123"/>
                <a:gd name="T17" fmla="*/ 1354 h 1696"/>
                <a:gd name="T18" fmla="*/ 1411 w 2123"/>
                <a:gd name="T19" fmla="*/ 1001 h 1696"/>
                <a:gd name="T20" fmla="*/ 1088 w 2123"/>
                <a:gd name="T21" fmla="*/ 683 h 1696"/>
                <a:gd name="T22" fmla="*/ 723 w 2123"/>
                <a:gd name="T23" fmla="*/ 329 h 1696"/>
                <a:gd name="T24" fmla="*/ 999 w 2123"/>
                <a:gd name="T25" fmla="*/ 311 h 1696"/>
                <a:gd name="T26" fmla="*/ 1286 w 2123"/>
                <a:gd name="T27" fmla="*/ 317 h 1696"/>
                <a:gd name="T28" fmla="*/ 1614 w 2123"/>
                <a:gd name="T29" fmla="*/ 269 h 1696"/>
                <a:gd name="T30" fmla="*/ 2123 w 2123"/>
                <a:gd name="T31" fmla="*/ 197 h 1696"/>
                <a:gd name="T32" fmla="*/ 2075 w 2123"/>
                <a:gd name="T33" fmla="*/ 173 h 1696"/>
                <a:gd name="T34" fmla="*/ 1543 w 2123"/>
                <a:gd name="T35" fmla="*/ 257 h 1696"/>
                <a:gd name="T36" fmla="*/ 1208 w 2123"/>
                <a:gd name="T37" fmla="*/ 275 h 1696"/>
                <a:gd name="T38" fmla="*/ 759 w 2123"/>
                <a:gd name="T39" fmla="*/ 257 h 1696"/>
                <a:gd name="T40" fmla="*/ 819 w 2123"/>
                <a:gd name="T41" fmla="*/ 227 h 1696"/>
                <a:gd name="T42" fmla="*/ 1142 w 2123"/>
                <a:gd name="T43" fmla="*/ 0 h 1696"/>
                <a:gd name="T44" fmla="*/ 1088 w 2123"/>
                <a:gd name="T45" fmla="*/ 30 h 1696"/>
                <a:gd name="T46" fmla="*/ 1010 w 2123"/>
                <a:gd name="T47" fmla="*/ 84 h 1696"/>
                <a:gd name="T48" fmla="*/ 855 w 2123"/>
                <a:gd name="T49" fmla="*/ 191 h 1696"/>
                <a:gd name="T50" fmla="*/ 670 w 2123"/>
                <a:gd name="T51" fmla="*/ 281 h 1696"/>
                <a:gd name="T52" fmla="*/ 634 w 2123"/>
                <a:gd name="T53" fmla="*/ 359 h 1696"/>
                <a:gd name="T54" fmla="*/ 305 w 2123"/>
                <a:gd name="T55" fmla="*/ 587 h 1696"/>
                <a:gd name="T56" fmla="*/ 0 w 2123"/>
                <a:gd name="T57" fmla="*/ 725 h 1696"/>
                <a:gd name="T58" fmla="*/ 0 w 2123"/>
                <a:gd name="T59" fmla="*/ 731 h 1696"/>
                <a:gd name="T60" fmla="*/ 0 w 2123"/>
                <a:gd name="T61" fmla="*/ 767 h 1696"/>
                <a:gd name="T62" fmla="*/ 299 w 2123"/>
                <a:gd name="T63" fmla="*/ 635 h 1696"/>
                <a:gd name="T64" fmla="*/ 592 w 2123"/>
                <a:gd name="T65" fmla="*/ 431 h 1696"/>
                <a:gd name="T66" fmla="*/ 508 w 2123"/>
                <a:gd name="T67" fmla="*/ 671 h 1696"/>
                <a:gd name="T68" fmla="*/ 526 w 2123"/>
                <a:gd name="T69" fmla="*/ 995 h 1696"/>
                <a:gd name="T70" fmla="*/ 460 w 2123"/>
                <a:gd name="T71" fmla="*/ 1168 h 1696"/>
                <a:gd name="T72" fmla="*/ 329 w 2123"/>
                <a:gd name="T73" fmla="*/ 1480 h 1696"/>
                <a:gd name="T74" fmla="*/ 323 w 2123"/>
                <a:gd name="T75" fmla="*/ 1696 h 1696"/>
                <a:gd name="T76" fmla="*/ 329 w 2123"/>
                <a:gd name="T77" fmla="*/ 1696 h 1696"/>
                <a:gd name="T78" fmla="*/ 347 w 2123"/>
                <a:gd name="T79" fmla="*/ 1552 h 1696"/>
                <a:gd name="T80" fmla="*/ 580 w 2123"/>
                <a:gd name="T81" fmla="*/ 1043 h 1696"/>
                <a:gd name="T82" fmla="*/ 580 w 2123"/>
                <a:gd name="T83" fmla="*/ 1043 h 16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97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>
                <a:gd name="T0" fmla="*/ 3338 w 3668"/>
                <a:gd name="T1" fmla="*/ 288 h 943"/>
                <a:gd name="T2" fmla="*/ 3194 w 3668"/>
                <a:gd name="T3" fmla="*/ 258 h 943"/>
                <a:gd name="T4" fmla="*/ 2816 w 3668"/>
                <a:gd name="T5" fmla="*/ 234 h 943"/>
                <a:gd name="T6" fmla="*/ 2330 w 3668"/>
                <a:gd name="T7" fmla="*/ 306 h 943"/>
                <a:gd name="T8" fmla="*/ 2372 w 3668"/>
                <a:gd name="T9" fmla="*/ 258 h 943"/>
                <a:gd name="T10" fmla="*/ 2624 w 3668"/>
                <a:gd name="T11" fmla="*/ 132 h 943"/>
                <a:gd name="T12" fmla="*/ 2707 w 3668"/>
                <a:gd name="T13" fmla="*/ 24 h 943"/>
                <a:gd name="T14" fmla="*/ 2642 w 3668"/>
                <a:gd name="T15" fmla="*/ 12 h 943"/>
                <a:gd name="T16" fmla="*/ 2515 w 3668"/>
                <a:gd name="T17" fmla="*/ 54 h 943"/>
                <a:gd name="T18" fmla="*/ 2324 w 3668"/>
                <a:gd name="T19" fmla="*/ 66 h 943"/>
                <a:gd name="T20" fmla="*/ 2101 w 3668"/>
                <a:gd name="T21" fmla="*/ 90 h 943"/>
                <a:gd name="T22" fmla="*/ 1855 w 3668"/>
                <a:gd name="T23" fmla="*/ 228 h 943"/>
                <a:gd name="T24" fmla="*/ 1591 w 3668"/>
                <a:gd name="T25" fmla="*/ 337 h 943"/>
                <a:gd name="T26" fmla="*/ 1459 w 3668"/>
                <a:gd name="T27" fmla="*/ 379 h 943"/>
                <a:gd name="T28" fmla="*/ 1417 w 3668"/>
                <a:gd name="T29" fmla="*/ 361 h 943"/>
                <a:gd name="T30" fmla="*/ 1363 w 3668"/>
                <a:gd name="T31" fmla="*/ 331 h 943"/>
                <a:gd name="T32" fmla="*/ 1344 w 3668"/>
                <a:gd name="T33" fmla="*/ 312 h 943"/>
                <a:gd name="T34" fmla="*/ 1290 w 3668"/>
                <a:gd name="T35" fmla="*/ 288 h 943"/>
                <a:gd name="T36" fmla="*/ 1230 w 3668"/>
                <a:gd name="T37" fmla="*/ 252 h 943"/>
                <a:gd name="T38" fmla="*/ 1119 w 3668"/>
                <a:gd name="T39" fmla="*/ 227 h 943"/>
                <a:gd name="T40" fmla="*/ 1320 w 3668"/>
                <a:gd name="T41" fmla="*/ 438 h 943"/>
                <a:gd name="T42" fmla="*/ 960 w 3668"/>
                <a:gd name="T43" fmla="*/ 558 h 943"/>
                <a:gd name="T44" fmla="*/ 474 w 3668"/>
                <a:gd name="T45" fmla="*/ 630 h 943"/>
                <a:gd name="T46" fmla="*/ 132 w 3668"/>
                <a:gd name="T47" fmla="*/ 781 h 943"/>
                <a:gd name="T48" fmla="*/ 234 w 3668"/>
                <a:gd name="T49" fmla="*/ 847 h 943"/>
                <a:gd name="T50" fmla="*/ 925 w 3668"/>
                <a:gd name="T51" fmla="*/ 739 h 943"/>
                <a:gd name="T52" fmla="*/ 637 w 3668"/>
                <a:gd name="T53" fmla="*/ 925 h 943"/>
                <a:gd name="T54" fmla="*/ 1405 w 3668"/>
                <a:gd name="T55" fmla="*/ 943 h 943"/>
                <a:gd name="T56" fmla="*/ 1447 w 3668"/>
                <a:gd name="T57" fmla="*/ 943 h 943"/>
                <a:gd name="T58" fmla="*/ 2888 w 3668"/>
                <a:gd name="T59" fmla="*/ 859 h 943"/>
                <a:gd name="T60" fmla="*/ 2582 w 3668"/>
                <a:gd name="T61" fmla="*/ 708 h 943"/>
                <a:gd name="T62" fmla="*/ 2299 w 3668"/>
                <a:gd name="T63" fmla="*/ 606 h 943"/>
                <a:gd name="T64" fmla="*/ 2606 w 3668"/>
                <a:gd name="T65" fmla="*/ 588 h 943"/>
                <a:gd name="T66" fmla="*/ 3001 w 3668"/>
                <a:gd name="T67" fmla="*/ 582 h 943"/>
                <a:gd name="T68" fmla="*/ 3452 w 3668"/>
                <a:gd name="T69" fmla="*/ 438 h 943"/>
                <a:gd name="T70" fmla="*/ 3668 w 3668"/>
                <a:gd name="T71" fmla="*/ 312 h 943"/>
                <a:gd name="T72" fmla="*/ 3482 w 3668"/>
                <a:gd name="T73" fmla="*/ 300 h 9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98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>
                <a:gd name="T0" fmla="*/ 323 w 969"/>
                <a:gd name="T1" fmla="*/ 1186 h 1192"/>
                <a:gd name="T2" fmla="*/ 490 w 969"/>
                <a:gd name="T3" fmla="*/ 1192 h 1192"/>
                <a:gd name="T4" fmla="*/ 580 w 969"/>
                <a:gd name="T5" fmla="*/ 1150 h 1192"/>
                <a:gd name="T6" fmla="*/ 813 w 969"/>
                <a:gd name="T7" fmla="*/ 1085 h 1192"/>
                <a:gd name="T8" fmla="*/ 933 w 969"/>
                <a:gd name="T9" fmla="*/ 1055 h 1192"/>
                <a:gd name="T10" fmla="*/ 759 w 969"/>
                <a:gd name="T11" fmla="*/ 989 h 1192"/>
                <a:gd name="T12" fmla="*/ 556 w 969"/>
                <a:gd name="T13" fmla="*/ 953 h 1192"/>
                <a:gd name="T14" fmla="*/ 197 w 969"/>
                <a:gd name="T15" fmla="*/ 971 h 1192"/>
                <a:gd name="T16" fmla="*/ 299 w 969"/>
                <a:gd name="T17" fmla="*/ 893 h 1192"/>
                <a:gd name="T18" fmla="*/ 496 w 969"/>
                <a:gd name="T19" fmla="*/ 803 h 1192"/>
                <a:gd name="T20" fmla="*/ 694 w 969"/>
                <a:gd name="T21" fmla="*/ 671 h 1192"/>
                <a:gd name="T22" fmla="*/ 700 w 969"/>
                <a:gd name="T23" fmla="*/ 671 h 1192"/>
                <a:gd name="T24" fmla="*/ 712 w 969"/>
                <a:gd name="T25" fmla="*/ 665 h 1192"/>
                <a:gd name="T26" fmla="*/ 753 w 969"/>
                <a:gd name="T27" fmla="*/ 647 h 1192"/>
                <a:gd name="T28" fmla="*/ 777 w 969"/>
                <a:gd name="T29" fmla="*/ 641 h 1192"/>
                <a:gd name="T30" fmla="*/ 789 w 969"/>
                <a:gd name="T31" fmla="*/ 629 h 1192"/>
                <a:gd name="T32" fmla="*/ 795 w 969"/>
                <a:gd name="T33" fmla="*/ 617 h 1192"/>
                <a:gd name="T34" fmla="*/ 789 w 969"/>
                <a:gd name="T35" fmla="*/ 611 h 1192"/>
                <a:gd name="T36" fmla="*/ 783 w 969"/>
                <a:gd name="T37" fmla="*/ 599 h 1192"/>
                <a:gd name="T38" fmla="*/ 783 w 969"/>
                <a:gd name="T39" fmla="*/ 575 h 1192"/>
                <a:gd name="T40" fmla="*/ 795 w 969"/>
                <a:gd name="T41" fmla="*/ 545 h 1192"/>
                <a:gd name="T42" fmla="*/ 807 w 969"/>
                <a:gd name="T43" fmla="*/ 515 h 1192"/>
                <a:gd name="T44" fmla="*/ 825 w 969"/>
                <a:gd name="T45" fmla="*/ 485 h 1192"/>
                <a:gd name="T46" fmla="*/ 837 w 969"/>
                <a:gd name="T47" fmla="*/ 455 h 1192"/>
                <a:gd name="T48" fmla="*/ 843 w 969"/>
                <a:gd name="T49" fmla="*/ 437 h 1192"/>
                <a:gd name="T50" fmla="*/ 849 w 969"/>
                <a:gd name="T51" fmla="*/ 431 h 1192"/>
                <a:gd name="T52" fmla="*/ 849 w 969"/>
                <a:gd name="T53" fmla="*/ 347 h 1192"/>
                <a:gd name="T54" fmla="*/ 849 w 969"/>
                <a:gd name="T55" fmla="*/ 341 h 1192"/>
                <a:gd name="T56" fmla="*/ 855 w 969"/>
                <a:gd name="T57" fmla="*/ 335 h 1192"/>
                <a:gd name="T58" fmla="*/ 873 w 969"/>
                <a:gd name="T59" fmla="*/ 305 h 1192"/>
                <a:gd name="T60" fmla="*/ 885 w 969"/>
                <a:gd name="T61" fmla="*/ 269 h 1192"/>
                <a:gd name="T62" fmla="*/ 897 w 969"/>
                <a:gd name="T63" fmla="*/ 239 h 1192"/>
                <a:gd name="T64" fmla="*/ 903 w 969"/>
                <a:gd name="T65" fmla="*/ 227 h 1192"/>
                <a:gd name="T66" fmla="*/ 909 w 969"/>
                <a:gd name="T67" fmla="*/ 215 h 1192"/>
                <a:gd name="T68" fmla="*/ 927 w 969"/>
                <a:gd name="T69" fmla="*/ 173 h 1192"/>
                <a:gd name="T70" fmla="*/ 945 w 969"/>
                <a:gd name="T71" fmla="*/ 137 h 1192"/>
                <a:gd name="T72" fmla="*/ 951 w 969"/>
                <a:gd name="T73" fmla="*/ 125 h 1192"/>
                <a:gd name="T74" fmla="*/ 951 w 969"/>
                <a:gd name="T75" fmla="*/ 119 h 1192"/>
                <a:gd name="T76" fmla="*/ 969 w 969"/>
                <a:gd name="T77" fmla="*/ 0 h 1192"/>
                <a:gd name="T78" fmla="*/ 945 w 969"/>
                <a:gd name="T79" fmla="*/ 47 h 1192"/>
                <a:gd name="T80" fmla="*/ 783 w 969"/>
                <a:gd name="T81" fmla="*/ 113 h 1192"/>
                <a:gd name="T82" fmla="*/ 706 w 969"/>
                <a:gd name="T83" fmla="*/ 161 h 1192"/>
                <a:gd name="T84" fmla="*/ 460 w 969"/>
                <a:gd name="T85" fmla="*/ 233 h 1192"/>
                <a:gd name="T86" fmla="*/ 281 w 969"/>
                <a:gd name="T87" fmla="*/ 287 h 1192"/>
                <a:gd name="T88" fmla="*/ 173 w 969"/>
                <a:gd name="T89" fmla="*/ 293 h 1192"/>
                <a:gd name="T90" fmla="*/ 12 w 969"/>
                <a:gd name="T91" fmla="*/ 485 h 1192"/>
                <a:gd name="T92" fmla="*/ 0 w 969"/>
                <a:gd name="T93" fmla="*/ 509 h 1192"/>
                <a:gd name="T94" fmla="*/ 0 w 969"/>
                <a:gd name="T95" fmla="*/ 1186 h 1192"/>
                <a:gd name="T96" fmla="*/ 96 w 969"/>
                <a:gd name="T97" fmla="*/ 1180 h 1192"/>
                <a:gd name="T98" fmla="*/ 323 w 969"/>
                <a:gd name="T99" fmla="*/ 1186 h 1192"/>
                <a:gd name="T100" fmla="*/ 323 w 969"/>
                <a:gd name="T101" fmla="*/ 1186 h 1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99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>
                <a:gd name="T0" fmla="*/ 859 w 2570"/>
                <a:gd name="T1" fmla="*/ 612 h 2266"/>
                <a:gd name="T2" fmla="*/ 1087 w 2570"/>
                <a:gd name="T3" fmla="*/ 853 h 2266"/>
                <a:gd name="T4" fmla="*/ 961 w 2570"/>
                <a:gd name="T5" fmla="*/ 913 h 2266"/>
                <a:gd name="T6" fmla="*/ 786 w 2570"/>
                <a:gd name="T7" fmla="*/ 883 h 2266"/>
                <a:gd name="T8" fmla="*/ 450 w 2570"/>
                <a:gd name="T9" fmla="*/ 931 h 2266"/>
                <a:gd name="T10" fmla="*/ 150 w 2570"/>
                <a:gd name="T11" fmla="*/ 1075 h 2266"/>
                <a:gd name="T12" fmla="*/ 78 w 2570"/>
                <a:gd name="T13" fmla="*/ 1165 h 2266"/>
                <a:gd name="T14" fmla="*/ 361 w 2570"/>
                <a:gd name="T15" fmla="*/ 1256 h 2266"/>
                <a:gd name="T16" fmla="*/ 444 w 2570"/>
                <a:gd name="T17" fmla="*/ 1316 h 2266"/>
                <a:gd name="T18" fmla="*/ 697 w 2570"/>
                <a:gd name="T19" fmla="*/ 1400 h 2266"/>
                <a:gd name="T20" fmla="*/ 1026 w 2570"/>
                <a:gd name="T21" fmla="*/ 1346 h 2266"/>
                <a:gd name="T22" fmla="*/ 991 w 2570"/>
                <a:gd name="T23" fmla="*/ 1412 h 2266"/>
                <a:gd name="T24" fmla="*/ 804 w 2570"/>
                <a:gd name="T25" fmla="*/ 1574 h 2266"/>
                <a:gd name="T26" fmla="*/ 726 w 2570"/>
                <a:gd name="T27" fmla="*/ 1718 h 2266"/>
                <a:gd name="T28" fmla="*/ 768 w 2570"/>
                <a:gd name="T29" fmla="*/ 1742 h 2266"/>
                <a:gd name="T30" fmla="*/ 865 w 2570"/>
                <a:gd name="T31" fmla="*/ 1693 h 2266"/>
                <a:gd name="T32" fmla="*/ 991 w 2570"/>
                <a:gd name="T33" fmla="*/ 1699 h 2266"/>
                <a:gd name="T34" fmla="*/ 1135 w 2570"/>
                <a:gd name="T35" fmla="*/ 1627 h 2266"/>
                <a:gd name="T36" fmla="*/ 1183 w 2570"/>
                <a:gd name="T37" fmla="*/ 1669 h 2266"/>
                <a:gd name="T38" fmla="*/ 1399 w 2570"/>
                <a:gd name="T39" fmla="*/ 1436 h 2266"/>
                <a:gd name="T40" fmla="*/ 1615 w 2570"/>
                <a:gd name="T41" fmla="*/ 1334 h 2266"/>
                <a:gd name="T42" fmla="*/ 1645 w 2570"/>
                <a:gd name="T43" fmla="*/ 1370 h 2266"/>
                <a:gd name="T44" fmla="*/ 1681 w 2570"/>
                <a:gd name="T45" fmla="*/ 1430 h 2266"/>
                <a:gd name="T46" fmla="*/ 1699 w 2570"/>
                <a:gd name="T47" fmla="*/ 1466 h 2266"/>
                <a:gd name="T48" fmla="*/ 1747 w 2570"/>
                <a:gd name="T49" fmla="*/ 1550 h 2266"/>
                <a:gd name="T50" fmla="*/ 1772 w 2570"/>
                <a:gd name="T51" fmla="*/ 1586 h 2266"/>
                <a:gd name="T52" fmla="*/ 2124 w 2570"/>
                <a:gd name="T53" fmla="*/ 2248 h 2266"/>
                <a:gd name="T54" fmla="*/ 1693 w 2570"/>
                <a:gd name="T55" fmla="*/ 1322 h 2266"/>
                <a:gd name="T56" fmla="*/ 1861 w 2570"/>
                <a:gd name="T57" fmla="*/ 1165 h 2266"/>
                <a:gd name="T58" fmla="*/ 2173 w 2570"/>
                <a:gd name="T59" fmla="*/ 1099 h 2266"/>
                <a:gd name="T60" fmla="*/ 2390 w 2570"/>
                <a:gd name="T61" fmla="*/ 1009 h 2266"/>
                <a:gd name="T62" fmla="*/ 2570 w 2570"/>
                <a:gd name="T63" fmla="*/ 805 h 2266"/>
                <a:gd name="T64" fmla="*/ 2342 w 2570"/>
                <a:gd name="T65" fmla="*/ 781 h 2266"/>
                <a:gd name="T66" fmla="*/ 2114 w 2570"/>
                <a:gd name="T67" fmla="*/ 763 h 2266"/>
                <a:gd name="T68" fmla="*/ 2408 w 2570"/>
                <a:gd name="T69" fmla="*/ 433 h 2266"/>
                <a:gd name="T70" fmla="*/ 2426 w 2570"/>
                <a:gd name="T71" fmla="*/ 421 h 2266"/>
                <a:gd name="T72" fmla="*/ 2474 w 2570"/>
                <a:gd name="T73" fmla="*/ 379 h 2266"/>
                <a:gd name="T74" fmla="*/ 2492 w 2570"/>
                <a:gd name="T75" fmla="*/ 355 h 2266"/>
                <a:gd name="T76" fmla="*/ 2474 w 2570"/>
                <a:gd name="T77" fmla="*/ 337 h 2266"/>
                <a:gd name="T78" fmla="*/ 2474 w 2570"/>
                <a:gd name="T79" fmla="*/ 271 h 2266"/>
                <a:gd name="T80" fmla="*/ 2492 w 2570"/>
                <a:gd name="T81" fmla="*/ 192 h 2266"/>
                <a:gd name="T82" fmla="*/ 2504 w 2570"/>
                <a:gd name="T83" fmla="*/ 132 h 2266"/>
                <a:gd name="T84" fmla="*/ 2492 w 2570"/>
                <a:gd name="T85" fmla="*/ 36 h 2266"/>
                <a:gd name="T86" fmla="*/ 2492 w 2570"/>
                <a:gd name="T87" fmla="*/ 24 h 2266"/>
                <a:gd name="T88" fmla="*/ 2102 w 2570"/>
                <a:gd name="T89" fmla="*/ 0 h 2266"/>
                <a:gd name="T90" fmla="*/ 1909 w 2570"/>
                <a:gd name="T91" fmla="*/ 90 h 2266"/>
                <a:gd name="T92" fmla="*/ 1747 w 2570"/>
                <a:gd name="T93" fmla="*/ 535 h 2266"/>
                <a:gd name="T94" fmla="*/ 1711 w 2570"/>
                <a:gd name="T95" fmla="*/ 469 h 2266"/>
                <a:gd name="T96" fmla="*/ 1633 w 2570"/>
                <a:gd name="T97" fmla="*/ 144 h 2266"/>
                <a:gd name="T98" fmla="*/ 1579 w 2570"/>
                <a:gd name="T99" fmla="*/ 0 h 2266"/>
                <a:gd name="T100" fmla="*/ 738 w 2570"/>
                <a:gd name="T101" fmla="*/ 186 h 2266"/>
                <a:gd name="T102" fmla="*/ 756 w 2570"/>
                <a:gd name="T103" fmla="*/ 463 h 2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00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>
                <a:gd name="T0" fmla="*/ 1034 w 2176"/>
                <a:gd name="T1" fmla="*/ 767 h 1505"/>
                <a:gd name="T2" fmla="*/ 1190 w 2176"/>
                <a:gd name="T3" fmla="*/ 1235 h 1505"/>
                <a:gd name="T4" fmla="*/ 956 w 2176"/>
                <a:gd name="T5" fmla="*/ 1193 h 1505"/>
                <a:gd name="T6" fmla="*/ 723 w 2176"/>
                <a:gd name="T7" fmla="*/ 1127 h 1505"/>
                <a:gd name="T8" fmla="*/ 442 w 2176"/>
                <a:gd name="T9" fmla="*/ 1109 h 1505"/>
                <a:gd name="T10" fmla="*/ 0 w 2176"/>
                <a:gd name="T11" fmla="*/ 1079 h 1505"/>
                <a:gd name="T12" fmla="*/ 30 w 2176"/>
                <a:gd name="T13" fmla="*/ 1115 h 1505"/>
                <a:gd name="T14" fmla="*/ 496 w 2176"/>
                <a:gd name="T15" fmla="*/ 1133 h 1505"/>
                <a:gd name="T16" fmla="*/ 777 w 2176"/>
                <a:gd name="T17" fmla="*/ 1187 h 1505"/>
                <a:gd name="T18" fmla="*/ 1130 w 2176"/>
                <a:gd name="T19" fmla="*/ 1301 h 1505"/>
                <a:gd name="T20" fmla="*/ 1070 w 2176"/>
                <a:gd name="T21" fmla="*/ 1319 h 1505"/>
                <a:gd name="T22" fmla="*/ 711 w 2176"/>
                <a:gd name="T23" fmla="*/ 1505 h 1505"/>
                <a:gd name="T24" fmla="*/ 765 w 2176"/>
                <a:gd name="T25" fmla="*/ 1481 h 1505"/>
                <a:gd name="T26" fmla="*/ 861 w 2176"/>
                <a:gd name="T27" fmla="*/ 1439 h 1505"/>
                <a:gd name="T28" fmla="*/ 1022 w 2176"/>
                <a:gd name="T29" fmla="*/ 1355 h 1505"/>
                <a:gd name="T30" fmla="*/ 1214 w 2176"/>
                <a:gd name="T31" fmla="*/ 1295 h 1505"/>
                <a:gd name="T32" fmla="*/ 1267 w 2176"/>
                <a:gd name="T33" fmla="*/ 1223 h 1505"/>
                <a:gd name="T34" fmla="*/ 1632 w 2176"/>
                <a:gd name="T35" fmla="*/ 1043 h 1505"/>
                <a:gd name="T36" fmla="*/ 1931 w 2176"/>
                <a:gd name="T37" fmla="*/ 953 h 1505"/>
                <a:gd name="T38" fmla="*/ 2176 w 2176"/>
                <a:gd name="T39" fmla="*/ 821 h 1505"/>
                <a:gd name="T40" fmla="*/ 1961 w 2176"/>
                <a:gd name="T41" fmla="*/ 911 h 1505"/>
                <a:gd name="T42" fmla="*/ 1656 w 2176"/>
                <a:gd name="T43" fmla="*/ 989 h 1505"/>
                <a:gd name="T44" fmla="*/ 1339 w 2176"/>
                <a:gd name="T45" fmla="*/ 1151 h 1505"/>
                <a:gd name="T46" fmla="*/ 1501 w 2176"/>
                <a:gd name="T47" fmla="*/ 905 h 1505"/>
                <a:gd name="T48" fmla="*/ 1620 w 2176"/>
                <a:gd name="T49" fmla="*/ 545 h 1505"/>
                <a:gd name="T50" fmla="*/ 1740 w 2176"/>
                <a:gd name="T51" fmla="*/ 372 h 1505"/>
                <a:gd name="T52" fmla="*/ 1979 w 2176"/>
                <a:gd name="T53" fmla="*/ 60 h 1505"/>
                <a:gd name="T54" fmla="*/ 2003 w 2176"/>
                <a:gd name="T55" fmla="*/ 0 h 1505"/>
                <a:gd name="T56" fmla="*/ 1973 w 2176"/>
                <a:gd name="T57" fmla="*/ 0 h 1505"/>
                <a:gd name="T58" fmla="*/ 1596 w 2176"/>
                <a:gd name="T59" fmla="*/ 480 h 1505"/>
                <a:gd name="T60" fmla="*/ 1477 w 2176"/>
                <a:gd name="T61" fmla="*/ 887 h 1505"/>
                <a:gd name="T62" fmla="*/ 1255 w 2176"/>
                <a:gd name="T63" fmla="*/ 1175 h 1505"/>
                <a:gd name="T64" fmla="*/ 1130 w 2176"/>
                <a:gd name="T65" fmla="*/ 905 h 1505"/>
                <a:gd name="T66" fmla="*/ 1010 w 2176"/>
                <a:gd name="T67" fmla="*/ 540 h 1505"/>
                <a:gd name="T68" fmla="*/ 885 w 2176"/>
                <a:gd name="T69" fmla="*/ 222 h 1505"/>
                <a:gd name="T70" fmla="*/ 789 w 2176"/>
                <a:gd name="T71" fmla="*/ 0 h 1505"/>
                <a:gd name="T72" fmla="*/ 753 w 2176"/>
                <a:gd name="T73" fmla="*/ 0 h 1505"/>
                <a:gd name="T74" fmla="*/ 903 w 2176"/>
                <a:gd name="T75" fmla="*/ 354 h 1505"/>
                <a:gd name="T76" fmla="*/ 1034 w 2176"/>
                <a:gd name="T77" fmla="*/ 767 h 1505"/>
                <a:gd name="T78" fmla="*/ 1034 w 2176"/>
                <a:gd name="T79" fmla="*/ 767 h 15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01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>
                <a:gd name="T0" fmla="*/ 161 w 813"/>
                <a:gd name="T1" fmla="*/ 564 h 804"/>
                <a:gd name="T2" fmla="*/ 329 w 813"/>
                <a:gd name="T3" fmla="*/ 438 h 804"/>
                <a:gd name="T4" fmla="*/ 646 w 813"/>
                <a:gd name="T5" fmla="*/ 216 h 804"/>
                <a:gd name="T6" fmla="*/ 813 w 813"/>
                <a:gd name="T7" fmla="*/ 0 h 804"/>
                <a:gd name="T8" fmla="*/ 676 w 813"/>
                <a:gd name="T9" fmla="*/ 150 h 804"/>
                <a:gd name="T10" fmla="*/ 144 w 813"/>
                <a:gd name="T11" fmla="*/ 504 h 804"/>
                <a:gd name="T12" fmla="*/ 0 w 813"/>
                <a:gd name="T13" fmla="*/ 732 h 804"/>
                <a:gd name="T14" fmla="*/ 0 w 813"/>
                <a:gd name="T15" fmla="*/ 804 h 804"/>
                <a:gd name="T16" fmla="*/ 161 w 813"/>
                <a:gd name="T17" fmla="*/ 564 h 804"/>
                <a:gd name="T18" fmla="*/ 161 w 813"/>
                <a:gd name="T19" fmla="*/ 564 h 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02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>
                <a:gd name="T0" fmla="*/ 460 w 759"/>
                <a:gd name="T1" fmla="*/ 66 h 107"/>
                <a:gd name="T2" fmla="*/ 759 w 759"/>
                <a:gd name="T3" fmla="*/ 0 h 107"/>
                <a:gd name="T4" fmla="*/ 496 w 759"/>
                <a:gd name="T5" fmla="*/ 36 h 107"/>
                <a:gd name="T6" fmla="*/ 138 w 759"/>
                <a:gd name="T7" fmla="*/ 48 h 107"/>
                <a:gd name="T8" fmla="*/ 0 w 759"/>
                <a:gd name="T9" fmla="*/ 78 h 107"/>
                <a:gd name="T10" fmla="*/ 0 w 759"/>
                <a:gd name="T11" fmla="*/ 107 h 107"/>
                <a:gd name="T12" fmla="*/ 96 w 759"/>
                <a:gd name="T13" fmla="*/ 89 h 107"/>
                <a:gd name="T14" fmla="*/ 460 w 759"/>
                <a:gd name="T15" fmla="*/ 66 h 107"/>
                <a:gd name="T16" fmla="*/ 460 w 759"/>
                <a:gd name="T17" fmla="*/ 66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03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>
                <a:gd name="T0" fmla="*/ 1387 w 3169"/>
                <a:gd name="T1" fmla="*/ 239 h 743"/>
                <a:gd name="T2" fmla="*/ 1734 w 3169"/>
                <a:gd name="T3" fmla="*/ 233 h 743"/>
                <a:gd name="T4" fmla="*/ 2087 w 3169"/>
                <a:gd name="T5" fmla="*/ 251 h 743"/>
                <a:gd name="T6" fmla="*/ 2505 w 3169"/>
                <a:gd name="T7" fmla="*/ 233 h 743"/>
                <a:gd name="T8" fmla="*/ 3169 w 3169"/>
                <a:gd name="T9" fmla="*/ 204 h 743"/>
                <a:gd name="T10" fmla="*/ 3115 w 3169"/>
                <a:gd name="T11" fmla="*/ 186 h 743"/>
                <a:gd name="T12" fmla="*/ 2422 w 3169"/>
                <a:gd name="T13" fmla="*/ 221 h 743"/>
                <a:gd name="T14" fmla="*/ 2003 w 3169"/>
                <a:gd name="T15" fmla="*/ 221 h 743"/>
                <a:gd name="T16" fmla="*/ 1459 w 3169"/>
                <a:gd name="T17" fmla="*/ 186 h 743"/>
                <a:gd name="T18" fmla="*/ 1543 w 3169"/>
                <a:gd name="T19" fmla="*/ 168 h 743"/>
                <a:gd name="T20" fmla="*/ 2039 w 3169"/>
                <a:gd name="T21" fmla="*/ 0 h 743"/>
                <a:gd name="T22" fmla="*/ 1961 w 3169"/>
                <a:gd name="T23" fmla="*/ 24 h 743"/>
                <a:gd name="T24" fmla="*/ 1836 w 3169"/>
                <a:gd name="T25" fmla="*/ 66 h 743"/>
                <a:gd name="T26" fmla="*/ 1602 w 3169"/>
                <a:gd name="T27" fmla="*/ 138 h 743"/>
                <a:gd name="T28" fmla="*/ 1339 w 3169"/>
                <a:gd name="T29" fmla="*/ 198 h 743"/>
                <a:gd name="T30" fmla="*/ 1268 w 3169"/>
                <a:gd name="T31" fmla="*/ 251 h 743"/>
                <a:gd name="T32" fmla="*/ 765 w 3169"/>
                <a:gd name="T33" fmla="*/ 413 h 743"/>
                <a:gd name="T34" fmla="*/ 335 w 3169"/>
                <a:gd name="T35" fmla="*/ 503 h 743"/>
                <a:gd name="T36" fmla="*/ 0 w 3169"/>
                <a:gd name="T37" fmla="*/ 617 h 743"/>
                <a:gd name="T38" fmla="*/ 299 w 3169"/>
                <a:gd name="T39" fmla="*/ 539 h 743"/>
                <a:gd name="T40" fmla="*/ 735 w 3169"/>
                <a:gd name="T41" fmla="*/ 449 h 743"/>
                <a:gd name="T42" fmla="*/ 1178 w 3169"/>
                <a:gd name="T43" fmla="*/ 311 h 743"/>
                <a:gd name="T44" fmla="*/ 981 w 3169"/>
                <a:gd name="T45" fmla="*/ 491 h 743"/>
                <a:gd name="T46" fmla="*/ 867 w 3169"/>
                <a:gd name="T47" fmla="*/ 743 h 743"/>
                <a:gd name="T48" fmla="*/ 861 w 3169"/>
                <a:gd name="T49" fmla="*/ 743 h 743"/>
                <a:gd name="T50" fmla="*/ 933 w 3169"/>
                <a:gd name="T51" fmla="*/ 743 h 743"/>
                <a:gd name="T52" fmla="*/ 1022 w 3169"/>
                <a:gd name="T53" fmla="*/ 497 h 743"/>
                <a:gd name="T54" fmla="*/ 1297 w 3169"/>
                <a:gd name="T55" fmla="*/ 281 h 743"/>
                <a:gd name="T56" fmla="*/ 1531 w 3169"/>
                <a:gd name="T57" fmla="*/ 449 h 743"/>
                <a:gd name="T58" fmla="*/ 1770 w 3169"/>
                <a:gd name="T59" fmla="*/ 677 h 743"/>
                <a:gd name="T60" fmla="*/ 1854 w 3169"/>
                <a:gd name="T61" fmla="*/ 743 h 743"/>
                <a:gd name="T62" fmla="*/ 1919 w 3169"/>
                <a:gd name="T63" fmla="*/ 743 h 743"/>
                <a:gd name="T64" fmla="*/ 1692 w 3169"/>
                <a:gd name="T65" fmla="*/ 527 h 743"/>
                <a:gd name="T66" fmla="*/ 1387 w 3169"/>
                <a:gd name="T67" fmla="*/ 239 h 743"/>
                <a:gd name="T68" fmla="*/ 1387 w 3169"/>
                <a:gd name="T69" fmla="*/ 239 h 7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04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05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06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07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08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09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>
                <a:gd name="T0" fmla="*/ 871 w 3188"/>
                <a:gd name="T1" fmla="*/ 1423 h 2024"/>
                <a:gd name="T2" fmla="*/ 907 w 3188"/>
                <a:gd name="T3" fmla="*/ 1393 h 2024"/>
                <a:gd name="T4" fmla="*/ 991 w 3188"/>
                <a:gd name="T5" fmla="*/ 1320 h 2024"/>
                <a:gd name="T6" fmla="*/ 1033 w 3188"/>
                <a:gd name="T7" fmla="*/ 1297 h 2024"/>
                <a:gd name="T8" fmla="*/ 1086 w 3188"/>
                <a:gd name="T9" fmla="*/ 1249 h 2024"/>
                <a:gd name="T10" fmla="*/ 1123 w 3188"/>
                <a:gd name="T11" fmla="*/ 1219 h 2024"/>
                <a:gd name="T12" fmla="*/ 1057 w 3188"/>
                <a:gd name="T13" fmla="*/ 1153 h 2024"/>
                <a:gd name="T14" fmla="*/ 877 w 3188"/>
                <a:gd name="T15" fmla="*/ 1021 h 2024"/>
                <a:gd name="T16" fmla="*/ 655 w 3188"/>
                <a:gd name="T17" fmla="*/ 907 h 2024"/>
                <a:gd name="T18" fmla="*/ 655 w 3188"/>
                <a:gd name="T19" fmla="*/ 846 h 2024"/>
                <a:gd name="T20" fmla="*/ 643 w 3188"/>
                <a:gd name="T21" fmla="*/ 708 h 2024"/>
                <a:gd name="T22" fmla="*/ 552 w 3188"/>
                <a:gd name="T23" fmla="*/ 642 h 2024"/>
                <a:gd name="T24" fmla="*/ 510 w 3188"/>
                <a:gd name="T25" fmla="*/ 570 h 2024"/>
                <a:gd name="T26" fmla="*/ 637 w 3188"/>
                <a:gd name="T27" fmla="*/ 564 h 2024"/>
                <a:gd name="T28" fmla="*/ 763 w 3188"/>
                <a:gd name="T29" fmla="*/ 570 h 2024"/>
                <a:gd name="T30" fmla="*/ 1091 w 3188"/>
                <a:gd name="T31" fmla="*/ 850 h 2024"/>
                <a:gd name="T32" fmla="*/ 1009 w 3188"/>
                <a:gd name="T33" fmla="*/ 566 h 2024"/>
                <a:gd name="T34" fmla="*/ 1054 w 3188"/>
                <a:gd name="T35" fmla="*/ 265 h 2024"/>
                <a:gd name="T36" fmla="*/ 1249 w 3188"/>
                <a:gd name="T37" fmla="*/ 0 h 2024"/>
                <a:gd name="T38" fmla="*/ 1466 w 3188"/>
                <a:gd name="T39" fmla="*/ 292 h 2024"/>
                <a:gd name="T40" fmla="*/ 1475 w 3188"/>
                <a:gd name="T41" fmla="*/ 548 h 2024"/>
                <a:gd name="T42" fmla="*/ 1567 w 3188"/>
                <a:gd name="T43" fmla="*/ 630 h 2024"/>
                <a:gd name="T44" fmla="*/ 1795 w 3188"/>
                <a:gd name="T45" fmla="*/ 365 h 2024"/>
                <a:gd name="T46" fmla="*/ 2245 w 3188"/>
                <a:gd name="T47" fmla="*/ 150 h 2024"/>
                <a:gd name="T48" fmla="*/ 2618 w 3188"/>
                <a:gd name="T49" fmla="*/ 180 h 2024"/>
                <a:gd name="T50" fmla="*/ 3050 w 3188"/>
                <a:gd name="T51" fmla="*/ 150 h 2024"/>
                <a:gd name="T52" fmla="*/ 3140 w 3188"/>
                <a:gd name="T53" fmla="*/ 210 h 2024"/>
                <a:gd name="T54" fmla="*/ 2990 w 3188"/>
                <a:gd name="T55" fmla="*/ 210 h 2024"/>
                <a:gd name="T56" fmla="*/ 2834 w 3188"/>
                <a:gd name="T57" fmla="*/ 377 h 2024"/>
                <a:gd name="T58" fmla="*/ 2702 w 3188"/>
                <a:gd name="T59" fmla="*/ 648 h 2024"/>
                <a:gd name="T60" fmla="*/ 2582 w 3188"/>
                <a:gd name="T61" fmla="*/ 828 h 2024"/>
                <a:gd name="T62" fmla="*/ 2234 w 3188"/>
                <a:gd name="T63" fmla="*/ 1009 h 2024"/>
                <a:gd name="T64" fmla="*/ 1963 w 3188"/>
                <a:gd name="T65" fmla="*/ 1075 h 2024"/>
                <a:gd name="T66" fmla="*/ 2257 w 3188"/>
                <a:gd name="T67" fmla="*/ 1111 h 2024"/>
                <a:gd name="T68" fmla="*/ 2600 w 3188"/>
                <a:gd name="T69" fmla="*/ 1207 h 2024"/>
                <a:gd name="T70" fmla="*/ 2894 w 3188"/>
                <a:gd name="T71" fmla="*/ 1441 h 2024"/>
                <a:gd name="T72" fmla="*/ 3122 w 3188"/>
                <a:gd name="T73" fmla="*/ 1555 h 2024"/>
                <a:gd name="T74" fmla="*/ 3032 w 3188"/>
                <a:gd name="T75" fmla="*/ 1585 h 2024"/>
                <a:gd name="T76" fmla="*/ 3008 w 3188"/>
                <a:gd name="T77" fmla="*/ 1591 h 2024"/>
                <a:gd name="T78" fmla="*/ 2960 w 3188"/>
                <a:gd name="T79" fmla="*/ 1597 h 2024"/>
                <a:gd name="T80" fmla="*/ 2882 w 3188"/>
                <a:gd name="T81" fmla="*/ 1609 h 2024"/>
                <a:gd name="T82" fmla="*/ 2846 w 3188"/>
                <a:gd name="T83" fmla="*/ 1609 h 2024"/>
                <a:gd name="T84" fmla="*/ 2774 w 3188"/>
                <a:gd name="T85" fmla="*/ 1615 h 2024"/>
                <a:gd name="T86" fmla="*/ 2726 w 3188"/>
                <a:gd name="T87" fmla="*/ 1621 h 2024"/>
                <a:gd name="T88" fmla="*/ 2708 w 3188"/>
                <a:gd name="T89" fmla="*/ 1621 h 2024"/>
                <a:gd name="T90" fmla="*/ 2594 w 3188"/>
                <a:gd name="T91" fmla="*/ 1657 h 2024"/>
                <a:gd name="T92" fmla="*/ 2533 w 3188"/>
                <a:gd name="T93" fmla="*/ 1663 h 2024"/>
                <a:gd name="T94" fmla="*/ 2444 w 3188"/>
                <a:gd name="T95" fmla="*/ 1675 h 2024"/>
                <a:gd name="T96" fmla="*/ 2378 w 3188"/>
                <a:gd name="T97" fmla="*/ 1687 h 2024"/>
                <a:gd name="T98" fmla="*/ 2360 w 3188"/>
                <a:gd name="T99" fmla="*/ 1705 h 2024"/>
                <a:gd name="T100" fmla="*/ 2305 w 3188"/>
                <a:gd name="T101" fmla="*/ 1687 h 2024"/>
                <a:gd name="T102" fmla="*/ 2263 w 3188"/>
                <a:gd name="T103" fmla="*/ 1663 h 2024"/>
                <a:gd name="T104" fmla="*/ 2017 w 3188"/>
                <a:gd name="T105" fmla="*/ 1585 h 2024"/>
                <a:gd name="T106" fmla="*/ 1711 w 3188"/>
                <a:gd name="T107" fmla="*/ 1453 h 2024"/>
                <a:gd name="T108" fmla="*/ 1880 w 3188"/>
                <a:gd name="T109" fmla="*/ 1844 h 2024"/>
                <a:gd name="T110" fmla="*/ 1771 w 3188"/>
                <a:gd name="T111" fmla="*/ 1922 h 2024"/>
                <a:gd name="T112" fmla="*/ 1531 w 3188"/>
                <a:gd name="T113" fmla="*/ 1753 h 2024"/>
                <a:gd name="T114" fmla="*/ 1411 w 3188"/>
                <a:gd name="T115" fmla="*/ 1477 h 2024"/>
                <a:gd name="T116" fmla="*/ 1219 w 3188"/>
                <a:gd name="T117" fmla="*/ 1291 h 2024"/>
                <a:gd name="T118" fmla="*/ 127 w 3188"/>
                <a:gd name="T119" fmla="*/ 2006 h 2024"/>
                <a:gd name="T120" fmla="*/ 865 w 3188"/>
                <a:gd name="T121" fmla="*/ 1429 h 20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10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>
                <a:gd name="T0" fmla="*/ 318 w 2144"/>
                <a:gd name="T1" fmla="*/ 1078 h 1787"/>
                <a:gd name="T2" fmla="*/ 217 w 2144"/>
                <a:gd name="T3" fmla="*/ 928 h 1787"/>
                <a:gd name="T4" fmla="*/ 102 w 2144"/>
                <a:gd name="T5" fmla="*/ 808 h 1787"/>
                <a:gd name="T6" fmla="*/ 36 w 2144"/>
                <a:gd name="T7" fmla="*/ 742 h 1787"/>
                <a:gd name="T8" fmla="*/ 0 w 2144"/>
                <a:gd name="T9" fmla="*/ 700 h 1787"/>
                <a:gd name="T10" fmla="*/ 270 w 2144"/>
                <a:gd name="T11" fmla="*/ 958 h 1787"/>
                <a:gd name="T12" fmla="*/ 294 w 2144"/>
                <a:gd name="T13" fmla="*/ 1006 h 1787"/>
                <a:gd name="T14" fmla="*/ 367 w 2144"/>
                <a:gd name="T15" fmla="*/ 670 h 1787"/>
                <a:gd name="T16" fmla="*/ 379 w 2144"/>
                <a:gd name="T17" fmla="*/ 411 h 1787"/>
                <a:gd name="T18" fmla="*/ 347 w 2144"/>
                <a:gd name="T19" fmla="*/ 118 h 1787"/>
                <a:gd name="T20" fmla="*/ 393 w 2144"/>
                <a:gd name="T21" fmla="*/ 0 h 1787"/>
                <a:gd name="T22" fmla="*/ 397 w 2144"/>
                <a:gd name="T23" fmla="*/ 357 h 1787"/>
                <a:gd name="T24" fmla="*/ 421 w 2144"/>
                <a:gd name="T25" fmla="*/ 609 h 1787"/>
                <a:gd name="T26" fmla="*/ 385 w 2144"/>
                <a:gd name="T27" fmla="*/ 826 h 1787"/>
                <a:gd name="T28" fmla="*/ 385 w 2144"/>
                <a:gd name="T29" fmla="*/ 1036 h 1787"/>
                <a:gd name="T30" fmla="*/ 877 w 2144"/>
                <a:gd name="T31" fmla="*/ 784 h 1787"/>
                <a:gd name="T32" fmla="*/ 1309 w 2144"/>
                <a:gd name="T33" fmla="*/ 555 h 1787"/>
                <a:gd name="T34" fmla="*/ 1802 w 2144"/>
                <a:gd name="T35" fmla="*/ 249 h 1787"/>
                <a:gd name="T36" fmla="*/ 2096 w 2144"/>
                <a:gd name="T37" fmla="*/ 69 h 1787"/>
                <a:gd name="T38" fmla="*/ 1814 w 2144"/>
                <a:gd name="T39" fmla="*/ 279 h 1787"/>
                <a:gd name="T40" fmla="*/ 1453 w 2144"/>
                <a:gd name="T41" fmla="*/ 501 h 1787"/>
                <a:gd name="T42" fmla="*/ 1123 w 2144"/>
                <a:gd name="T43" fmla="*/ 700 h 1787"/>
                <a:gd name="T44" fmla="*/ 739 w 2144"/>
                <a:gd name="T45" fmla="*/ 898 h 1787"/>
                <a:gd name="T46" fmla="*/ 463 w 2144"/>
                <a:gd name="T47" fmla="*/ 1084 h 1787"/>
                <a:gd name="T48" fmla="*/ 817 w 2144"/>
                <a:gd name="T49" fmla="*/ 1193 h 1787"/>
                <a:gd name="T50" fmla="*/ 1285 w 2144"/>
                <a:gd name="T51" fmla="*/ 1187 h 1787"/>
                <a:gd name="T52" fmla="*/ 1916 w 2144"/>
                <a:gd name="T53" fmla="*/ 1396 h 1787"/>
                <a:gd name="T54" fmla="*/ 2144 w 2144"/>
                <a:gd name="T55" fmla="*/ 1420 h 1787"/>
                <a:gd name="T56" fmla="*/ 1814 w 2144"/>
                <a:gd name="T57" fmla="*/ 1408 h 1787"/>
                <a:gd name="T58" fmla="*/ 1435 w 2144"/>
                <a:gd name="T59" fmla="*/ 1288 h 1787"/>
                <a:gd name="T60" fmla="*/ 1219 w 2144"/>
                <a:gd name="T61" fmla="*/ 1229 h 1787"/>
                <a:gd name="T62" fmla="*/ 799 w 2144"/>
                <a:gd name="T63" fmla="*/ 1223 h 1787"/>
                <a:gd name="T64" fmla="*/ 505 w 2144"/>
                <a:gd name="T65" fmla="*/ 1145 h 1787"/>
                <a:gd name="T66" fmla="*/ 733 w 2144"/>
                <a:gd name="T67" fmla="*/ 1378 h 1787"/>
                <a:gd name="T68" fmla="*/ 877 w 2144"/>
                <a:gd name="T69" fmla="*/ 1619 h 1787"/>
                <a:gd name="T70" fmla="*/ 1009 w 2144"/>
                <a:gd name="T71" fmla="*/ 1787 h 1787"/>
                <a:gd name="T72" fmla="*/ 817 w 2144"/>
                <a:gd name="T73" fmla="*/ 1607 h 1787"/>
                <a:gd name="T74" fmla="*/ 673 w 2144"/>
                <a:gd name="T75" fmla="*/ 1372 h 1787"/>
                <a:gd name="T76" fmla="*/ 415 w 2144"/>
                <a:gd name="T77" fmla="*/ 1109 h 1787"/>
                <a:gd name="T78" fmla="*/ 318 w 2144"/>
                <a:gd name="T79" fmla="*/ 1078 h 1787"/>
                <a:gd name="T80" fmla="*/ 318 w 2144"/>
                <a:gd name="T81" fmla="*/ 1078 h 1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11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>
                <a:gd name="T0" fmla="*/ 1814 w 2828"/>
                <a:gd name="T1" fmla="*/ 606 h 2366"/>
                <a:gd name="T2" fmla="*/ 1615 w 2828"/>
                <a:gd name="T3" fmla="*/ 252 h 2366"/>
                <a:gd name="T4" fmla="*/ 1345 w 2828"/>
                <a:gd name="T5" fmla="*/ 132 h 2366"/>
                <a:gd name="T6" fmla="*/ 1381 w 2828"/>
                <a:gd name="T7" fmla="*/ 492 h 2366"/>
                <a:gd name="T8" fmla="*/ 955 w 2828"/>
                <a:gd name="T9" fmla="*/ 221 h 2366"/>
                <a:gd name="T10" fmla="*/ 877 w 2828"/>
                <a:gd name="T11" fmla="*/ 161 h 2366"/>
                <a:gd name="T12" fmla="*/ 841 w 2828"/>
                <a:gd name="T13" fmla="*/ 167 h 2366"/>
                <a:gd name="T14" fmla="*/ 720 w 2828"/>
                <a:gd name="T15" fmla="*/ 161 h 2366"/>
                <a:gd name="T16" fmla="*/ 613 w 2828"/>
                <a:gd name="T17" fmla="*/ 144 h 2366"/>
                <a:gd name="T18" fmla="*/ 492 w 2828"/>
                <a:gd name="T19" fmla="*/ 161 h 2366"/>
                <a:gd name="T20" fmla="*/ 432 w 2828"/>
                <a:gd name="T21" fmla="*/ 150 h 2366"/>
                <a:gd name="T22" fmla="*/ 342 w 2828"/>
                <a:gd name="T23" fmla="*/ 138 h 2366"/>
                <a:gd name="T24" fmla="*/ 246 w 2828"/>
                <a:gd name="T25" fmla="*/ 126 h 2366"/>
                <a:gd name="T26" fmla="*/ 174 w 2828"/>
                <a:gd name="T27" fmla="*/ 114 h 2366"/>
                <a:gd name="T28" fmla="*/ 216 w 2828"/>
                <a:gd name="T29" fmla="*/ 240 h 2366"/>
                <a:gd name="T30" fmla="*/ 607 w 2828"/>
                <a:gd name="T31" fmla="*/ 588 h 2366"/>
                <a:gd name="T32" fmla="*/ 1177 w 2828"/>
                <a:gd name="T33" fmla="*/ 817 h 2366"/>
                <a:gd name="T34" fmla="*/ 972 w 2828"/>
                <a:gd name="T35" fmla="*/ 871 h 2366"/>
                <a:gd name="T36" fmla="*/ 492 w 2828"/>
                <a:gd name="T37" fmla="*/ 1111 h 2366"/>
                <a:gd name="T38" fmla="*/ 276 w 2828"/>
                <a:gd name="T39" fmla="*/ 1441 h 2366"/>
                <a:gd name="T40" fmla="*/ 42 w 2828"/>
                <a:gd name="T41" fmla="*/ 1441 h 2366"/>
                <a:gd name="T42" fmla="*/ 367 w 2828"/>
                <a:gd name="T43" fmla="*/ 1585 h 2366"/>
                <a:gd name="T44" fmla="*/ 949 w 2828"/>
                <a:gd name="T45" fmla="*/ 1712 h 2366"/>
                <a:gd name="T46" fmla="*/ 1519 w 2828"/>
                <a:gd name="T47" fmla="*/ 1537 h 2366"/>
                <a:gd name="T48" fmla="*/ 1735 w 2828"/>
                <a:gd name="T49" fmla="*/ 1513 h 2366"/>
                <a:gd name="T50" fmla="*/ 1723 w 2828"/>
                <a:gd name="T51" fmla="*/ 1802 h 2366"/>
                <a:gd name="T52" fmla="*/ 2042 w 2828"/>
                <a:gd name="T53" fmla="*/ 2229 h 2366"/>
                <a:gd name="T54" fmla="*/ 2191 w 2828"/>
                <a:gd name="T55" fmla="*/ 2133 h 2366"/>
                <a:gd name="T56" fmla="*/ 2270 w 2828"/>
                <a:gd name="T57" fmla="*/ 1970 h 2366"/>
                <a:gd name="T58" fmla="*/ 2233 w 2828"/>
                <a:gd name="T59" fmla="*/ 1573 h 2366"/>
                <a:gd name="T60" fmla="*/ 2294 w 2828"/>
                <a:gd name="T61" fmla="*/ 1483 h 2366"/>
                <a:gd name="T62" fmla="*/ 2588 w 2828"/>
                <a:gd name="T63" fmla="*/ 1688 h 2366"/>
                <a:gd name="T64" fmla="*/ 2695 w 2828"/>
                <a:gd name="T65" fmla="*/ 1682 h 2366"/>
                <a:gd name="T66" fmla="*/ 2588 w 2828"/>
                <a:gd name="T67" fmla="*/ 1543 h 2366"/>
                <a:gd name="T68" fmla="*/ 2510 w 2828"/>
                <a:gd name="T69" fmla="*/ 1357 h 2366"/>
                <a:gd name="T70" fmla="*/ 2354 w 2828"/>
                <a:gd name="T71" fmla="*/ 1184 h 2366"/>
                <a:gd name="T72" fmla="*/ 2102 w 2828"/>
                <a:gd name="T73" fmla="*/ 931 h 2366"/>
                <a:gd name="T74" fmla="*/ 2137 w 2828"/>
                <a:gd name="T75" fmla="*/ 907 h 2366"/>
                <a:gd name="T76" fmla="*/ 2215 w 2828"/>
                <a:gd name="T77" fmla="*/ 871 h 2366"/>
                <a:gd name="T78" fmla="*/ 2324 w 2828"/>
                <a:gd name="T79" fmla="*/ 817 h 2366"/>
                <a:gd name="T80" fmla="*/ 2372 w 2828"/>
                <a:gd name="T81" fmla="*/ 787 h 2366"/>
                <a:gd name="T82" fmla="*/ 2078 w 2828"/>
                <a:gd name="T83" fmla="*/ 865 h 2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12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>
                <a:gd name="T0" fmla="*/ 1842 w 2153"/>
                <a:gd name="T1" fmla="*/ 851 h 1930"/>
                <a:gd name="T2" fmla="*/ 1937 w 2153"/>
                <a:gd name="T3" fmla="*/ 1019 h 1930"/>
                <a:gd name="T4" fmla="*/ 2051 w 2153"/>
                <a:gd name="T5" fmla="*/ 1168 h 1930"/>
                <a:gd name="T6" fmla="*/ 2117 w 2153"/>
                <a:gd name="T7" fmla="*/ 1246 h 1930"/>
                <a:gd name="T8" fmla="*/ 2153 w 2153"/>
                <a:gd name="T9" fmla="*/ 1294 h 1930"/>
                <a:gd name="T10" fmla="*/ 1889 w 2153"/>
                <a:gd name="T11" fmla="*/ 977 h 1930"/>
                <a:gd name="T12" fmla="*/ 1860 w 2153"/>
                <a:gd name="T13" fmla="*/ 929 h 1930"/>
                <a:gd name="T14" fmla="*/ 1782 w 2153"/>
                <a:gd name="T15" fmla="*/ 1240 h 1930"/>
                <a:gd name="T16" fmla="*/ 1770 w 2153"/>
                <a:gd name="T17" fmla="*/ 1486 h 1930"/>
                <a:gd name="T18" fmla="*/ 1818 w 2153"/>
                <a:gd name="T19" fmla="*/ 1906 h 1930"/>
                <a:gd name="T20" fmla="*/ 1788 w 2153"/>
                <a:gd name="T21" fmla="*/ 1930 h 1930"/>
                <a:gd name="T22" fmla="*/ 1746 w 2153"/>
                <a:gd name="T23" fmla="*/ 1534 h 1930"/>
                <a:gd name="T24" fmla="*/ 1728 w 2153"/>
                <a:gd name="T25" fmla="*/ 1288 h 1930"/>
                <a:gd name="T26" fmla="*/ 1764 w 2153"/>
                <a:gd name="T27" fmla="*/ 1085 h 1930"/>
                <a:gd name="T28" fmla="*/ 1770 w 2153"/>
                <a:gd name="T29" fmla="*/ 875 h 1930"/>
                <a:gd name="T30" fmla="*/ 1268 w 2153"/>
                <a:gd name="T31" fmla="*/ 1007 h 1930"/>
                <a:gd name="T32" fmla="*/ 825 w 2153"/>
                <a:gd name="T33" fmla="*/ 1132 h 1930"/>
                <a:gd name="T34" fmla="*/ 323 w 2153"/>
                <a:gd name="T35" fmla="*/ 1312 h 1930"/>
                <a:gd name="T36" fmla="*/ 18 w 2153"/>
                <a:gd name="T37" fmla="*/ 1420 h 1930"/>
                <a:gd name="T38" fmla="*/ 311 w 2153"/>
                <a:gd name="T39" fmla="*/ 1282 h 1930"/>
                <a:gd name="T40" fmla="*/ 682 w 2153"/>
                <a:gd name="T41" fmla="*/ 1144 h 1930"/>
                <a:gd name="T42" fmla="*/ 1022 w 2153"/>
                <a:gd name="T43" fmla="*/ 1037 h 1930"/>
                <a:gd name="T44" fmla="*/ 1411 w 2153"/>
                <a:gd name="T45" fmla="*/ 929 h 1930"/>
                <a:gd name="T46" fmla="*/ 1692 w 2153"/>
                <a:gd name="T47" fmla="*/ 815 h 1930"/>
                <a:gd name="T48" fmla="*/ 1333 w 2153"/>
                <a:gd name="T49" fmla="*/ 623 h 1930"/>
                <a:gd name="T50" fmla="*/ 861 w 2153"/>
                <a:gd name="T51" fmla="*/ 515 h 1930"/>
                <a:gd name="T52" fmla="*/ 227 w 2153"/>
                <a:gd name="T53" fmla="*/ 161 h 1930"/>
                <a:gd name="T54" fmla="*/ 0 w 2153"/>
                <a:gd name="T55" fmla="*/ 83 h 1930"/>
                <a:gd name="T56" fmla="*/ 329 w 2153"/>
                <a:gd name="T57" fmla="*/ 179 h 1930"/>
                <a:gd name="T58" fmla="*/ 712 w 2153"/>
                <a:gd name="T59" fmla="*/ 383 h 1930"/>
                <a:gd name="T60" fmla="*/ 933 w 2153"/>
                <a:gd name="T61" fmla="*/ 491 h 1930"/>
                <a:gd name="T62" fmla="*/ 1351 w 2153"/>
                <a:gd name="T63" fmla="*/ 593 h 1930"/>
                <a:gd name="T64" fmla="*/ 1650 w 2153"/>
                <a:gd name="T65" fmla="*/ 743 h 1930"/>
                <a:gd name="T66" fmla="*/ 1423 w 2153"/>
                <a:gd name="T67" fmla="*/ 461 h 1930"/>
                <a:gd name="T68" fmla="*/ 1286 w 2153"/>
                <a:gd name="T69" fmla="*/ 191 h 1930"/>
                <a:gd name="T70" fmla="*/ 1154 w 2153"/>
                <a:gd name="T71" fmla="*/ 0 h 1930"/>
                <a:gd name="T72" fmla="*/ 1339 w 2153"/>
                <a:gd name="T73" fmla="*/ 215 h 1930"/>
                <a:gd name="T74" fmla="*/ 1489 w 2153"/>
                <a:gd name="T75" fmla="*/ 485 h 1930"/>
                <a:gd name="T76" fmla="*/ 1746 w 2153"/>
                <a:gd name="T77" fmla="*/ 803 h 1930"/>
                <a:gd name="T78" fmla="*/ 1842 w 2153"/>
                <a:gd name="T79" fmla="*/ 851 h 1930"/>
                <a:gd name="T80" fmla="*/ 1842 w 2153"/>
                <a:gd name="T81" fmla="*/ 851 h 19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213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8800"/>
            <a:ext cx="7772400" cy="1736725"/>
          </a:xfrm>
        </p:spPr>
        <p:txBody>
          <a:bodyPr/>
          <a:lstStyle>
            <a:lvl1pPr>
              <a:defRPr sz="5400"/>
            </a:lvl1pPr>
          </a:lstStyle>
          <a:p>
            <a:pPr lvl="0"/>
            <a:r>
              <a:rPr lang="es-ES" noProof="0" smtClean="0"/>
              <a:t>Click to edit Master title style</a:t>
            </a:r>
          </a:p>
        </p:txBody>
      </p:sp>
      <p:sp>
        <p:nvSpPr>
          <p:cNvPr id="8214" name="Rectangle 2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s-ES" noProof="0" smtClean="0"/>
              <a:t>Click to edit Master subtitle style</a:t>
            </a:r>
          </a:p>
        </p:txBody>
      </p:sp>
      <p:sp>
        <p:nvSpPr>
          <p:cNvPr id="8215" name="Rectangle 23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216" name="Rectangle 24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217" name="Rectangle 2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80830151-7B9E-44D7-AF66-76324225DF42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AB747D-CA33-40C6-B0AD-A8B5A330A6EF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2807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9DB35A-5CD9-42F1-A49E-9434D2B1D02F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74409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F944E8-FFCE-4823-98D9-0091EAD9C62C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15898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4CBD8D-F1B8-4D10-A896-86652D8F43F8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41535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5F189A-7F94-44FE-8C94-6C36227284EE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67849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88CF8E-A765-476C-83D3-F261E413FAFE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50522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218EA3-B61C-4D2A-8D5F-6BD5120952E8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19209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808C42-8F6C-4BE2-941B-CEAAB9ADC68C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76405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DD217-F8DE-4D99-9772-CB57E3EB1F9E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4102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CC382F-8703-4A29-B601-3694CADB7EF7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1077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7171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>
                <a:gd name="T0" fmla="*/ 744 w 2515"/>
                <a:gd name="T1" fmla="*/ 1669 h 1970"/>
                <a:gd name="T2" fmla="*/ 852 w 2515"/>
                <a:gd name="T3" fmla="*/ 1400 h 1970"/>
                <a:gd name="T4" fmla="*/ 876 w 2515"/>
                <a:gd name="T5" fmla="*/ 1171 h 1970"/>
                <a:gd name="T6" fmla="*/ 979 w 2515"/>
                <a:gd name="T7" fmla="*/ 1370 h 1970"/>
                <a:gd name="T8" fmla="*/ 1231 w 2515"/>
                <a:gd name="T9" fmla="*/ 1621 h 1970"/>
                <a:gd name="T10" fmla="*/ 1471 w 2515"/>
                <a:gd name="T11" fmla="*/ 1693 h 1970"/>
                <a:gd name="T12" fmla="*/ 1819 w 2515"/>
                <a:gd name="T13" fmla="*/ 1678 h 1970"/>
                <a:gd name="T14" fmla="*/ 1893 w 2515"/>
                <a:gd name="T15" fmla="*/ 1513 h 1970"/>
                <a:gd name="T16" fmla="*/ 1874 w 2515"/>
                <a:gd name="T17" fmla="*/ 1285 h 1970"/>
                <a:gd name="T18" fmla="*/ 1783 w 2515"/>
                <a:gd name="T19" fmla="*/ 967 h 1970"/>
                <a:gd name="T20" fmla="*/ 1289 w 2515"/>
                <a:gd name="T21" fmla="*/ 873 h 1970"/>
                <a:gd name="T22" fmla="*/ 1549 w 2515"/>
                <a:gd name="T23" fmla="*/ 745 h 1970"/>
                <a:gd name="T24" fmla="*/ 1753 w 2515"/>
                <a:gd name="T25" fmla="*/ 732 h 1970"/>
                <a:gd name="T26" fmla="*/ 2107 w 2515"/>
                <a:gd name="T27" fmla="*/ 618 h 1970"/>
                <a:gd name="T28" fmla="*/ 2377 w 2515"/>
                <a:gd name="T29" fmla="*/ 438 h 1970"/>
                <a:gd name="T30" fmla="*/ 2420 w 2515"/>
                <a:gd name="T31" fmla="*/ 343 h 1970"/>
                <a:gd name="T32" fmla="*/ 2077 w 2515"/>
                <a:gd name="T33" fmla="*/ 331 h 1970"/>
                <a:gd name="T34" fmla="*/ 1951 w 2515"/>
                <a:gd name="T35" fmla="*/ 301 h 1970"/>
                <a:gd name="T36" fmla="*/ 1645 w 2515"/>
                <a:gd name="T37" fmla="*/ 289 h 1970"/>
                <a:gd name="T38" fmla="*/ 1297 w 2515"/>
                <a:gd name="T39" fmla="*/ 408 h 1970"/>
                <a:gd name="T40" fmla="*/ 1308 w 2515"/>
                <a:gd name="T41" fmla="*/ 337 h 1970"/>
                <a:gd name="T42" fmla="*/ 1453 w 2515"/>
                <a:gd name="T43" fmla="*/ 168 h 1970"/>
                <a:gd name="T44" fmla="*/ 1477 w 2515"/>
                <a:gd name="T45" fmla="*/ 36 h 1970"/>
                <a:gd name="T46" fmla="*/ 1417 w 2515"/>
                <a:gd name="T47" fmla="*/ 24 h 1970"/>
                <a:gd name="T48" fmla="*/ 1189 w 2515"/>
                <a:gd name="T49" fmla="*/ 102 h 1970"/>
                <a:gd name="T50" fmla="*/ 1026 w 2515"/>
                <a:gd name="T51" fmla="*/ 144 h 1970"/>
                <a:gd name="T52" fmla="*/ 889 w 2515"/>
                <a:gd name="T53" fmla="*/ 331 h 1970"/>
                <a:gd name="T54" fmla="*/ 726 w 2515"/>
                <a:gd name="T55" fmla="*/ 480 h 1970"/>
                <a:gd name="T56" fmla="*/ 643 w 2515"/>
                <a:gd name="T57" fmla="*/ 540 h 1970"/>
                <a:gd name="T58" fmla="*/ 600 w 2515"/>
                <a:gd name="T59" fmla="*/ 516 h 1970"/>
                <a:gd name="T60" fmla="*/ 552 w 2515"/>
                <a:gd name="T61" fmla="*/ 486 h 1970"/>
                <a:gd name="T62" fmla="*/ 528 w 2515"/>
                <a:gd name="T63" fmla="*/ 462 h 1970"/>
                <a:gd name="T64" fmla="*/ 474 w 2515"/>
                <a:gd name="T65" fmla="*/ 426 h 1970"/>
                <a:gd name="T66" fmla="*/ 415 w 2515"/>
                <a:gd name="T67" fmla="*/ 390 h 1970"/>
                <a:gd name="T68" fmla="*/ 366 w 2515"/>
                <a:gd name="T69" fmla="*/ 366 h 1970"/>
                <a:gd name="T70" fmla="*/ 192 w 2515"/>
                <a:gd name="T71" fmla="*/ 234 h 1970"/>
                <a:gd name="T72" fmla="*/ 570 w 2515"/>
                <a:gd name="T73" fmla="*/ 564 h 1970"/>
                <a:gd name="T74" fmla="*/ 444 w 2515"/>
                <a:gd name="T75" fmla="*/ 732 h 1970"/>
                <a:gd name="T76" fmla="*/ 318 w 2515"/>
                <a:gd name="T77" fmla="*/ 787 h 1970"/>
                <a:gd name="T78" fmla="*/ 127 w 2515"/>
                <a:gd name="T79" fmla="*/ 853 h 1970"/>
                <a:gd name="T80" fmla="*/ 0 w 2515"/>
                <a:gd name="T81" fmla="*/ 1165 h 1970"/>
                <a:gd name="T82" fmla="*/ 372 w 2515"/>
                <a:gd name="T83" fmla="*/ 1015 h 1970"/>
                <a:gd name="T84" fmla="*/ 222 w 2515"/>
                <a:gd name="T85" fmla="*/ 1262 h 1970"/>
                <a:gd name="T86" fmla="*/ 139 w 2515"/>
                <a:gd name="T87" fmla="*/ 1459 h 1970"/>
                <a:gd name="T88" fmla="*/ 102 w 2515"/>
                <a:gd name="T89" fmla="*/ 1495 h 1970"/>
                <a:gd name="T90" fmla="*/ 84 w 2515"/>
                <a:gd name="T91" fmla="*/ 1519 h 1970"/>
                <a:gd name="T92" fmla="*/ 96 w 2515"/>
                <a:gd name="T93" fmla="*/ 1537 h 1970"/>
                <a:gd name="T94" fmla="*/ 127 w 2515"/>
                <a:gd name="T95" fmla="*/ 1567 h 1970"/>
                <a:gd name="T96" fmla="*/ 145 w 2515"/>
                <a:gd name="T97" fmla="*/ 1633 h 1970"/>
                <a:gd name="T98" fmla="*/ 156 w 2515"/>
                <a:gd name="T99" fmla="*/ 1693 h 1970"/>
                <a:gd name="T100" fmla="*/ 162 w 2515"/>
                <a:gd name="T101" fmla="*/ 1723 h 1970"/>
                <a:gd name="T102" fmla="*/ 216 w 2515"/>
                <a:gd name="T103" fmla="*/ 1802 h 1970"/>
                <a:gd name="T104" fmla="*/ 228 w 2515"/>
                <a:gd name="T105" fmla="*/ 1850 h 1970"/>
                <a:gd name="T106" fmla="*/ 240 w 2515"/>
                <a:gd name="T107" fmla="*/ 1904 h 1970"/>
                <a:gd name="T108" fmla="*/ 246 w 2515"/>
                <a:gd name="T109" fmla="*/ 1922 h 1970"/>
                <a:gd name="T110" fmla="*/ 258 w 2515"/>
                <a:gd name="T111" fmla="*/ 1970 h 1970"/>
                <a:gd name="T112" fmla="*/ 462 w 2515"/>
                <a:gd name="T113" fmla="*/ 1922 h 1970"/>
                <a:gd name="T114" fmla="*/ 624 w 2515"/>
                <a:gd name="T115" fmla="*/ 1778 h 19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2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>
                <a:gd name="T0" fmla="*/ 580 w 2123"/>
                <a:gd name="T1" fmla="*/ 1043 h 1696"/>
                <a:gd name="T2" fmla="*/ 544 w 2123"/>
                <a:gd name="T3" fmla="*/ 683 h 1696"/>
                <a:gd name="T4" fmla="*/ 670 w 2123"/>
                <a:gd name="T5" fmla="*/ 395 h 1696"/>
                <a:gd name="T6" fmla="*/ 927 w 2123"/>
                <a:gd name="T7" fmla="*/ 587 h 1696"/>
                <a:gd name="T8" fmla="*/ 1214 w 2123"/>
                <a:gd name="T9" fmla="*/ 869 h 1696"/>
                <a:gd name="T10" fmla="*/ 1483 w 2123"/>
                <a:gd name="T11" fmla="*/ 1109 h 1696"/>
                <a:gd name="T12" fmla="*/ 1800 w 2123"/>
                <a:gd name="T13" fmla="*/ 1360 h 1696"/>
                <a:gd name="T14" fmla="*/ 1883 w 2123"/>
                <a:gd name="T15" fmla="*/ 1414 h 1696"/>
                <a:gd name="T16" fmla="*/ 1836 w 2123"/>
                <a:gd name="T17" fmla="*/ 1354 h 1696"/>
                <a:gd name="T18" fmla="*/ 1411 w 2123"/>
                <a:gd name="T19" fmla="*/ 1001 h 1696"/>
                <a:gd name="T20" fmla="*/ 1088 w 2123"/>
                <a:gd name="T21" fmla="*/ 683 h 1696"/>
                <a:gd name="T22" fmla="*/ 723 w 2123"/>
                <a:gd name="T23" fmla="*/ 329 h 1696"/>
                <a:gd name="T24" fmla="*/ 999 w 2123"/>
                <a:gd name="T25" fmla="*/ 311 h 1696"/>
                <a:gd name="T26" fmla="*/ 1286 w 2123"/>
                <a:gd name="T27" fmla="*/ 317 h 1696"/>
                <a:gd name="T28" fmla="*/ 1614 w 2123"/>
                <a:gd name="T29" fmla="*/ 269 h 1696"/>
                <a:gd name="T30" fmla="*/ 2123 w 2123"/>
                <a:gd name="T31" fmla="*/ 197 h 1696"/>
                <a:gd name="T32" fmla="*/ 2075 w 2123"/>
                <a:gd name="T33" fmla="*/ 173 h 1696"/>
                <a:gd name="T34" fmla="*/ 1543 w 2123"/>
                <a:gd name="T35" fmla="*/ 257 h 1696"/>
                <a:gd name="T36" fmla="*/ 1208 w 2123"/>
                <a:gd name="T37" fmla="*/ 275 h 1696"/>
                <a:gd name="T38" fmla="*/ 759 w 2123"/>
                <a:gd name="T39" fmla="*/ 257 h 1696"/>
                <a:gd name="T40" fmla="*/ 819 w 2123"/>
                <a:gd name="T41" fmla="*/ 227 h 1696"/>
                <a:gd name="T42" fmla="*/ 1142 w 2123"/>
                <a:gd name="T43" fmla="*/ 0 h 1696"/>
                <a:gd name="T44" fmla="*/ 1088 w 2123"/>
                <a:gd name="T45" fmla="*/ 30 h 1696"/>
                <a:gd name="T46" fmla="*/ 1010 w 2123"/>
                <a:gd name="T47" fmla="*/ 84 h 1696"/>
                <a:gd name="T48" fmla="*/ 855 w 2123"/>
                <a:gd name="T49" fmla="*/ 191 h 1696"/>
                <a:gd name="T50" fmla="*/ 670 w 2123"/>
                <a:gd name="T51" fmla="*/ 281 h 1696"/>
                <a:gd name="T52" fmla="*/ 634 w 2123"/>
                <a:gd name="T53" fmla="*/ 359 h 1696"/>
                <a:gd name="T54" fmla="*/ 305 w 2123"/>
                <a:gd name="T55" fmla="*/ 587 h 1696"/>
                <a:gd name="T56" fmla="*/ 0 w 2123"/>
                <a:gd name="T57" fmla="*/ 725 h 1696"/>
                <a:gd name="T58" fmla="*/ 0 w 2123"/>
                <a:gd name="T59" fmla="*/ 731 h 1696"/>
                <a:gd name="T60" fmla="*/ 0 w 2123"/>
                <a:gd name="T61" fmla="*/ 767 h 1696"/>
                <a:gd name="T62" fmla="*/ 299 w 2123"/>
                <a:gd name="T63" fmla="*/ 635 h 1696"/>
                <a:gd name="T64" fmla="*/ 592 w 2123"/>
                <a:gd name="T65" fmla="*/ 431 h 1696"/>
                <a:gd name="T66" fmla="*/ 508 w 2123"/>
                <a:gd name="T67" fmla="*/ 671 h 1696"/>
                <a:gd name="T68" fmla="*/ 526 w 2123"/>
                <a:gd name="T69" fmla="*/ 995 h 1696"/>
                <a:gd name="T70" fmla="*/ 460 w 2123"/>
                <a:gd name="T71" fmla="*/ 1168 h 1696"/>
                <a:gd name="T72" fmla="*/ 329 w 2123"/>
                <a:gd name="T73" fmla="*/ 1480 h 1696"/>
                <a:gd name="T74" fmla="*/ 323 w 2123"/>
                <a:gd name="T75" fmla="*/ 1696 h 1696"/>
                <a:gd name="T76" fmla="*/ 329 w 2123"/>
                <a:gd name="T77" fmla="*/ 1696 h 1696"/>
                <a:gd name="T78" fmla="*/ 347 w 2123"/>
                <a:gd name="T79" fmla="*/ 1552 h 1696"/>
                <a:gd name="T80" fmla="*/ 580 w 2123"/>
                <a:gd name="T81" fmla="*/ 1043 h 1696"/>
                <a:gd name="T82" fmla="*/ 580 w 2123"/>
                <a:gd name="T83" fmla="*/ 1043 h 16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3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>
                <a:gd name="T0" fmla="*/ 3338 w 3668"/>
                <a:gd name="T1" fmla="*/ 288 h 943"/>
                <a:gd name="T2" fmla="*/ 3194 w 3668"/>
                <a:gd name="T3" fmla="*/ 258 h 943"/>
                <a:gd name="T4" fmla="*/ 2816 w 3668"/>
                <a:gd name="T5" fmla="*/ 234 h 943"/>
                <a:gd name="T6" fmla="*/ 2330 w 3668"/>
                <a:gd name="T7" fmla="*/ 306 h 943"/>
                <a:gd name="T8" fmla="*/ 2372 w 3668"/>
                <a:gd name="T9" fmla="*/ 258 h 943"/>
                <a:gd name="T10" fmla="*/ 2624 w 3668"/>
                <a:gd name="T11" fmla="*/ 132 h 943"/>
                <a:gd name="T12" fmla="*/ 2707 w 3668"/>
                <a:gd name="T13" fmla="*/ 24 h 943"/>
                <a:gd name="T14" fmla="*/ 2642 w 3668"/>
                <a:gd name="T15" fmla="*/ 12 h 943"/>
                <a:gd name="T16" fmla="*/ 2515 w 3668"/>
                <a:gd name="T17" fmla="*/ 54 h 943"/>
                <a:gd name="T18" fmla="*/ 2324 w 3668"/>
                <a:gd name="T19" fmla="*/ 66 h 943"/>
                <a:gd name="T20" fmla="*/ 2101 w 3668"/>
                <a:gd name="T21" fmla="*/ 90 h 943"/>
                <a:gd name="T22" fmla="*/ 1855 w 3668"/>
                <a:gd name="T23" fmla="*/ 228 h 943"/>
                <a:gd name="T24" fmla="*/ 1591 w 3668"/>
                <a:gd name="T25" fmla="*/ 337 h 943"/>
                <a:gd name="T26" fmla="*/ 1459 w 3668"/>
                <a:gd name="T27" fmla="*/ 379 h 943"/>
                <a:gd name="T28" fmla="*/ 1417 w 3668"/>
                <a:gd name="T29" fmla="*/ 361 h 943"/>
                <a:gd name="T30" fmla="*/ 1363 w 3668"/>
                <a:gd name="T31" fmla="*/ 331 h 943"/>
                <a:gd name="T32" fmla="*/ 1344 w 3668"/>
                <a:gd name="T33" fmla="*/ 312 h 943"/>
                <a:gd name="T34" fmla="*/ 1290 w 3668"/>
                <a:gd name="T35" fmla="*/ 288 h 943"/>
                <a:gd name="T36" fmla="*/ 1230 w 3668"/>
                <a:gd name="T37" fmla="*/ 252 h 943"/>
                <a:gd name="T38" fmla="*/ 1119 w 3668"/>
                <a:gd name="T39" fmla="*/ 227 h 943"/>
                <a:gd name="T40" fmla="*/ 1320 w 3668"/>
                <a:gd name="T41" fmla="*/ 438 h 943"/>
                <a:gd name="T42" fmla="*/ 960 w 3668"/>
                <a:gd name="T43" fmla="*/ 558 h 943"/>
                <a:gd name="T44" fmla="*/ 474 w 3668"/>
                <a:gd name="T45" fmla="*/ 630 h 943"/>
                <a:gd name="T46" fmla="*/ 132 w 3668"/>
                <a:gd name="T47" fmla="*/ 781 h 943"/>
                <a:gd name="T48" fmla="*/ 234 w 3668"/>
                <a:gd name="T49" fmla="*/ 847 h 943"/>
                <a:gd name="T50" fmla="*/ 925 w 3668"/>
                <a:gd name="T51" fmla="*/ 739 h 943"/>
                <a:gd name="T52" fmla="*/ 637 w 3668"/>
                <a:gd name="T53" fmla="*/ 925 h 943"/>
                <a:gd name="T54" fmla="*/ 1405 w 3668"/>
                <a:gd name="T55" fmla="*/ 943 h 943"/>
                <a:gd name="T56" fmla="*/ 1447 w 3668"/>
                <a:gd name="T57" fmla="*/ 943 h 943"/>
                <a:gd name="T58" fmla="*/ 2888 w 3668"/>
                <a:gd name="T59" fmla="*/ 859 h 943"/>
                <a:gd name="T60" fmla="*/ 2582 w 3668"/>
                <a:gd name="T61" fmla="*/ 708 h 943"/>
                <a:gd name="T62" fmla="*/ 2299 w 3668"/>
                <a:gd name="T63" fmla="*/ 606 h 943"/>
                <a:gd name="T64" fmla="*/ 2606 w 3668"/>
                <a:gd name="T65" fmla="*/ 588 h 943"/>
                <a:gd name="T66" fmla="*/ 3001 w 3668"/>
                <a:gd name="T67" fmla="*/ 582 h 943"/>
                <a:gd name="T68" fmla="*/ 3452 w 3668"/>
                <a:gd name="T69" fmla="*/ 438 h 943"/>
                <a:gd name="T70" fmla="*/ 3668 w 3668"/>
                <a:gd name="T71" fmla="*/ 312 h 943"/>
                <a:gd name="T72" fmla="*/ 3482 w 3668"/>
                <a:gd name="T73" fmla="*/ 300 h 9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4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>
                <a:gd name="T0" fmla="*/ 323 w 969"/>
                <a:gd name="T1" fmla="*/ 1186 h 1192"/>
                <a:gd name="T2" fmla="*/ 490 w 969"/>
                <a:gd name="T3" fmla="*/ 1192 h 1192"/>
                <a:gd name="T4" fmla="*/ 580 w 969"/>
                <a:gd name="T5" fmla="*/ 1150 h 1192"/>
                <a:gd name="T6" fmla="*/ 813 w 969"/>
                <a:gd name="T7" fmla="*/ 1085 h 1192"/>
                <a:gd name="T8" fmla="*/ 933 w 969"/>
                <a:gd name="T9" fmla="*/ 1055 h 1192"/>
                <a:gd name="T10" fmla="*/ 759 w 969"/>
                <a:gd name="T11" fmla="*/ 989 h 1192"/>
                <a:gd name="T12" fmla="*/ 556 w 969"/>
                <a:gd name="T13" fmla="*/ 953 h 1192"/>
                <a:gd name="T14" fmla="*/ 197 w 969"/>
                <a:gd name="T15" fmla="*/ 971 h 1192"/>
                <a:gd name="T16" fmla="*/ 299 w 969"/>
                <a:gd name="T17" fmla="*/ 893 h 1192"/>
                <a:gd name="T18" fmla="*/ 496 w 969"/>
                <a:gd name="T19" fmla="*/ 803 h 1192"/>
                <a:gd name="T20" fmla="*/ 694 w 969"/>
                <a:gd name="T21" fmla="*/ 671 h 1192"/>
                <a:gd name="T22" fmla="*/ 700 w 969"/>
                <a:gd name="T23" fmla="*/ 671 h 1192"/>
                <a:gd name="T24" fmla="*/ 712 w 969"/>
                <a:gd name="T25" fmla="*/ 665 h 1192"/>
                <a:gd name="T26" fmla="*/ 753 w 969"/>
                <a:gd name="T27" fmla="*/ 647 h 1192"/>
                <a:gd name="T28" fmla="*/ 777 w 969"/>
                <a:gd name="T29" fmla="*/ 641 h 1192"/>
                <a:gd name="T30" fmla="*/ 789 w 969"/>
                <a:gd name="T31" fmla="*/ 629 h 1192"/>
                <a:gd name="T32" fmla="*/ 795 w 969"/>
                <a:gd name="T33" fmla="*/ 617 h 1192"/>
                <a:gd name="T34" fmla="*/ 789 w 969"/>
                <a:gd name="T35" fmla="*/ 611 h 1192"/>
                <a:gd name="T36" fmla="*/ 783 w 969"/>
                <a:gd name="T37" fmla="*/ 599 h 1192"/>
                <a:gd name="T38" fmla="*/ 783 w 969"/>
                <a:gd name="T39" fmla="*/ 575 h 1192"/>
                <a:gd name="T40" fmla="*/ 795 w 969"/>
                <a:gd name="T41" fmla="*/ 545 h 1192"/>
                <a:gd name="T42" fmla="*/ 807 w 969"/>
                <a:gd name="T43" fmla="*/ 515 h 1192"/>
                <a:gd name="T44" fmla="*/ 825 w 969"/>
                <a:gd name="T45" fmla="*/ 485 h 1192"/>
                <a:gd name="T46" fmla="*/ 837 w 969"/>
                <a:gd name="T47" fmla="*/ 455 h 1192"/>
                <a:gd name="T48" fmla="*/ 843 w 969"/>
                <a:gd name="T49" fmla="*/ 437 h 1192"/>
                <a:gd name="T50" fmla="*/ 849 w 969"/>
                <a:gd name="T51" fmla="*/ 431 h 1192"/>
                <a:gd name="T52" fmla="*/ 849 w 969"/>
                <a:gd name="T53" fmla="*/ 347 h 1192"/>
                <a:gd name="T54" fmla="*/ 849 w 969"/>
                <a:gd name="T55" fmla="*/ 341 h 1192"/>
                <a:gd name="T56" fmla="*/ 855 w 969"/>
                <a:gd name="T57" fmla="*/ 335 h 1192"/>
                <a:gd name="T58" fmla="*/ 873 w 969"/>
                <a:gd name="T59" fmla="*/ 305 h 1192"/>
                <a:gd name="T60" fmla="*/ 885 w 969"/>
                <a:gd name="T61" fmla="*/ 269 h 1192"/>
                <a:gd name="T62" fmla="*/ 897 w 969"/>
                <a:gd name="T63" fmla="*/ 239 h 1192"/>
                <a:gd name="T64" fmla="*/ 903 w 969"/>
                <a:gd name="T65" fmla="*/ 227 h 1192"/>
                <a:gd name="T66" fmla="*/ 909 w 969"/>
                <a:gd name="T67" fmla="*/ 215 h 1192"/>
                <a:gd name="T68" fmla="*/ 927 w 969"/>
                <a:gd name="T69" fmla="*/ 173 h 1192"/>
                <a:gd name="T70" fmla="*/ 945 w 969"/>
                <a:gd name="T71" fmla="*/ 137 h 1192"/>
                <a:gd name="T72" fmla="*/ 951 w 969"/>
                <a:gd name="T73" fmla="*/ 125 h 1192"/>
                <a:gd name="T74" fmla="*/ 951 w 969"/>
                <a:gd name="T75" fmla="*/ 119 h 1192"/>
                <a:gd name="T76" fmla="*/ 969 w 969"/>
                <a:gd name="T77" fmla="*/ 0 h 1192"/>
                <a:gd name="T78" fmla="*/ 945 w 969"/>
                <a:gd name="T79" fmla="*/ 47 h 1192"/>
                <a:gd name="T80" fmla="*/ 783 w 969"/>
                <a:gd name="T81" fmla="*/ 113 h 1192"/>
                <a:gd name="T82" fmla="*/ 706 w 969"/>
                <a:gd name="T83" fmla="*/ 161 h 1192"/>
                <a:gd name="T84" fmla="*/ 460 w 969"/>
                <a:gd name="T85" fmla="*/ 233 h 1192"/>
                <a:gd name="T86" fmla="*/ 281 w 969"/>
                <a:gd name="T87" fmla="*/ 287 h 1192"/>
                <a:gd name="T88" fmla="*/ 173 w 969"/>
                <a:gd name="T89" fmla="*/ 293 h 1192"/>
                <a:gd name="T90" fmla="*/ 12 w 969"/>
                <a:gd name="T91" fmla="*/ 485 h 1192"/>
                <a:gd name="T92" fmla="*/ 0 w 969"/>
                <a:gd name="T93" fmla="*/ 509 h 1192"/>
                <a:gd name="T94" fmla="*/ 0 w 969"/>
                <a:gd name="T95" fmla="*/ 1186 h 1192"/>
                <a:gd name="T96" fmla="*/ 96 w 969"/>
                <a:gd name="T97" fmla="*/ 1180 h 1192"/>
                <a:gd name="T98" fmla="*/ 323 w 969"/>
                <a:gd name="T99" fmla="*/ 1186 h 1192"/>
                <a:gd name="T100" fmla="*/ 323 w 969"/>
                <a:gd name="T101" fmla="*/ 1186 h 1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5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>
                <a:gd name="T0" fmla="*/ 859 w 2570"/>
                <a:gd name="T1" fmla="*/ 612 h 2266"/>
                <a:gd name="T2" fmla="*/ 1087 w 2570"/>
                <a:gd name="T3" fmla="*/ 853 h 2266"/>
                <a:gd name="T4" fmla="*/ 961 w 2570"/>
                <a:gd name="T5" fmla="*/ 913 h 2266"/>
                <a:gd name="T6" fmla="*/ 786 w 2570"/>
                <a:gd name="T7" fmla="*/ 883 h 2266"/>
                <a:gd name="T8" fmla="*/ 450 w 2570"/>
                <a:gd name="T9" fmla="*/ 931 h 2266"/>
                <a:gd name="T10" fmla="*/ 150 w 2570"/>
                <a:gd name="T11" fmla="*/ 1075 h 2266"/>
                <a:gd name="T12" fmla="*/ 78 w 2570"/>
                <a:gd name="T13" fmla="*/ 1165 h 2266"/>
                <a:gd name="T14" fmla="*/ 361 w 2570"/>
                <a:gd name="T15" fmla="*/ 1256 h 2266"/>
                <a:gd name="T16" fmla="*/ 444 w 2570"/>
                <a:gd name="T17" fmla="*/ 1316 h 2266"/>
                <a:gd name="T18" fmla="*/ 697 w 2570"/>
                <a:gd name="T19" fmla="*/ 1400 h 2266"/>
                <a:gd name="T20" fmla="*/ 1026 w 2570"/>
                <a:gd name="T21" fmla="*/ 1346 h 2266"/>
                <a:gd name="T22" fmla="*/ 991 w 2570"/>
                <a:gd name="T23" fmla="*/ 1412 h 2266"/>
                <a:gd name="T24" fmla="*/ 804 w 2570"/>
                <a:gd name="T25" fmla="*/ 1574 h 2266"/>
                <a:gd name="T26" fmla="*/ 726 w 2570"/>
                <a:gd name="T27" fmla="*/ 1718 h 2266"/>
                <a:gd name="T28" fmla="*/ 768 w 2570"/>
                <a:gd name="T29" fmla="*/ 1742 h 2266"/>
                <a:gd name="T30" fmla="*/ 865 w 2570"/>
                <a:gd name="T31" fmla="*/ 1693 h 2266"/>
                <a:gd name="T32" fmla="*/ 991 w 2570"/>
                <a:gd name="T33" fmla="*/ 1699 h 2266"/>
                <a:gd name="T34" fmla="*/ 1135 w 2570"/>
                <a:gd name="T35" fmla="*/ 1627 h 2266"/>
                <a:gd name="T36" fmla="*/ 1183 w 2570"/>
                <a:gd name="T37" fmla="*/ 1669 h 2266"/>
                <a:gd name="T38" fmla="*/ 1399 w 2570"/>
                <a:gd name="T39" fmla="*/ 1436 h 2266"/>
                <a:gd name="T40" fmla="*/ 1615 w 2570"/>
                <a:gd name="T41" fmla="*/ 1334 h 2266"/>
                <a:gd name="T42" fmla="*/ 1645 w 2570"/>
                <a:gd name="T43" fmla="*/ 1370 h 2266"/>
                <a:gd name="T44" fmla="*/ 1681 w 2570"/>
                <a:gd name="T45" fmla="*/ 1430 h 2266"/>
                <a:gd name="T46" fmla="*/ 1699 w 2570"/>
                <a:gd name="T47" fmla="*/ 1466 h 2266"/>
                <a:gd name="T48" fmla="*/ 1747 w 2570"/>
                <a:gd name="T49" fmla="*/ 1550 h 2266"/>
                <a:gd name="T50" fmla="*/ 1772 w 2570"/>
                <a:gd name="T51" fmla="*/ 1586 h 2266"/>
                <a:gd name="T52" fmla="*/ 2124 w 2570"/>
                <a:gd name="T53" fmla="*/ 2248 h 2266"/>
                <a:gd name="T54" fmla="*/ 1693 w 2570"/>
                <a:gd name="T55" fmla="*/ 1322 h 2266"/>
                <a:gd name="T56" fmla="*/ 1861 w 2570"/>
                <a:gd name="T57" fmla="*/ 1165 h 2266"/>
                <a:gd name="T58" fmla="*/ 2173 w 2570"/>
                <a:gd name="T59" fmla="*/ 1099 h 2266"/>
                <a:gd name="T60" fmla="*/ 2390 w 2570"/>
                <a:gd name="T61" fmla="*/ 1009 h 2266"/>
                <a:gd name="T62" fmla="*/ 2570 w 2570"/>
                <a:gd name="T63" fmla="*/ 805 h 2266"/>
                <a:gd name="T64" fmla="*/ 2342 w 2570"/>
                <a:gd name="T65" fmla="*/ 781 h 2266"/>
                <a:gd name="T66" fmla="*/ 2114 w 2570"/>
                <a:gd name="T67" fmla="*/ 763 h 2266"/>
                <a:gd name="T68" fmla="*/ 2408 w 2570"/>
                <a:gd name="T69" fmla="*/ 433 h 2266"/>
                <a:gd name="T70" fmla="*/ 2426 w 2570"/>
                <a:gd name="T71" fmla="*/ 421 h 2266"/>
                <a:gd name="T72" fmla="*/ 2474 w 2570"/>
                <a:gd name="T73" fmla="*/ 379 h 2266"/>
                <a:gd name="T74" fmla="*/ 2492 w 2570"/>
                <a:gd name="T75" fmla="*/ 355 h 2266"/>
                <a:gd name="T76" fmla="*/ 2474 w 2570"/>
                <a:gd name="T77" fmla="*/ 337 h 2266"/>
                <a:gd name="T78" fmla="*/ 2474 w 2570"/>
                <a:gd name="T79" fmla="*/ 271 h 2266"/>
                <a:gd name="T80" fmla="*/ 2492 w 2570"/>
                <a:gd name="T81" fmla="*/ 192 h 2266"/>
                <a:gd name="T82" fmla="*/ 2504 w 2570"/>
                <a:gd name="T83" fmla="*/ 132 h 2266"/>
                <a:gd name="T84" fmla="*/ 2492 w 2570"/>
                <a:gd name="T85" fmla="*/ 36 h 2266"/>
                <a:gd name="T86" fmla="*/ 2492 w 2570"/>
                <a:gd name="T87" fmla="*/ 24 h 2266"/>
                <a:gd name="T88" fmla="*/ 2102 w 2570"/>
                <a:gd name="T89" fmla="*/ 0 h 2266"/>
                <a:gd name="T90" fmla="*/ 1909 w 2570"/>
                <a:gd name="T91" fmla="*/ 90 h 2266"/>
                <a:gd name="T92" fmla="*/ 1747 w 2570"/>
                <a:gd name="T93" fmla="*/ 535 h 2266"/>
                <a:gd name="T94" fmla="*/ 1711 w 2570"/>
                <a:gd name="T95" fmla="*/ 469 h 2266"/>
                <a:gd name="T96" fmla="*/ 1633 w 2570"/>
                <a:gd name="T97" fmla="*/ 144 h 2266"/>
                <a:gd name="T98" fmla="*/ 1579 w 2570"/>
                <a:gd name="T99" fmla="*/ 0 h 2266"/>
                <a:gd name="T100" fmla="*/ 738 w 2570"/>
                <a:gd name="T101" fmla="*/ 186 h 2266"/>
                <a:gd name="T102" fmla="*/ 756 w 2570"/>
                <a:gd name="T103" fmla="*/ 463 h 2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6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>
                <a:gd name="T0" fmla="*/ 1034 w 2176"/>
                <a:gd name="T1" fmla="*/ 767 h 1505"/>
                <a:gd name="T2" fmla="*/ 1190 w 2176"/>
                <a:gd name="T3" fmla="*/ 1235 h 1505"/>
                <a:gd name="T4" fmla="*/ 956 w 2176"/>
                <a:gd name="T5" fmla="*/ 1193 h 1505"/>
                <a:gd name="T6" fmla="*/ 723 w 2176"/>
                <a:gd name="T7" fmla="*/ 1127 h 1505"/>
                <a:gd name="T8" fmla="*/ 442 w 2176"/>
                <a:gd name="T9" fmla="*/ 1109 h 1505"/>
                <a:gd name="T10" fmla="*/ 0 w 2176"/>
                <a:gd name="T11" fmla="*/ 1079 h 1505"/>
                <a:gd name="T12" fmla="*/ 30 w 2176"/>
                <a:gd name="T13" fmla="*/ 1115 h 1505"/>
                <a:gd name="T14" fmla="*/ 496 w 2176"/>
                <a:gd name="T15" fmla="*/ 1133 h 1505"/>
                <a:gd name="T16" fmla="*/ 777 w 2176"/>
                <a:gd name="T17" fmla="*/ 1187 h 1505"/>
                <a:gd name="T18" fmla="*/ 1130 w 2176"/>
                <a:gd name="T19" fmla="*/ 1301 h 1505"/>
                <a:gd name="T20" fmla="*/ 1070 w 2176"/>
                <a:gd name="T21" fmla="*/ 1319 h 1505"/>
                <a:gd name="T22" fmla="*/ 711 w 2176"/>
                <a:gd name="T23" fmla="*/ 1505 h 1505"/>
                <a:gd name="T24" fmla="*/ 765 w 2176"/>
                <a:gd name="T25" fmla="*/ 1481 h 1505"/>
                <a:gd name="T26" fmla="*/ 861 w 2176"/>
                <a:gd name="T27" fmla="*/ 1439 h 1505"/>
                <a:gd name="T28" fmla="*/ 1022 w 2176"/>
                <a:gd name="T29" fmla="*/ 1355 h 1505"/>
                <a:gd name="T30" fmla="*/ 1214 w 2176"/>
                <a:gd name="T31" fmla="*/ 1295 h 1505"/>
                <a:gd name="T32" fmla="*/ 1267 w 2176"/>
                <a:gd name="T33" fmla="*/ 1223 h 1505"/>
                <a:gd name="T34" fmla="*/ 1632 w 2176"/>
                <a:gd name="T35" fmla="*/ 1043 h 1505"/>
                <a:gd name="T36" fmla="*/ 1931 w 2176"/>
                <a:gd name="T37" fmla="*/ 953 h 1505"/>
                <a:gd name="T38" fmla="*/ 2176 w 2176"/>
                <a:gd name="T39" fmla="*/ 821 h 1505"/>
                <a:gd name="T40" fmla="*/ 1961 w 2176"/>
                <a:gd name="T41" fmla="*/ 911 h 1505"/>
                <a:gd name="T42" fmla="*/ 1656 w 2176"/>
                <a:gd name="T43" fmla="*/ 989 h 1505"/>
                <a:gd name="T44" fmla="*/ 1339 w 2176"/>
                <a:gd name="T45" fmla="*/ 1151 h 1505"/>
                <a:gd name="T46" fmla="*/ 1501 w 2176"/>
                <a:gd name="T47" fmla="*/ 905 h 1505"/>
                <a:gd name="T48" fmla="*/ 1620 w 2176"/>
                <a:gd name="T49" fmla="*/ 545 h 1505"/>
                <a:gd name="T50" fmla="*/ 1740 w 2176"/>
                <a:gd name="T51" fmla="*/ 372 h 1505"/>
                <a:gd name="T52" fmla="*/ 1979 w 2176"/>
                <a:gd name="T53" fmla="*/ 60 h 1505"/>
                <a:gd name="T54" fmla="*/ 2003 w 2176"/>
                <a:gd name="T55" fmla="*/ 0 h 1505"/>
                <a:gd name="T56" fmla="*/ 1973 w 2176"/>
                <a:gd name="T57" fmla="*/ 0 h 1505"/>
                <a:gd name="T58" fmla="*/ 1596 w 2176"/>
                <a:gd name="T59" fmla="*/ 480 h 1505"/>
                <a:gd name="T60" fmla="*/ 1477 w 2176"/>
                <a:gd name="T61" fmla="*/ 887 h 1505"/>
                <a:gd name="T62" fmla="*/ 1255 w 2176"/>
                <a:gd name="T63" fmla="*/ 1175 h 1505"/>
                <a:gd name="T64" fmla="*/ 1130 w 2176"/>
                <a:gd name="T65" fmla="*/ 905 h 1505"/>
                <a:gd name="T66" fmla="*/ 1010 w 2176"/>
                <a:gd name="T67" fmla="*/ 540 h 1505"/>
                <a:gd name="T68" fmla="*/ 885 w 2176"/>
                <a:gd name="T69" fmla="*/ 222 h 1505"/>
                <a:gd name="T70" fmla="*/ 789 w 2176"/>
                <a:gd name="T71" fmla="*/ 0 h 1505"/>
                <a:gd name="T72" fmla="*/ 753 w 2176"/>
                <a:gd name="T73" fmla="*/ 0 h 1505"/>
                <a:gd name="T74" fmla="*/ 903 w 2176"/>
                <a:gd name="T75" fmla="*/ 354 h 1505"/>
                <a:gd name="T76" fmla="*/ 1034 w 2176"/>
                <a:gd name="T77" fmla="*/ 767 h 1505"/>
                <a:gd name="T78" fmla="*/ 1034 w 2176"/>
                <a:gd name="T79" fmla="*/ 767 h 15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7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>
                <a:gd name="T0" fmla="*/ 161 w 813"/>
                <a:gd name="T1" fmla="*/ 564 h 804"/>
                <a:gd name="T2" fmla="*/ 329 w 813"/>
                <a:gd name="T3" fmla="*/ 438 h 804"/>
                <a:gd name="T4" fmla="*/ 646 w 813"/>
                <a:gd name="T5" fmla="*/ 216 h 804"/>
                <a:gd name="T6" fmla="*/ 813 w 813"/>
                <a:gd name="T7" fmla="*/ 0 h 804"/>
                <a:gd name="T8" fmla="*/ 676 w 813"/>
                <a:gd name="T9" fmla="*/ 150 h 804"/>
                <a:gd name="T10" fmla="*/ 144 w 813"/>
                <a:gd name="T11" fmla="*/ 504 h 804"/>
                <a:gd name="T12" fmla="*/ 0 w 813"/>
                <a:gd name="T13" fmla="*/ 732 h 804"/>
                <a:gd name="T14" fmla="*/ 0 w 813"/>
                <a:gd name="T15" fmla="*/ 804 h 804"/>
                <a:gd name="T16" fmla="*/ 161 w 813"/>
                <a:gd name="T17" fmla="*/ 564 h 804"/>
                <a:gd name="T18" fmla="*/ 161 w 813"/>
                <a:gd name="T19" fmla="*/ 564 h 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8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>
                <a:gd name="T0" fmla="*/ 460 w 759"/>
                <a:gd name="T1" fmla="*/ 66 h 107"/>
                <a:gd name="T2" fmla="*/ 759 w 759"/>
                <a:gd name="T3" fmla="*/ 0 h 107"/>
                <a:gd name="T4" fmla="*/ 496 w 759"/>
                <a:gd name="T5" fmla="*/ 36 h 107"/>
                <a:gd name="T6" fmla="*/ 138 w 759"/>
                <a:gd name="T7" fmla="*/ 48 h 107"/>
                <a:gd name="T8" fmla="*/ 0 w 759"/>
                <a:gd name="T9" fmla="*/ 78 h 107"/>
                <a:gd name="T10" fmla="*/ 0 w 759"/>
                <a:gd name="T11" fmla="*/ 107 h 107"/>
                <a:gd name="T12" fmla="*/ 96 w 759"/>
                <a:gd name="T13" fmla="*/ 89 h 107"/>
                <a:gd name="T14" fmla="*/ 460 w 759"/>
                <a:gd name="T15" fmla="*/ 66 h 107"/>
                <a:gd name="T16" fmla="*/ 460 w 759"/>
                <a:gd name="T17" fmla="*/ 66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9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>
                <a:gd name="T0" fmla="*/ 1387 w 3169"/>
                <a:gd name="T1" fmla="*/ 239 h 743"/>
                <a:gd name="T2" fmla="*/ 1734 w 3169"/>
                <a:gd name="T3" fmla="*/ 233 h 743"/>
                <a:gd name="T4" fmla="*/ 2087 w 3169"/>
                <a:gd name="T5" fmla="*/ 251 h 743"/>
                <a:gd name="T6" fmla="*/ 2505 w 3169"/>
                <a:gd name="T7" fmla="*/ 233 h 743"/>
                <a:gd name="T8" fmla="*/ 3169 w 3169"/>
                <a:gd name="T9" fmla="*/ 204 h 743"/>
                <a:gd name="T10" fmla="*/ 3115 w 3169"/>
                <a:gd name="T11" fmla="*/ 186 h 743"/>
                <a:gd name="T12" fmla="*/ 2422 w 3169"/>
                <a:gd name="T13" fmla="*/ 221 h 743"/>
                <a:gd name="T14" fmla="*/ 2003 w 3169"/>
                <a:gd name="T15" fmla="*/ 221 h 743"/>
                <a:gd name="T16" fmla="*/ 1459 w 3169"/>
                <a:gd name="T17" fmla="*/ 186 h 743"/>
                <a:gd name="T18" fmla="*/ 1543 w 3169"/>
                <a:gd name="T19" fmla="*/ 168 h 743"/>
                <a:gd name="T20" fmla="*/ 2039 w 3169"/>
                <a:gd name="T21" fmla="*/ 0 h 743"/>
                <a:gd name="T22" fmla="*/ 1961 w 3169"/>
                <a:gd name="T23" fmla="*/ 24 h 743"/>
                <a:gd name="T24" fmla="*/ 1836 w 3169"/>
                <a:gd name="T25" fmla="*/ 66 h 743"/>
                <a:gd name="T26" fmla="*/ 1602 w 3169"/>
                <a:gd name="T27" fmla="*/ 138 h 743"/>
                <a:gd name="T28" fmla="*/ 1339 w 3169"/>
                <a:gd name="T29" fmla="*/ 198 h 743"/>
                <a:gd name="T30" fmla="*/ 1268 w 3169"/>
                <a:gd name="T31" fmla="*/ 251 h 743"/>
                <a:gd name="T32" fmla="*/ 765 w 3169"/>
                <a:gd name="T33" fmla="*/ 413 h 743"/>
                <a:gd name="T34" fmla="*/ 335 w 3169"/>
                <a:gd name="T35" fmla="*/ 503 h 743"/>
                <a:gd name="T36" fmla="*/ 0 w 3169"/>
                <a:gd name="T37" fmla="*/ 617 h 743"/>
                <a:gd name="T38" fmla="*/ 299 w 3169"/>
                <a:gd name="T39" fmla="*/ 539 h 743"/>
                <a:gd name="T40" fmla="*/ 735 w 3169"/>
                <a:gd name="T41" fmla="*/ 449 h 743"/>
                <a:gd name="T42" fmla="*/ 1178 w 3169"/>
                <a:gd name="T43" fmla="*/ 311 h 743"/>
                <a:gd name="T44" fmla="*/ 981 w 3169"/>
                <a:gd name="T45" fmla="*/ 491 h 743"/>
                <a:gd name="T46" fmla="*/ 867 w 3169"/>
                <a:gd name="T47" fmla="*/ 743 h 743"/>
                <a:gd name="T48" fmla="*/ 861 w 3169"/>
                <a:gd name="T49" fmla="*/ 743 h 743"/>
                <a:gd name="T50" fmla="*/ 933 w 3169"/>
                <a:gd name="T51" fmla="*/ 743 h 743"/>
                <a:gd name="T52" fmla="*/ 1022 w 3169"/>
                <a:gd name="T53" fmla="*/ 497 h 743"/>
                <a:gd name="T54" fmla="*/ 1297 w 3169"/>
                <a:gd name="T55" fmla="*/ 281 h 743"/>
                <a:gd name="T56" fmla="*/ 1531 w 3169"/>
                <a:gd name="T57" fmla="*/ 449 h 743"/>
                <a:gd name="T58" fmla="*/ 1770 w 3169"/>
                <a:gd name="T59" fmla="*/ 677 h 743"/>
                <a:gd name="T60" fmla="*/ 1854 w 3169"/>
                <a:gd name="T61" fmla="*/ 743 h 743"/>
                <a:gd name="T62" fmla="*/ 1919 w 3169"/>
                <a:gd name="T63" fmla="*/ 743 h 743"/>
                <a:gd name="T64" fmla="*/ 1692 w 3169"/>
                <a:gd name="T65" fmla="*/ 527 h 743"/>
                <a:gd name="T66" fmla="*/ 1387 w 3169"/>
                <a:gd name="T67" fmla="*/ 239 h 743"/>
                <a:gd name="T68" fmla="*/ 1387 w 3169"/>
                <a:gd name="T69" fmla="*/ 239 h 7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0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1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2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3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4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5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>
                <a:gd name="T0" fmla="*/ 871 w 3188"/>
                <a:gd name="T1" fmla="*/ 1423 h 2024"/>
                <a:gd name="T2" fmla="*/ 907 w 3188"/>
                <a:gd name="T3" fmla="*/ 1393 h 2024"/>
                <a:gd name="T4" fmla="*/ 991 w 3188"/>
                <a:gd name="T5" fmla="*/ 1320 h 2024"/>
                <a:gd name="T6" fmla="*/ 1033 w 3188"/>
                <a:gd name="T7" fmla="*/ 1297 h 2024"/>
                <a:gd name="T8" fmla="*/ 1086 w 3188"/>
                <a:gd name="T9" fmla="*/ 1249 h 2024"/>
                <a:gd name="T10" fmla="*/ 1123 w 3188"/>
                <a:gd name="T11" fmla="*/ 1219 h 2024"/>
                <a:gd name="T12" fmla="*/ 1057 w 3188"/>
                <a:gd name="T13" fmla="*/ 1153 h 2024"/>
                <a:gd name="T14" fmla="*/ 877 w 3188"/>
                <a:gd name="T15" fmla="*/ 1021 h 2024"/>
                <a:gd name="T16" fmla="*/ 655 w 3188"/>
                <a:gd name="T17" fmla="*/ 907 h 2024"/>
                <a:gd name="T18" fmla="*/ 655 w 3188"/>
                <a:gd name="T19" fmla="*/ 846 h 2024"/>
                <a:gd name="T20" fmla="*/ 643 w 3188"/>
                <a:gd name="T21" fmla="*/ 708 h 2024"/>
                <a:gd name="T22" fmla="*/ 552 w 3188"/>
                <a:gd name="T23" fmla="*/ 642 h 2024"/>
                <a:gd name="T24" fmla="*/ 510 w 3188"/>
                <a:gd name="T25" fmla="*/ 570 h 2024"/>
                <a:gd name="T26" fmla="*/ 637 w 3188"/>
                <a:gd name="T27" fmla="*/ 564 h 2024"/>
                <a:gd name="T28" fmla="*/ 763 w 3188"/>
                <a:gd name="T29" fmla="*/ 570 h 2024"/>
                <a:gd name="T30" fmla="*/ 1091 w 3188"/>
                <a:gd name="T31" fmla="*/ 850 h 2024"/>
                <a:gd name="T32" fmla="*/ 1009 w 3188"/>
                <a:gd name="T33" fmla="*/ 566 h 2024"/>
                <a:gd name="T34" fmla="*/ 1054 w 3188"/>
                <a:gd name="T35" fmla="*/ 265 h 2024"/>
                <a:gd name="T36" fmla="*/ 1249 w 3188"/>
                <a:gd name="T37" fmla="*/ 0 h 2024"/>
                <a:gd name="T38" fmla="*/ 1466 w 3188"/>
                <a:gd name="T39" fmla="*/ 292 h 2024"/>
                <a:gd name="T40" fmla="*/ 1475 w 3188"/>
                <a:gd name="T41" fmla="*/ 548 h 2024"/>
                <a:gd name="T42" fmla="*/ 1567 w 3188"/>
                <a:gd name="T43" fmla="*/ 630 h 2024"/>
                <a:gd name="T44" fmla="*/ 1795 w 3188"/>
                <a:gd name="T45" fmla="*/ 365 h 2024"/>
                <a:gd name="T46" fmla="*/ 2245 w 3188"/>
                <a:gd name="T47" fmla="*/ 150 h 2024"/>
                <a:gd name="T48" fmla="*/ 2618 w 3188"/>
                <a:gd name="T49" fmla="*/ 180 h 2024"/>
                <a:gd name="T50" fmla="*/ 3050 w 3188"/>
                <a:gd name="T51" fmla="*/ 150 h 2024"/>
                <a:gd name="T52" fmla="*/ 3140 w 3188"/>
                <a:gd name="T53" fmla="*/ 210 h 2024"/>
                <a:gd name="T54" fmla="*/ 2990 w 3188"/>
                <a:gd name="T55" fmla="*/ 210 h 2024"/>
                <a:gd name="T56" fmla="*/ 2834 w 3188"/>
                <a:gd name="T57" fmla="*/ 377 h 2024"/>
                <a:gd name="T58" fmla="*/ 2702 w 3188"/>
                <a:gd name="T59" fmla="*/ 648 h 2024"/>
                <a:gd name="T60" fmla="*/ 2582 w 3188"/>
                <a:gd name="T61" fmla="*/ 828 h 2024"/>
                <a:gd name="T62" fmla="*/ 2234 w 3188"/>
                <a:gd name="T63" fmla="*/ 1009 h 2024"/>
                <a:gd name="T64" fmla="*/ 1963 w 3188"/>
                <a:gd name="T65" fmla="*/ 1075 h 2024"/>
                <a:gd name="T66" fmla="*/ 2257 w 3188"/>
                <a:gd name="T67" fmla="*/ 1111 h 2024"/>
                <a:gd name="T68" fmla="*/ 2600 w 3188"/>
                <a:gd name="T69" fmla="*/ 1207 h 2024"/>
                <a:gd name="T70" fmla="*/ 2894 w 3188"/>
                <a:gd name="T71" fmla="*/ 1441 h 2024"/>
                <a:gd name="T72" fmla="*/ 3122 w 3188"/>
                <a:gd name="T73" fmla="*/ 1555 h 2024"/>
                <a:gd name="T74" fmla="*/ 3032 w 3188"/>
                <a:gd name="T75" fmla="*/ 1585 h 2024"/>
                <a:gd name="T76" fmla="*/ 3008 w 3188"/>
                <a:gd name="T77" fmla="*/ 1591 h 2024"/>
                <a:gd name="T78" fmla="*/ 2960 w 3188"/>
                <a:gd name="T79" fmla="*/ 1597 h 2024"/>
                <a:gd name="T80" fmla="*/ 2882 w 3188"/>
                <a:gd name="T81" fmla="*/ 1609 h 2024"/>
                <a:gd name="T82" fmla="*/ 2846 w 3188"/>
                <a:gd name="T83" fmla="*/ 1609 h 2024"/>
                <a:gd name="T84" fmla="*/ 2774 w 3188"/>
                <a:gd name="T85" fmla="*/ 1615 h 2024"/>
                <a:gd name="T86" fmla="*/ 2726 w 3188"/>
                <a:gd name="T87" fmla="*/ 1621 h 2024"/>
                <a:gd name="T88" fmla="*/ 2708 w 3188"/>
                <a:gd name="T89" fmla="*/ 1621 h 2024"/>
                <a:gd name="T90" fmla="*/ 2594 w 3188"/>
                <a:gd name="T91" fmla="*/ 1657 h 2024"/>
                <a:gd name="T92" fmla="*/ 2533 w 3188"/>
                <a:gd name="T93" fmla="*/ 1663 h 2024"/>
                <a:gd name="T94" fmla="*/ 2444 w 3188"/>
                <a:gd name="T95" fmla="*/ 1675 h 2024"/>
                <a:gd name="T96" fmla="*/ 2378 w 3188"/>
                <a:gd name="T97" fmla="*/ 1687 h 2024"/>
                <a:gd name="T98" fmla="*/ 2360 w 3188"/>
                <a:gd name="T99" fmla="*/ 1705 h 2024"/>
                <a:gd name="T100" fmla="*/ 2305 w 3188"/>
                <a:gd name="T101" fmla="*/ 1687 h 2024"/>
                <a:gd name="T102" fmla="*/ 2263 w 3188"/>
                <a:gd name="T103" fmla="*/ 1663 h 2024"/>
                <a:gd name="T104" fmla="*/ 2017 w 3188"/>
                <a:gd name="T105" fmla="*/ 1585 h 2024"/>
                <a:gd name="T106" fmla="*/ 1711 w 3188"/>
                <a:gd name="T107" fmla="*/ 1453 h 2024"/>
                <a:gd name="T108" fmla="*/ 1880 w 3188"/>
                <a:gd name="T109" fmla="*/ 1844 h 2024"/>
                <a:gd name="T110" fmla="*/ 1771 w 3188"/>
                <a:gd name="T111" fmla="*/ 1922 h 2024"/>
                <a:gd name="T112" fmla="*/ 1531 w 3188"/>
                <a:gd name="T113" fmla="*/ 1753 h 2024"/>
                <a:gd name="T114" fmla="*/ 1411 w 3188"/>
                <a:gd name="T115" fmla="*/ 1477 h 2024"/>
                <a:gd name="T116" fmla="*/ 1219 w 3188"/>
                <a:gd name="T117" fmla="*/ 1291 h 2024"/>
                <a:gd name="T118" fmla="*/ 127 w 3188"/>
                <a:gd name="T119" fmla="*/ 2006 h 2024"/>
                <a:gd name="T120" fmla="*/ 865 w 3188"/>
                <a:gd name="T121" fmla="*/ 1429 h 20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6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>
                <a:gd name="T0" fmla="*/ 318 w 2144"/>
                <a:gd name="T1" fmla="*/ 1078 h 1787"/>
                <a:gd name="T2" fmla="*/ 217 w 2144"/>
                <a:gd name="T3" fmla="*/ 928 h 1787"/>
                <a:gd name="T4" fmla="*/ 102 w 2144"/>
                <a:gd name="T5" fmla="*/ 808 h 1787"/>
                <a:gd name="T6" fmla="*/ 36 w 2144"/>
                <a:gd name="T7" fmla="*/ 742 h 1787"/>
                <a:gd name="T8" fmla="*/ 0 w 2144"/>
                <a:gd name="T9" fmla="*/ 700 h 1787"/>
                <a:gd name="T10" fmla="*/ 270 w 2144"/>
                <a:gd name="T11" fmla="*/ 958 h 1787"/>
                <a:gd name="T12" fmla="*/ 294 w 2144"/>
                <a:gd name="T13" fmla="*/ 1006 h 1787"/>
                <a:gd name="T14" fmla="*/ 367 w 2144"/>
                <a:gd name="T15" fmla="*/ 670 h 1787"/>
                <a:gd name="T16" fmla="*/ 379 w 2144"/>
                <a:gd name="T17" fmla="*/ 411 h 1787"/>
                <a:gd name="T18" fmla="*/ 347 w 2144"/>
                <a:gd name="T19" fmla="*/ 118 h 1787"/>
                <a:gd name="T20" fmla="*/ 393 w 2144"/>
                <a:gd name="T21" fmla="*/ 0 h 1787"/>
                <a:gd name="T22" fmla="*/ 397 w 2144"/>
                <a:gd name="T23" fmla="*/ 357 h 1787"/>
                <a:gd name="T24" fmla="*/ 421 w 2144"/>
                <a:gd name="T25" fmla="*/ 609 h 1787"/>
                <a:gd name="T26" fmla="*/ 385 w 2144"/>
                <a:gd name="T27" fmla="*/ 826 h 1787"/>
                <a:gd name="T28" fmla="*/ 385 w 2144"/>
                <a:gd name="T29" fmla="*/ 1036 h 1787"/>
                <a:gd name="T30" fmla="*/ 877 w 2144"/>
                <a:gd name="T31" fmla="*/ 784 h 1787"/>
                <a:gd name="T32" fmla="*/ 1309 w 2144"/>
                <a:gd name="T33" fmla="*/ 555 h 1787"/>
                <a:gd name="T34" fmla="*/ 1802 w 2144"/>
                <a:gd name="T35" fmla="*/ 249 h 1787"/>
                <a:gd name="T36" fmla="*/ 2096 w 2144"/>
                <a:gd name="T37" fmla="*/ 69 h 1787"/>
                <a:gd name="T38" fmla="*/ 1814 w 2144"/>
                <a:gd name="T39" fmla="*/ 279 h 1787"/>
                <a:gd name="T40" fmla="*/ 1453 w 2144"/>
                <a:gd name="T41" fmla="*/ 501 h 1787"/>
                <a:gd name="T42" fmla="*/ 1123 w 2144"/>
                <a:gd name="T43" fmla="*/ 700 h 1787"/>
                <a:gd name="T44" fmla="*/ 739 w 2144"/>
                <a:gd name="T45" fmla="*/ 898 h 1787"/>
                <a:gd name="T46" fmla="*/ 463 w 2144"/>
                <a:gd name="T47" fmla="*/ 1084 h 1787"/>
                <a:gd name="T48" fmla="*/ 817 w 2144"/>
                <a:gd name="T49" fmla="*/ 1193 h 1787"/>
                <a:gd name="T50" fmla="*/ 1285 w 2144"/>
                <a:gd name="T51" fmla="*/ 1187 h 1787"/>
                <a:gd name="T52" fmla="*/ 1916 w 2144"/>
                <a:gd name="T53" fmla="*/ 1396 h 1787"/>
                <a:gd name="T54" fmla="*/ 2144 w 2144"/>
                <a:gd name="T55" fmla="*/ 1420 h 1787"/>
                <a:gd name="T56" fmla="*/ 1814 w 2144"/>
                <a:gd name="T57" fmla="*/ 1408 h 1787"/>
                <a:gd name="T58" fmla="*/ 1435 w 2144"/>
                <a:gd name="T59" fmla="*/ 1288 h 1787"/>
                <a:gd name="T60" fmla="*/ 1219 w 2144"/>
                <a:gd name="T61" fmla="*/ 1229 h 1787"/>
                <a:gd name="T62" fmla="*/ 799 w 2144"/>
                <a:gd name="T63" fmla="*/ 1223 h 1787"/>
                <a:gd name="T64" fmla="*/ 505 w 2144"/>
                <a:gd name="T65" fmla="*/ 1145 h 1787"/>
                <a:gd name="T66" fmla="*/ 733 w 2144"/>
                <a:gd name="T67" fmla="*/ 1378 h 1787"/>
                <a:gd name="T68" fmla="*/ 877 w 2144"/>
                <a:gd name="T69" fmla="*/ 1619 h 1787"/>
                <a:gd name="T70" fmla="*/ 1009 w 2144"/>
                <a:gd name="T71" fmla="*/ 1787 h 1787"/>
                <a:gd name="T72" fmla="*/ 817 w 2144"/>
                <a:gd name="T73" fmla="*/ 1607 h 1787"/>
                <a:gd name="T74" fmla="*/ 673 w 2144"/>
                <a:gd name="T75" fmla="*/ 1372 h 1787"/>
                <a:gd name="T76" fmla="*/ 415 w 2144"/>
                <a:gd name="T77" fmla="*/ 1109 h 1787"/>
                <a:gd name="T78" fmla="*/ 318 w 2144"/>
                <a:gd name="T79" fmla="*/ 1078 h 1787"/>
                <a:gd name="T80" fmla="*/ 318 w 2144"/>
                <a:gd name="T81" fmla="*/ 1078 h 1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7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>
                <a:gd name="T0" fmla="*/ 1814 w 2828"/>
                <a:gd name="T1" fmla="*/ 606 h 2366"/>
                <a:gd name="T2" fmla="*/ 1615 w 2828"/>
                <a:gd name="T3" fmla="*/ 252 h 2366"/>
                <a:gd name="T4" fmla="*/ 1345 w 2828"/>
                <a:gd name="T5" fmla="*/ 132 h 2366"/>
                <a:gd name="T6" fmla="*/ 1381 w 2828"/>
                <a:gd name="T7" fmla="*/ 492 h 2366"/>
                <a:gd name="T8" fmla="*/ 955 w 2828"/>
                <a:gd name="T9" fmla="*/ 221 h 2366"/>
                <a:gd name="T10" fmla="*/ 877 w 2828"/>
                <a:gd name="T11" fmla="*/ 161 h 2366"/>
                <a:gd name="T12" fmla="*/ 841 w 2828"/>
                <a:gd name="T13" fmla="*/ 167 h 2366"/>
                <a:gd name="T14" fmla="*/ 720 w 2828"/>
                <a:gd name="T15" fmla="*/ 161 h 2366"/>
                <a:gd name="T16" fmla="*/ 613 w 2828"/>
                <a:gd name="T17" fmla="*/ 144 h 2366"/>
                <a:gd name="T18" fmla="*/ 492 w 2828"/>
                <a:gd name="T19" fmla="*/ 161 h 2366"/>
                <a:gd name="T20" fmla="*/ 432 w 2828"/>
                <a:gd name="T21" fmla="*/ 150 h 2366"/>
                <a:gd name="T22" fmla="*/ 342 w 2828"/>
                <a:gd name="T23" fmla="*/ 138 h 2366"/>
                <a:gd name="T24" fmla="*/ 246 w 2828"/>
                <a:gd name="T25" fmla="*/ 126 h 2366"/>
                <a:gd name="T26" fmla="*/ 174 w 2828"/>
                <a:gd name="T27" fmla="*/ 114 h 2366"/>
                <a:gd name="T28" fmla="*/ 216 w 2828"/>
                <a:gd name="T29" fmla="*/ 240 h 2366"/>
                <a:gd name="T30" fmla="*/ 607 w 2828"/>
                <a:gd name="T31" fmla="*/ 588 h 2366"/>
                <a:gd name="T32" fmla="*/ 1177 w 2828"/>
                <a:gd name="T33" fmla="*/ 817 h 2366"/>
                <a:gd name="T34" fmla="*/ 972 w 2828"/>
                <a:gd name="T35" fmla="*/ 871 h 2366"/>
                <a:gd name="T36" fmla="*/ 492 w 2828"/>
                <a:gd name="T37" fmla="*/ 1111 h 2366"/>
                <a:gd name="T38" fmla="*/ 276 w 2828"/>
                <a:gd name="T39" fmla="*/ 1441 h 2366"/>
                <a:gd name="T40" fmla="*/ 42 w 2828"/>
                <a:gd name="T41" fmla="*/ 1441 h 2366"/>
                <a:gd name="T42" fmla="*/ 367 w 2828"/>
                <a:gd name="T43" fmla="*/ 1585 h 2366"/>
                <a:gd name="T44" fmla="*/ 949 w 2828"/>
                <a:gd name="T45" fmla="*/ 1712 h 2366"/>
                <a:gd name="T46" fmla="*/ 1519 w 2828"/>
                <a:gd name="T47" fmla="*/ 1537 h 2366"/>
                <a:gd name="T48" fmla="*/ 1735 w 2828"/>
                <a:gd name="T49" fmla="*/ 1513 h 2366"/>
                <a:gd name="T50" fmla="*/ 1723 w 2828"/>
                <a:gd name="T51" fmla="*/ 1802 h 2366"/>
                <a:gd name="T52" fmla="*/ 2042 w 2828"/>
                <a:gd name="T53" fmla="*/ 2229 h 2366"/>
                <a:gd name="T54" fmla="*/ 2191 w 2828"/>
                <a:gd name="T55" fmla="*/ 2133 h 2366"/>
                <a:gd name="T56" fmla="*/ 2270 w 2828"/>
                <a:gd name="T57" fmla="*/ 1970 h 2366"/>
                <a:gd name="T58" fmla="*/ 2233 w 2828"/>
                <a:gd name="T59" fmla="*/ 1573 h 2366"/>
                <a:gd name="T60" fmla="*/ 2294 w 2828"/>
                <a:gd name="T61" fmla="*/ 1483 h 2366"/>
                <a:gd name="T62" fmla="*/ 2588 w 2828"/>
                <a:gd name="T63" fmla="*/ 1688 h 2366"/>
                <a:gd name="T64" fmla="*/ 2695 w 2828"/>
                <a:gd name="T65" fmla="*/ 1682 h 2366"/>
                <a:gd name="T66" fmla="*/ 2588 w 2828"/>
                <a:gd name="T67" fmla="*/ 1543 h 2366"/>
                <a:gd name="T68" fmla="*/ 2510 w 2828"/>
                <a:gd name="T69" fmla="*/ 1357 h 2366"/>
                <a:gd name="T70" fmla="*/ 2354 w 2828"/>
                <a:gd name="T71" fmla="*/ 1184 h 2366"/>
                <a:gd name="T72" fmla="*/ 2102 w 2828"/>
                <a:gd name="T73" fmla="*/ 931 h 2366"/>
                <a:gd name="T74" fmla="*/ 2137 w 2828"/>
                <a:gd name="T75" fmla="*/ 907 h 2366"/>
                <a:gd name="T76" fmla="*/ 2215 w 2828"/>
                <a:gd name="T77" fmla="*/ 871 h 2366"/>
                <a:gd name="T78" fmla="*/ 2324 w 2828"/>
                <a:gd name="T79" fmla="*/ 817 h 2366"/>
                <a:gd name="T80" fmla="*/ 2372 w 2828"/>
                <a:gd name="T81" fmla="*/ 787 h 2366"/>
                <a:gd name="T82" fmla="*/ 2078 w 2828"/>
                <a:gd name="T83" fmla="*/ 865 h 2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8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>
                <a:gd name="T0" fmla="*/ 1842 w 2153"/>
                <a:gd name="T1" fmla="*/ 851 h 1930"/>
                <a:gd name="T2" fmla="*/ 1937 w 2153"/>
                <a:gd name="T3" fmla="*/ 1019 h 1930"/>
                <a:gd name="T4" fmla="*/ 2051 w 2153"/>
                <a:gd name="T5" fmla="*/ 1168 h 1930"/>
                <a:gd name="T6" fmla="*/ 2117 w 2153"/>
                <a:gd name="T7" fmla="*/ 1246 h 1930"/>
                <a:gd name="T8" fmla="*/ 2153 w 2153"/>
                <a:gd name="T9" fmla="*/ 1294 h 1930"/>
                <a:gd name="T10" fmla="*/ 1889 w 2153"/>
                <a:gd name="T11" fmla="*/ 977 h 1930"/>
                <a:gd name="T12" fmla="*/ 1860 w 2153"/>
                <a:gd name="T13" fmla="*/ 929 h 1930"/>
                <a:gd name="T14" fmla="*/ 1782 w 2153"/>
                <a:gd name="T15" fmla="*/ 1240 h 1930"/>
                <a:gd name="T16" fmla="*/ 1770 w 2153"/>
                <a:gd name="T17" fmla="*/ 1486 h 1930"/>
                <a:gd name="T18" fmla="*/ 1818 w 2153"/>
                <a:gd name="T19" fmla="*/ 1906 h 1930"/>
                <a:gd name="T20" fmla="*/ 1788 w 2153"/>
                <a:gd name="T21" fmla="*/ 1930 h 1930"/>
                <a:gd name="T22" fmla="*/ 1746 w 2153"/>
                <a:gd name="T23" fmla="*/ 1534 h 1930"/>
                <a:gd name="T24" fmla="*/ 1728 w 2153"/>
                <a:gd name="T25" fmla="*/ 1288 h 1930"/>
                <a:gd name="T26" fmla="*/ 1764 w 2153"/>
                <a:gd name="T27" fmla="*/ 1085 h 1930"/>
                <a:gd name="T28" fmla="*/ 1770 w 2153"/>
                <a:gd name="T29" fmla="*/ 875 h 1930"/>
                <a:gd name="T30" fmla="*/ 1268 w 2153"/>
                <a:gd name="T31" fmla="*/ 1007 h 1930"/>
                <a:gd name="T32" fmla="*/ 825 w 2153"/>
                <a:gd name="T33" fmla="*/ 1132 h 1930"/>
                <a:gd name="T34" fmla="*/ 323 w 2153"/>
                <a:gd name="T35" fmla="*/ 1312 h 1930"/>
                <a:gd name="T36" fmla="*/ 18 w 2153"/>
                <a:gd name="T37" fmla="*/ 1420 h 1930"/>
                <a:gd name="T38" fmla="*/ 311 w 2153"/>
                <a:gd name="T39" fmla="*/ 1282 h 1930"/>
                <a:gd name="T40" fmla="*/ 682 w 2153"/>
                <a:gd name="T41" fmla="*/ 1144 h 1930"/>
                <a:gd name="T42" fmla="*/ 1022 w 2153"/>
                <a:gd name="T43" fmla="*/ 1037 h 1930"/>
                <a:gd name="T44" fmla="*/ 1411 w 2153"/>
                <a:gd name="T45" fmla="*/ 929 h 1930"/>
                <a:gd name="T46" fmla="*/ 1692 w 2153"/>
                <a:gd name="T47" fmla="*/ 815 h 1930"/>
                <a:gd name="T48" fmla="*/ 1333 w 2153"/>
                <a:gd name="T49" fmla="*/ 623 h 1930"/>
                <a:gd name="T50" fmla="*/ 861 w 2153"/>
                <a:gd name="T51" fmla="*/ 515 h 1930"/>
                <a:gd name="T52" fmla="*/ 227 w 2153"/>
                <a:gd name="T53" fmla="*/ 161 h 1930"/>
                <a:gd name="T54" fmla="*/ 0 w 2153"/>
                <a:gd name="T55" fmla="*/ 83 h 1930"/>
                <a:gd name="T56" fmla="*/ 329 w 2153"/>
                <a:gd name="T57" fmla="*/ 179 h 1930"/>
                <a:gd name="T58" fmla="*/ 712 w 2153"/>
                <a:gd name="T59" fmla="*/ 383 h 1930"/>
                <a:gd name="T60" fmla="*/ 933 w 2153"/>
                <a:gd name="T61" fmla="*/ 491 h 1930"/>
                <a:gd name="T62" fmla="*/ 1351 w 2153"/>
                <a:gd name="T63" fmla="*/ 593 h 1930"/>
                <a:gd name="T64" fmla="*/ 1650 w 2153"/>
                <a:gd name="T65" fmla="*/ 743 h 1930"/>
                <a:gd name="T66" fmla="*/ 1423 w 2153"/>
                <a:gd name="T67" fmla="*/ 461 h 1930"/>
                <a:gd name="T68" fmla="*/ 1286 w 2153"/>
                <a:gd name="T69" fmla="*/ 191 h 1930"/>
                <a:gd name="T70" fmla="*/ 1154 w 2153"/>
                <a:gd name="T71" fmla="*/ 0 h 1930"/>
                <a:gd name="T72" fmla="*/ 1339 w 2153"/>
                <a:gd name="T73" fmla="*/ 215 h 1930"/>
                <a:gd name="T74" fmla="*/ 1489 w 2153"/>
                <a:gd name="T75" fmla="*/ 485 h 1930"/>
                <a:gd name="T76" fmla="*/ 1746 w 2153"/>
                <a:gd name="T77" fmla="*/ 803 h 1930"/>
                <a:gd name="T78" fmla="*/ 1842 w 2153"/>
                <a:gd name="T79" fmla="*/ 851 h 1930"/>
                <a:gd name="T80" fmla="*/ 1842 w 2153"/>
                <a:gd name="T81" fmla="*/ 851 h 19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189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Click to edit Master title style</a:t>
            </a:r>
          </a:p>
        </p:txBody>
      </p:sp>
      <p:sp>
        <p:nvSpPr>
          <p:cNvPr id="7190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Click to edit Master text styles</a:t>
            </a:r>
          </a:p>
          <a:p>
            <a:pPr lvl="1"/>
            <a:r>
              <a:rPr lang="es-ES" smtClean="0"/>
              <a:t>Second level</a:t>
            </a:r>
          </a:p>
          <a:p>
            <a:pPr lvl="2"/>
            <a:r>
              <a:rPr lang="es-ES" smtClean="0"/>
              <a:t>Third level</a:t>
            </a:r>
          </a:p>
          <a:p>
            <a:pPr lvl="3"/>
            <a:r>
              <a:rPr lang="es-ES" smtClean="0"/>
              <a:t>Fourth level</a:t>
            </a:r>
          </a:p>
          <a:p>
            <a:pPr lvl="4"/>
            <a:r>
              <a:rPr lang="es-ES" smtClean="0"/>
              <a:t>Fifth level</a:t>
            </a:r>
          </a:p>
        </p:txBody>
      </p:sp>
      <p:sp>
        <p:nvSpPr>
          <p:cNvPr id="7191" name="Rectangle 2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es-ES"/>
          </a:p>
        </p:txBody>
      </p:sp>
      <p:sp>
        <p:nvSpPr>
          <p:cNvPr id="7192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es-ES"/>
          </a:p>
        </p:txBody>
      </p:sp>
      <p:sp>
        <p:nvSpPr>
          <p:cNvPr id="7193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fld id="{3E9F14AD-877C-4BCA-942A-E40FAFBF4894}" type="slidenum">
              <a:rPr lang="es-ES"/>
              <a:pPr/>
              <a:t>‹#›</a:t>
            </a:fld>
            <a:endParaRPr lang="es-E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s-ES"/>
              <a:t>Entendiendo </a:t>
            </a:r>
            <a:br>
              <a:rPr lang="es-ES"/>
            </a:br>
            <a:r>
              <a:rPr lang="es-ES"/>
              <a:t>Parábolas y Alegorías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/>
              <a:t>Hermenéuticas </a:t>
            </a:r>
            <a:r>
              <a:rPr lang="es-ES" dirty="0" smtClean="0"/>
              <a:t>#8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Principios para interpretación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itchFamily="2" charset="2"/>
              <a:buNone/>
            </a:pPr>
            <a:r>
              <a:rPr lang="es-ES" sz="2800">
                <a:latin typeface="Arial Black" pitchFamily="34" charset="0"/>
              </a:rPr>
              <a:t>1 - Entender el sentido </a:t>
            </a:r>
            <a:r>
              <a:rPr lang="es-ES" sz="2800" u="sng">
                <a:latin typeface="Arial Black" pitchFamily="34" charset="0"/>
              </a:rPr>
              <a:t>natural</a:t>
            </a:r>
          </a:p>
          <a:p>
            <a:pPr marL="609600" indent="-609600">
              <a:buFont typeface="Wingdings" pitchFamily="2" charset="2"/>
              <a:buNone/>
            </a:pPr>
            <a:r>
              <a:rPr lang="es-ES" sz="2800">
                <a:latin typeface="Arial Black" pitchFamily="34" charset="0"/>
              </a:rPr>
              <a:t>	* Estudiar semillas, casas, viñas, etc.</a:t>
            </a:r>
          </a:p>
          <a:p>
            <a:pPr marL="609600" indent="-609600">
              <a:buFont typeface="Wingdings" pitchFamily="2" charset="2"/>
              <a:buNone/>
            </a:pPr>
            <a:endParaRPr lang="es-ES" sz="2800">
              <a:latin typeface="Arial Black" pitchFamily="34" charset="0"/>
            </a:endParaRPr>
          </a:p>
          <a:p>
            <a:pPr marL="609600" indent="-609600">
              <a:buFont typeface="Wingdings" pitchFamily="2" charset="2"/>
              <a:buNone/>
            </a:pPr>
            <a:r>
              <a:rPr lang="es-ES" sz="2800">
                <a:latin typeface="Arial Black" pitchFamily="34" charset="0"/>
              </a:rPr>
              <a:t>2 – Determinar lo que promovió la parábola:</a:t>
            </a:r>
          </a:p>
          <a:p>
            <a:pPr marL="990600" lvl="1" indent="-533400">
              <a:buFont typeface="Wingdings" pitchFamily="2" charset="2"/>
              <a:buNone/>
            </a:pPr>
            <a:r>
              <a:rPr lang="es-ES" sz="2400">
                <a:latin typeface="Arial Black" pitchFamily="34" charset="0"/>
              </a:rPr>
              <a:t>*Una </a:t>
            </a:r>
            <a:r>
              <a:rPr lang="es-ES" sz="2400" u="sng">
                <a:latin typeface="Arial Black" pitchFamily="34" charset="0"/>
              </a:rPr>
              <a:t>pregunta</a:t>
            </a:r>
            <a:r>
              <a:rPr lang="es-ES" sz="2400">
                <a:latin typeface="Arial Black" pitchFamily="34" charset="0"/>
              </a:rPr>
              <a:t> (Mat. 9:14; 18:21; etc.)</a:t>
            </a:r>
          </a:p>
          <a:p>
            <a:pPr marL="990600" lvl="1" indent="-533400">
              <a:buFont typeface="Wingdings" pitchFamily="2" charset="2"/>
              <a:buNone/>
            </a:pPr>
            <a:r>
              <a:rPr lang="es-ES" sz="2400">
                <a:latin typeface="Arial Black" pitchFamily="34" charset="0"/>
              </a:rPr>
              <a:t>*Una respuesta a </a:t>
            </a:r>
            <a:r>
              <a:rPr lang="es-ES" sz="2400" u="sng">
                <a:latin typeface="Arial Black" pitchFamily="34" charset="0"/>
              </a:rPr>
              <a:t>quejas</a:t>
            </a:r>
            <a:r>
              <a:rPr lang="es-ES" sz="2400">
                <a:latin typeface="Arial Black" pitchFamily="34" charset="0"/>
              </a:rPr>
              <a:t> (Luc. 15:2)</a:t>
            </a:r>
          </a:p>
          <a:p>
            <a:pPr marL="990600" lvl="1" indent="-533400">
              <a:buFont typeface="Wingdings" pitchFamily="2" charset="2"/>
              <a:buNone/>
            </a:pPr>
            <a:r>
              <a:rPr lang="es-ES" sz="2400">
                <a:latin typeface="Arial Black" pitchFamily="34" charset="0"/>
              </a:rPr>
              <a:t>*Una necesidad de enseñanza  (Luc. 18:1)</a:t>
            </a:r>
          </a:p>
          <a:p>
            <a:pPr marL="990600" lvl="1" indent="-533400">
              <a:buFont typeface="Wingdings" pitchFamily="2" charset="2"/>
              <a:buNone/>
            </a:pPr>
            <a:r>
              <a:rPr lang="es-ES" sz="2400">
                <a:latin typeface="Arial Black" pitchFamily="34" charset="0"/>
              </a:rPr>
              <a:t>*Un reproche a Israel por su </a:t>
            </a:r>
            <a:r>
              <a:rPr lang="es-ES" sz="2400" u="sng">
                <a:latin typeface="Arial Black" pitchFamily="34" charset="0"/>
              </a:rPr>
              <a:t>rechazo</a:t>
            </a:r>
            <a:r>
              <a:rPr lang="es-ES" sz="2400">
                <a:latin typeface="Arial Black" pitchFamily="34" charset="0"/>
              </a:rPr>
              <a:t> del Rey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s-ES" sz="2400">
                <a:latin typeface="Arial Black" pitchFamily="34" charset="0"/>
              </a:rPr>
              <a:t>3 -  </a:t>
            </a:r>
            <a:r>
              <a:rPr lang="es-ES">
                <a:latin typeface="Arial Black" pitchFamily="34" charset="0"/>
              </a:rPr>
              <a:t>Determinar la </a:t>
            </a:r>
            <a:r>
              <a:rPr lang="es-ES" u="sng">
                <a:latin typeface="Arial Black" pitchFamily="34" charset="0"/>
              </a:rPr>
              <a:t>verdad</a:t>
            </a:r>
            <a:r>
              <a:rPr lang="es-ES">
                <a:latin typeface="Arial Black" pitchFamily="34" charset="0"/>
              </a:rPr>
              <a:t> que Cristo desea ilustrar: a veces lo dice y a veces lo implica.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endParaRPr lang="es-ES" sz="800">
              <a:latin typeface="Arial Black" pitchFamily="34" charset="0"/>
            </a:endParaRP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s-ES" sz="2400">
                <a:latin typeface="Arial Black" pitchFamily="34" charset="0"/>
              </a:rPr>
              <a:t>4 – </a:t>
            </a:r>
            <a:r>
              <a:rPr lang="es-ES" sz="2800">
                <a:latin typeface="Arial Black" pitchFamily="34" charset="0"/>
              </a:rPr>
              <a:t>Determinar si la verdad entendida está de acuerdo con el </a:t>
            </a:r>
            <a:r>
              <a:rPr lang="es-ES" sz="2800" u="sng">
                <a:latin typeface="Arial Black" pitchFamily="34" charset="0"/>
              </a:rPr>
              <a:t>contexto</a:t>
            </a:r>
            <a:r>
              <a:rPr lang="es-ES" sz="2800">
                <a:latin typeface="Arial Black" pitchFamily="34" charset="0"/>
              </a:rPr>
              <a:t> y toda la Escritura</a:t>
            </a:r>
          </a:p>
          <a:p>
            <a:pPr marL="990600" lvl="1" indent="-533400">
              <a:lnSpc>
                <a:spcPct val="90000"/>
              </a:lnSpc>
              <a:buFont typeface="Wingdings" pitchFamily="2" charset="2"/>
              <a:buNone/>
            </a:pPr>
            <a:r>
              <a:rPr lang="es-ES" sz="2000">
                <a:latin typeface="Arial Black" pitchFamily="34" charset="0"/>
              </a:rPr>
              <a:t>(por ejemplo: Mat. 9:15 habla de Cristo como el esposo; así que Mat. 24:26-44 habla de El)</a:t>
            </a:r>
          </a:p>
          <a:p>
            <a:pPr marL="990600" lvl="1" indent="-533400">
              <a:lnSpc>
                <a:spcPct val="90000"/>
              </a:lnSpc>
              <a:buFont typeface="Wingdings" pitchFamily="2" charset="2"/>
              <a:buNone/>
            </a:pPr>
            <a:endParaRPr lang="es-ES" sz="800">
              <a:latin typeface="Arial Black" pitchFamily="34" charset="0"/>
            </a:endParaRP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s-ES" sz="2400">
                <a:latin typeface="Arial Black" pitchFamily="34" charset="0"/>
              </a:rPr>
              <a:t>5 – </a:t>
            </a:r>
            <a:r>
              <a:rPr lang="es-ES" sz="2800" b="1">
                <a:latin typeface="Arial Black" pitchFamily="34" charset="0"/>
              </a:rPr>
              <a:t>Nota la </a:t>
            </a:r>
            <a:r>
              <a:rPr lang="es-ES" sz="2800" b="1" u="sng">
                <a:latin typeface="Arial Black" pitchFamily="34" charset="0"/>
              </a:rPr>
              <a:t>respuesta</a:t>
            </a:r>
            <a:r>
              <a:rPr lang="es-ES" sz="2800" b="1">
                <a:latin typeface="Arial Black" pitchFamily="34" charset="0"/>
              </a:rPr>
              <a:t> deseada y demostrada de los oyentes</a:t>
            </a:r>
            <a:r>
              <a:rPr lang="es-ES" sz="2400">
                <a:latin typeface="Arial Black" pitchFamily="34" charset="0"/>
              </a:rPr>
              <a:t>.  </a:t>
            </a:r>
            <a:r>
              <a:rPr lang="es-ES" sz="2000">
                <a:latin typeface="Arial Black" pitchFamily="34" charset="0"/>
              </a:rPr>
              <a:t>(Luc. 10:37)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itchFamily="2" charset="2"/>
              <a:buNone/>
            </a:pPr>
            <a:r>
              <a:rPr lang="es-ES" b="1"/>
              <a:t>6 - No interpretar “</a:t>
            </a:r>
            <a:r>
              <a:rPr lang="es-ES" b="1" u="sng"/>
              <a:t>detalles</a:t>
            </a:r>
            <a:r>
              <a:rPr lang="es-ES" b="1"/>
              <a:t>” que Cristo no explica.</a:t>
            </a:r>
          </a:p>
          <a:p>
            <a:pPr marL="609600" indent="-609600">
              <a:buFont typeface="Wingdings" pitchFamily="2" charset="2"/>
              <a:buNone/>
            </a:pPr>
            <a:endParaRPr lang="es-ES" b="1"/>
          </a:p>
          <a:p>
            <a:pPr marL="609600" indent="-609600">
              <a:buFont typeface="Wingdings" pitchFamily="2" charset="2"/>
              <a:buNone/>
            </a:pPr>
            <a:r>
              <a:rPr lang="es-ES" b="1"/>
              <a:t>7 – Busca el punto de </a:t>
            </a:r>
            <a:r>
              <a:rPr lang="es-ES" b="1" u="sng"/>
              <a:t>doctrina</a:t>
            </a:r>
            <a:r>
              <a:rPr lang="es-ES" b="1"/>
              <a:t> sobresaliente de la parábola – no buscar interpretaciones “escondidas” (= “alegorizar).  (ej. Jn. 15:4)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¿Qué es una parábola?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sz="3600">
                <a:latin typeface="Arial Black" pitchFamily="34" charset="0"/>
              </a:rPr>
              <a:t>Una parábola es una historia terrenal que ilustra una verdad </a:t>
            </a:r>
            <a:r>
              <a:rPr lang="es-ES" sz="3600" b="1" u="sng">
                <a:solidFill>
                  <a:schemeClr val="hlink"/>
                </a:solidFill>
                <a:latin typeface="Arial Black" pitchFamily="34" charset="0"/>
              </a:rPr>
              <a:t>espiritual</a:t>
            </a:r>
            <a:r>
              <a:rPr lang="es-ES" sz="3600">
                <a:latin typeface="Arial Black" pitchFamily="34" charset="0"/>
              </a:rPr>
              <a:t>.</a:t>
            </a:r>
          </a:p>
          <a:p>
            <a:pPr lvl="1"/>
            <a:endParaRPr lang="es-ES" sz="1200">
              <a:latin typeface="Arial Black" pitchFamily="34" charset="0"/>
            </a:endParaRPr>
          </a:p>
          <a:p>
            <a:pPr lvl="1"/>
            <a:r>
              <a:rPr lang="es-ES">
                <a:latin typeface="Arial Black" pitchFamily="34" charset="0"/>
              </a:rPr>
              <a:t>Es una historia imaginaria, no real.</a:t>
            </a:r>
          </a:p>
          <a:p>
            <a:pPr lvl="1"/>
            <a:r>
              <a:rPr lang="es-ES">
                <a:latin typeface="Arial Black" pitchFamily="34" charset="0"/>
              </a:rPr>
              <a:t>“Para” = “al lado de” + “bola” = tirar – Es poner una ilustración al lado de una verdad para aclarar la verdad y para enfatizarla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Frases Parabólicas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>
                <a:latin typeface="Arial Black" pitchFamily="34" charset="0"/>
              </a:rPr>
              <a:t>Marcos 7:16-17, 21-23 – El pecado sale del </a:t>
            </a:r>
            <a:r>
              <a:rPr lang="es-ES" b="1" u="sng">
                <a:solidFill>
                  <a:schemeClr val="hlink"/>
                </a:solidFill>
                <a:latin typeface="Arial Black" pitchFamily="34" charset="0"/>
              </a:rPr>
              <a:t>corazón</a:t>
            </a:r>
            <a:r>
              <a:rPr lang="es-ES" b="1">
                <a:latin typeface="Arial Black" pitchFamily="34" charset="0"/>
              </a:rPr>
              <a:t>.</a:t>
            </a:r>
          </a:p>
          <a:p>
            <a:endParaRPr lang="es-ES" b="1">
              <a:latin typeface="Arial Black" pitchFamily="34" charset="0"/>
            </a:endParaRPr>
          </a:p>
          <a:p>
            <a:r>
              <a:rPr lang="es-ES" b="1">
                <a:latin typeface="Arial Black" pitchFamily="34" charset="0"/>
              </a:rPr>
              <a:t>Lucas 14:7-11 – Los orgullosos serán </a:t>
            </a:r>
            <a:r>
              <a:rPr lang="es-ES" b="1" u="sng">
                <a:solidFill>
                  <a:schemeClr val="hlink"/>
                </a:solidFill>
                <a:latin typeface="Arial Black" pitchFamily="34" charset="0"/>
              </a:rPr>
              <a:t>humillados</a:t>
            </a:r>
            <a:r>
              <a:rPr lang="es-ES" b="1">
                <a:latin typeface="Arial Black" pitchFamily="34" charset="0"/>
              </a:rPr>
              <a:t>.</a:t>
            </a:r>
          </a:p>
          <a:p>
            <a:endParaRPr lang="es-ES" b="1">
              <a:latin typeface="Arial Black" pitchFamily="34" charset="0"/>
            </a:endParaRPr>
          </a:p>
          <a:p>
            <a:r>
              <a:rPr lang="es-ES" b="1">
                <a:latin typeface="Arial Black" pitchFamily="34" charset="0"/>
              </a:rPr>
              <a:t>Lucas 21:30-31 – La 2a venida está cerca.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Las parábolas de Jesús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s-ES" u="sng">
                <a:solidFill>
                  <a:schemeClr val="hlink"/>
                </a:solidFill>
                <a:latin typeface="Arial Black" pitchFamily="34" charset="0"/>
              </a:rPr>
              <a:t>35</a:t>
            </a:r>
            <a:r>
              <a:rPr lang="es-ES">
                <a:latin typeface="Arial Black" pitchFamily="34" charset="0"/>
              </a:rPr>
              <a:t> parábolas:  </a:t>
            </a:r>
          </a:p>
          <a:p>
            <a:pPr lvl="1">
              <a:buFont typeface="Wingdings" pitchFamily="2" charset="2"/>
              <a:buNone/>
            </a:pPr>
            <a:r>
              <a:rPr lang="es-ES">
                <a:latin typeface="Arial Black" pitchFamily="34" charset="0"/>
              </a:rPr>
              <a:t>Mateo-18; Lucas-11; Marcos-5</a:t>
            </a:r>
          </a:p>
          <a:p>
            <a:endParaRPr lang="es-ES" sz="1000">
              <a:latin typeface="Arial Black" pitchFamily="34" charset="0"/>
            </a:endParaRPr>
          </a:p>
          <a:p>
            <a:pPr algn="ctr">
              <a:buFont typeface="Wingdings" pitchFamily="2" charset="2"/>
              <a:buNone/>
            </a:pPr>
            <a:r>
              <a:rPr lang="es-ES" u="sng">
                <a:latin typeface="Arial Black" pitchFamily="34" charset="0"/>
              </a:rPr>
              <a:t>Propósitos de parábolas</a:t>
            </a:r>
            <a:r>
              <a:rPr lang="es-ES">
                <a:latin typeface="Arial Black" pitchFamily="34" charset="0"/>
              </a:rPr>
              <a:t>:</a:t>
            </a:r>
          </a:p>
          <a:p>
            <a:r>
              <a:rPr lang="es-ES">
                <a:latin typeface="Arial Black" pitchFamily="34" charset="0"/>
              </a:rPr>
              <a:t>Revelar y aclarar </a:t>
            </a:r>
            <a:r>
              <a:rPr lang="es-ES" i="1">
                <a:solidFill>
                  <a:schemeClr val="hlink"/>
                </a:solidFill>
                <a:latin typeface="Arial Black" pitchFamily="34" charset="0"/>
              </a:rPr>
              <a:t>verdades</a:t>
            </a:r>
            <a:r>
              <a:rPr lang="es-ES">
                <a:latin typeface="Arial Black" pitchFamily="34" charset="0"/>
              </a:rPr>
              <a:t> para los </a:t>
            </a:r>
            <a:r>
              <a:rPr lang="es-ES" u="sng">
                <a:solidFill>
                  <a:schemeClr val="hlink"/>
                </a:solidFill>
                <a:latin typeface="Arial Black" pitchFamily="34" charset="0"/>
              </a:rPr>
              <a:t>discípulos</a:t>
            </a:r>
            <a:r>
              <a:rPr lang="es-ES">
                <a:latin typeface="Arial Black" pitchFamily="34" charset="0"/>
              </a:rPr>
              <a:t> y esconderlo de los </a:t>
            </a:r>
            <a:r>
              <a:rPr lang="es-ES" u="sng">
                <a:solidFill>
                  <a:schemeClr val="hlink"/>
                </a:solidFill>
                <a:latin typeface="Arial Black" pitchFamily="34" charset="0"/>
              </a:rPr>
              <a:t>incrédulos</a:t>
            </a:r>
          </a:p>
          <a:p>
            <a:r>
              <a:rPr lang="es-ES">
                <a:latin typeface="Arial Black" pitchFamily="34" charset="0"/>
              </a:rPr>
              <a:t>Interesar a los oyentes para que buscaran la verdad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Rasgos de sus parábolas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s-ES" sz="2800">
                <a:latin typeface="Arial Black" pitchFamily="34" charset="0"/>
              </a:rPr>
              <a:t>Trataron de eventos comunes: </a:t>
            </a:r>
          </a:p>
          <a:p>
            <a:pPr lvl="1">
              <a:lnSpc>
                <a:spcPct val="80000"/>
              </a:lnSpc>
            </a:pPr>
            <a:r>
              <a:rPr lang="es-ES" sz="2400" u="sng">
                <a:solidFill>
                  <a:schemeClr val="hlink"/>
                </a:solidFill>
                <a:latin typeface="Arial Black" pitchFamily="34" charset="0"/>
              </a:rPr>
              <a:t>Comercios</a:t>
            </a:r>
            <a:r>
              <a:rPr lang="es-ES" sz="2400">
                <a:latin typeface="Arial Black" pitchFamily="34" charset="0"/>
              </a:rPr>
              <a:t> </a:t>
            </a:r>
          </a:p>
          <a:p>
            <a:pPr lvl="2">
              <a:lnSpc>
                <a:spcPct val="80000"/>
              </a:lnSpc>
            </a:pPr>
            <a:r>
              <a:rPr lang="es-ES" sz="2000">
                <a:latin typeface="Arial Black" pitchFamily="34" charset="0"/>
              </a:rPr>
              <a:t> pescadores, constructores, siervos, deudores, campesinos, pastores, obreros en la viña, árboles, graneros, etc.</a:t>
            </a:r>
          </a:p>
          <a:p>
            <a:pPr lvl="1">
              <a:lnSpc>
                <a:spcPct val="80000"/>
              </a:lnSpc>
            </a:pPr>
            <a:r>
              <a:rPr lang="es-ES" sz="2400">
                <a:latin typeface="Arial Black" pitchFamily="34" charset="0"/>
              </a:rPr>
              <a:t>Vida en </a:t>
            </a:r>
            <a:r>
              <a:rPr lang="es-ES" sz="2400" u="sng">
                <a:latin typeface="Arial Black" pitchFamily="34" charset="0"/>
              </a:rPr>
              <a:t>casa</a:t>
            </a:r>
          </a:p>
          <a:p>
            <a:pPr lvl="2">
              <a:lnSpc>
                <a:spcPct val="80000"/>
              </a:lnSpc>
            </a:pPr>
            <a:r>
              <a:rPr lang="es-ES" sz="2000">
                <a:latin typeface="Arial Black" pitchFamily="34" charset="0"/>
              </a:rPr>
              <a:t>contrucción, cocina, monedas, tela, barriendo, niños, viudas, bebidas, porteros</a:t>
            </a:r>
          </a:p>
          <a:p>
            <a:pPr lvl="1">
              <a:lnSpc>
                <a:spcPct val="80000"/>
              </a:lnSpc>
            </a:pPr>
            <a:r>
              <a:rPr lang="es-ES" sz="2400">
                <a:latin typeface="Arial Black" pitchFamily="34" charset="0"/>
              </a:rPr>
              <a:t>Vida </a:t>
            </a:r>
            <a:r>
              <a:rPr lang="es-ES" sz="2400" u="sng">
                <a:latin typeface="Arial Black" pitchFamily="34" charset="0"/>
              </a:rPr>
              <a:t>social</a:t>
            </a:r>
          </a:p>
          <a:p>
            <a:pPr lvl="2">
              <a:lnSpc>
                <a:spcPct val="80000"/>
              </a:lnSpc>
            </a:pPr>
            <a:r>
              <a:rPr lang="es-ES" sz="2000">
                <a:latin typeface="Arial Black" pitchFamily="34" charset="0"/>
              </a:rPr>
              <a:t>ayuda de amigos, jueces, bodas, banquetes.</a:t>
            </a:r>
          </a:p>
          <a:p>
            <a:pPr lvl="1">
              <a:lnSpc>
                <a:spcPct val="80000"/>
              </a:lnSpc>
            </a:pPr>
            <a:r>
              <a:rPr lang="es-ES" sz="2400">
                <a:latin typeface="Arial Black" pitchFamily="34" charset="0"/>
              </a:rPr>
              <a:t>Vida </a:t>
            </a:r>
            <a:r>
              <a:rPr lang="es-ES" sz="2400" u="sng">
                <a:latin typeface="Arial Black" pitchFamily="34" charset="0"/>
              </a:rPr>
              <a:t>religiosa</a:t>
            </a:r>
          </a:p>
          <a:p>
            <a:pPr lvl="2">
              <a:lnSpc>
                <a:spcPct val="80000"/>
              </a:lnSpc>
            </a:pPr>
            <a:r>
              <a:rPr lang="es-ES" sz="2000">
                <a:latin typeface="Arial Black" pitchFamily="34" charset="0"/>
              </a:rPr>
              <a:t>Sacerdotes, levitas, fariseos</a:t>
            </a:r>
          </a:p>
          <a:p>
            <a:pPr lvl="1">
              <a:lnSpc>
                <a:spcPct val="80000"/>
              </a:lnSpc>
            </a:pPr>
            <a:r>
              <a:rPr lang="es-ES" sz="2400">
                <a:latin typeface="Arial Black" pitchFamily="34" charset="0"/>
              </a:rPr>
              <a:t>Vida </a:t>
            </a:r>
            <a:r>
              <a:rPr lang="es-ES" sz="2400" u="sng">
                <a:latin typeface="Arial Black" pitchFamily="34" charset="0"/>
              </a:rPr>
              <a:t>política</a:t>
            </a:r>
          </a:p>
          <a:p>
            <a:pPr lvl="2">
              <a:lnSpc>
                <a:spcPct val="80000"/>
              </a:lnSpc>
            </a:pPr>
            <a:r>
              <a:rPr lang="es-ES" sz="2000">
                <a:latin typeface="Arial Black" pitchFamily="34" charset="0"/>
              </a:rPr>
              <a:t>Reyes, jueces, guerras.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Contrastes en parábolas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>
                <a:latin typeface="Arial Black" pitchFamily="34" charset="0"/>
              </a:rPr>
              <a:t>Mat. 18:23-35 – El rey perdonador y el </a:t>
            </a:r>
            <a:r>
              <a:rPr lang="es-ES" u="sng">
                <a:latin typeface="Arial Black" pitchFamily="34" charset="0"/>
              </a:rPr>
              <a:t>siervo</a:t>
            </a:r>
            <a:r>
              <a:rPr lang="es-ES">
                <a:latin typeface="Arial Black" pitchFamily="34" charset="0"/>
              </a:rPr>
              <a:t> que no perdona</a:t>
            </a:r>
          </a:p>
          <a:p>
            <a:endParaRPr lang="es-ES" sz="1200">
              <a:latin typeface="Arial Black" pitchFamily="34" charset="0"/>
            </a:endParaRPr>
          </a:p>
          <a:p>
            <a:r>
              <a:rPr lang="es-ES">
                <a:latin typeface="Arial Black" pitchFamily="34" charset="0"/>
              </a:rPr>
              <a:t>Mat. 20:1-6 – Obreros contratados en la primera hora y otros en la </a:t>
            </a:r>
            <a:r>
              <a:rPr lang="es-ES" u="sng">
                <a:latin typeface="Arial Black" pitchFamily="34" charset="0"/>
              </a:rPr>
              <a:t>11a</a:t>
            </a:r>
            <a:r>
              <a:rPr lang="es-ES">
                <a:latin typeface="Arial Black" pitchFamily="34" charset="0"/>
              </a:rPr>
              <a:t> hora.</a:t>
            </a:r>
          </a:p>
          <a:p>
            <a:endParaRPr lang="es-ES" sz="1200">
              <a:latin typeface="Arial Black" pitchFamily="34" charset="0"/>
            </a:endParaRPr>
          </a:p>
          <a:p>
            <a:r>
              <a:rPr lang="es-ES">
                <a:latin typeface="Arial Black" pitchFamily="34" charset="0"/>
              </a:rPr>
              <a:t>Mat. 21: 28-32 – Hijo desobediente y otro obediente.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Características de parábolas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sz="2800">
                <a:latin typeface="Arial Black" pitchFamily="34" charset="0"/>
              </a:rPr>
              <a:t>Muchos </a:t>
            </a:r>
            <a:r>
              <a:rPr lang="es-ES" sz="2800" u="sng">
                <a:latin typeface="Arial Black" pitchFamily="34" charset="0"/>
              </a:rPr>
              <a:t>conflictos</a:t>
            </a:r>
            <a:r>
              <a:rPr lang="es-ES" sz="2800">
                <a:latin typeface="Arial Black" pitchFamily="34" charset="0"/>
              </a:rPr>
              <a:t> </a:t>
            </a:r>
          </a:p>
          <a:p>
            <a:pPr lvl="1"/>
            <a:r>
              <a:rPr lang="es-ES" sz="2400">
                <a:latin typeface="Arial Black" pitchFamily="34" charset="0"/>
              </a:rPr>
              <a:t>(Juez que no quiere ayudar, el hermano del pródigo, obreros en la viña)</a:t>
            </a:r>
          </a:p>
          <a:p>
            <a:r>
              <a:rPr lang="es-ES" sz="2800">
                <a:latin typeface="Arial Black" pitchFamily="34" charset="0"/>
              </a:rPr>
              <a:t>Partes finales sorprendentes </a:t>
            </a:r>
          </a:p>
          <a:p>
            <a:pPr lvl="1"/>
            <a:r>
              <a:rPr lang="es-ES" sz="2400">
                <a:latin typeface="Arial Black" pitchFamily="34" charset="0"/>
              </a:rPr>
              <a:t>(obreros últimos pagados igual; el buen samaritano ayuda)</a:t>
            </a:r>
          </a:p>
          <a:p>
            <a:r>
              <a:rPr lang="es-ES" sz="2800">
                <a:latin typeface="Arial Black" pitchFamily="34" charset="0"/>
              </a:rPr>
              <a:t>Usa </a:t>
            </a:r>
            <a:r>
              <a:rPr lang="es-ES" sz="2800" u="sng">
                <a:latin typeface="Arial Black" pitchFamily="34" charset="0"/>
              </a:rPr>
              <a:t>exageraciones</a:t>
            </a:r>
            <a:r>
              <a:rPr lang="es-ES" sz="2800">
                <a:latin typeface="Arial Black" pitchFamily="34" charset="0"/>
              </a:rPr>
              <a:t>, reversos del fin esperado y circunstancias no típicas.</a:t>
            </a:r>
          </a:p>
          <a:p>
            <a:r>
              <a:rPr lang="es-ES" sz="2800">
                <a:latin typeface="Arial Black" pitchFamily="34" charset="0"/>
              </a:rPr>
              <a:t>Usa conversaciones y pensamientos de los actores (Luc. 12:17-19)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Preguntas en parábolas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s-ES" u="sng">
                <a:latin typeface="Arial Black" pitchFamily="34" charset="0"/>
              </a:rPr>
              <a:t>Preguntas</a:t>
            </a:r>
            <a:r>
              <a:rPr lang="es-ES">
                <a:latin typeface="Arial Black" pitchFamily="34" charset="0"/>
              </a:rPr>
              <a:t> retóricas para convencer de la verdad y persuadir </a:t>
            </a:r>
          </a:p>
          <a:p>
            <a:pPr lvl="1">
              <a:buFont typeface="Wingdings" pitchFamily="2" charset="2"/>
              <a:buNone/>
            </a:pPr>
            <a:r>
              <a:rPr lang="es-ES">
                <a:latin typeface="Arial Black" pitchFamily="34" charset="0"/>
              </a:rPr>
              <a:t>(Luc 7:7-10; 15:4; Mat. 20:15; 24:44-25)</a:t>
            </a:r>
          </a:p>
          <a:p>
            <a:pPr>
              <a:buFont typeface="Wingdings" pitchFamily="2" charset="2"/>
              <a:buNone/>
            </a:pPr>
            <a:endParaRPr lang="es-ES">
              <a:latin typeface="Arial Black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es-ES">
                <a:latin typeface="Arial Black" pitchFamily="34" charset="0"/>
              </a:rPr>
              <a:t>Preguntas para ser contestadas</a:t>
            </a:r>
          </a:p>
          <a:p>
            <a:pPr>
              <a:buFont typeface="Wingdings" pitchFamily="2" charset="2"/>
              <a:buNone/>
            </a:pPr>
            <a:r>
              <a:rPr lang="es-ES">
                <a:latin typeface="Arial Black" pitchFamily="34" charset="0"/>
              </a:rPr>
              <a:t>Luc. 7:42; 10:36; Mat. 21:31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Clases de parábolas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>
                <a:latin typeface="Arial Black" pitchFamily="34" charset="0"/>
              </a:rPr>
              <a:t>Todas las parábolas de Cristo tienen que ver con su </a:t>
            </a:r>
            <a:r>
              <a:rPr lang="es-ES" u="sng">
                <a:latin typeface="Arial Black" pitchFamily="34" charset="0"/>
              </a:rPr>
              <a:t>REINO</a:t>
            </a:r>
            <a:r>
              <a:rPr lang="es-ES">
                <a:latin typeface="Arial Black" pitchFamily="34" charset="0"/>
              </a:rPr>
              <a:t> (ofrecido a los judíos) en 1r lugar.</a:t>
            </a:r>
          </a:p>
          <a:p>
            <a:pPr lvl="1"/>
            <a:r>
              <a:rPr lang="es-ES">
                <a:latin typeface="Arial Black" pitchFamily="34" charset="0"/>
              </a:rPr>
              <a:t>Mat. 13:24; 25:1</a:t>
            </a:r>
          </a:p>
          <a:p>
            <a:pPr lvl="1"/>
            <a:endParaRPr lang="es-ES">
              <a:latin typeface="Arial Black" pitchFamily="34" charset="0"/>
            </a:endParaRPr>
          </a:p>
          <a:p>
            <a:r>
              <a:rPr lang="es-ES">
                <a:latin typeface="Arial Black" pitchFamily="34" charset="0"/>
              </a:rPr>
              <a:t>Muchas tiene temas </a:t>
            </a:r>
            <a:r>
              <a:rPr lang="es-ES" u="sng">
                <a:latin typeface="Arial Black" pitchFamily="34" charset="0"/>
              </a:rPr>
              <a:t>similares</a:t>
            </a:r>
            <a:r>
              <a:rPr lang="es-ES">
                <a:latin typeface="Arial Black" pitchFamily="34" charset="0"/>
              </a:rPr>
              <a:t>:  </a:t>
            </a:r>
          </a:p>
          <a:p>
            <a:pPr lvl="1"/>
            <a:r>
              <a:rPr lang="es-ES">
                <a:latin typeface="Arial Black" pitchFamily="34" charset="0"/>
              </a:rPr>
              <a:t>semillas, naturaleza, siervos, bodas, padres, reyes, mujeres, vida social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ple">
  <a:themeElements>
    <a:clrScheme name="Maple 1">
      <a:dk1>
        <a:srgbClr val="BB5F03"/>
      </a:dk1>
      <a:lt1>
        <a:srgbClr val="FFFFFF"/>
      </a:lt1>
      <a:dk2>
        <a:srgbClr val="993300"/>
      </a:dk2>
      <a:lt2>
        <a:srgbClr val="FEEC94"/>
      </a:lt2>
      <a:accent1>
        <a:srgbClr val="FF9900"/>
      </a:accent1>
      <a:accent2>
        <a:srgbClr val="B76A03"/>
      </a:accent2>
      <a:accent3>
        <a:srgbClr val="CAADAA"/>
      </a:accent3>
      <a:accent4>
        <a:srgbClr val="DADADA"/>
      </a:accent4>
      <a:accent5>
        <a:srgbClr val="FFCAAA"/>
      </a:accent5>
      <a:accent6>
        <a:srgbClr val="A65F02"/>
      </a:accent6>
      <a:hlink>
        <a:srgbClr val="FFFFCC"/>
      </a:hlink>
      <a:folHlink>
        <a:srgbClr val="CCCC00"/>
      </a:folHlink>
    </a:clrScheme>
    <a:fontScheme name="Mapl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 Black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 Black" pitchFamily="34" charset="0"/>
          </a:defRPr>
        </a:defPPr>
      </a:lstStyle>
    </a:lnDef>
  </a:objectDefaults>
  <a:extraClrSchemeLst>
    <a:extraClrScheme>
      <a:clrScheme name="Maple 1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2">
        <a:dk1>
          <a:srgbClr val="EA9306"/>
        </a:dk1>
        <a:lt1>
          <a:srgbClr val="FFFFFF"/>
        </a:lt1>
        <a:dk2>
          <a:srgbClr val="FAC120"/>
        </a:dk2>
        <a:lt2>
          <a:srgbClr val="FFFDD1"/>
        </a:lt2>
        <a:accent1>
          <a:srgbClr val="CC6600"/>
        </a:accent1>
        <a:accent2>
          <a:srgbClr val="FF9933"/>
        </a:accent2>
        <a:accent3>
          <a:srgbClr val="FCDDAB"/>
        </a:accent3>
        <a:accent4>
          <a:srgbClr val="DADADA"/>
        </a:accent4>
        <a:accent5>
          <a:srgbClr val="E2B8AA"/>
        </a:accent5>
        <a:accent6>
          <a:srgbClr val="E78A2D"/>
        </a:accent6>
        <a:hlink>
          <a:srgbClr val="A50021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3">
        <a:dk1>
          <a:srgbClr val="000000"/>
        </a:dk1>
        <a:lt1>
          <a:srgbClr val="FFFFCC"/>
        </a:lt1>
        <a:dk2>
          <a:srgbClr val="A26D18"/>
        </a:dk2>
        <a:lt2>
          <a:srgbClr val="F9D793"/>
        </a:lt2>
        <a:accent1>
          <a:srgbClr val="FFD05B"/>
        </a:accent1>
        <a:accent2>
          <a:srgbClr val="FEE1A8"/>
        </a:accent2>
        <a:accent3>
          <a:srgbClr val="FFFFE2"/>
        </a:accent3>
        <a:accent4>
          <a:srgbClr val="000000"/>
        </a:accent4>
        <a:accent5>
          <a:srgbClr val="FFE4B5"/>
        </a:accent5>
        <a:accent6>
          <a:srgbClr val="E6CC98"/>
        </a:accent6>
        <a:hlink>
          <a:srgbClr val="FF0000"/>
        </a:hlink>
        <a:folHlink>
          <a:srgbClr val="CC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ple 4">
        <a:dk1>
          <a:srgbClr val="008000"/>
        </a:dk1>
        <a:lt1>
          <a:srgbClr val="FFFFFF"/>
        </a:lt1>
        <a:dk2>
          <a:srgbClr val="005800"/>
        </a:dk2>
        <a:lt2>
          <a:srgbClr val="FFFFCC"/>
        </a:lt2>
        <a:accent1>
          <a:srgbClr val="00CC99"/>
        </a:accent1>
        <a:accent2>
          <a:srgbClr val="007825"/>
        </a:accent2>
        <a:accent3>
          <a:srgbClr val="AAB4AA"/>
        </a:accent3>
        <a:accent4>
          <a:srgbClr val="DADADA"/>
        </a:accent4>
        <a:accent5>
          <a:srgbClr val="AAE2CA"/>
        </a:accent5>
        <a:accent6>
          <a:srgbClr val="006C20"/>
        </a:accent6>
        <a:hlink>
          <a:srgbClr val="9966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5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6">
        <a:dk1>
          <a:srgbClr val="006699"/>
        </a:dk1>
        <a:lt1>
          <a:srgbClr val="FFFFFF"/>
        </a:lt1>
        <a:dk2>
          <a:srgbClr val="006666"/>
        </a:dk2>
        <a:lt2>
          <a:srgbClr val="CCECFF"/>
        </a:lt2>
        <a:accent1>
          <a:srgbClr val="00CCFF"/>
        </a:accent1>
        <a:accent2>
          <a:srgbClr val="017A83"/>
        </a:accent2>
        <a:accent3>
          <a:srgbClr val="AAB8B8"/>
        </a:accent3>
        <a:accent4>
          <a:srgbClr val="DADADA"/>
        </a:accent4>
        <a:accent5>
          <a:srgbClr val="AAE2FF"/>
        </a:accent5>
        <a:accent6>
          <a:srgbClr val="016E76"/>
        </a:accent6>
        <a:hlink>
          <a:srgbClr val="FFFFCC"/>
        </a:hlink>
        <a:folHlink>
          <a:srgbClr val="99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7">
        <a:dk1>
          <a:srgbClr val="80ACC4"/>
        </a:dk1>
        <a:lt1>
          <a:srgbClr val="FFFFFF"/>
        </a:lt1>
        <a:dk2>
          <a:srgbClr val="B3D1DF"/>
        </a:dk2>
        <a:lt2>
          <a:srgbClr val="FFFFFF"/>
        </a:lt2>
        <a:accent1>
          <a:srgbClr val="5089A8"/>
        </a:accent1>
        <a:accent2>
          <a:srgbClr val="BBC6DB"/>
        </a:accent2>
        <a:accent3>
          <a:srgbClr val="D6E5EC"/>
        </a:accent3>
        <a:accent4>
          <a:srgbClr val="DADADA"/>
        </a:accent4>
        <a:accent5>
          <a:srgbClr val="B3C4D1"/>
        </a:accent5>
        <a:accent6>
          <a:srgbClr val="A9B3C6"/>
        </a:accent6>
        <a:hlink>
          <a:srgbClr val="0000FF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8">
        <a:dk1>
          <a:srgbClr val="5700AE"/>
        </a:dk1>
        <a:lt1>
          <a:srgbClr val="FFFFFF"/>
        </a:lt1>
        <a:dk2>
          <a:srgbClr val="7301CB"/>
        </a:dk2>
        <a:lt2>
          <a:srgbClr val="C5C5FF"/>
        </a:lt2>
        <a:accent1>
          <a:srgbClr val="9999FF"/>
        </a:accent1>
        <a:accent2>
          <a:srgbClr val="7000E0"/>
        </a:accent2>
        <a:accent3>
          <a:srgbClr val="BCAAE2"/>
        </a:accent3>
        <a:accent4>
          <a:srgbClr val="DADADA"/>
        </a:accent4>
        <a:accent5>
          <a:srgbClr val="CACAFF"/>
        </a:accent5>
        <a:accent6>
          <a:srgbClr val="6500CB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9">
        <a:dk1>
          <a:srgbClr val="003366"/>
        </a:dk1>
        <a:lt1>
          <a:srgbClr val="FFFFFF"/>
        </a:lt1>
        <a:dk2>
          <a:srgbClr val="003366"/>
        </a:dk2>
        <a:lt2>
          <a:srgbClr val="CBD5DF"/>
        </a:lt2>
        <a:accent1>
          <a:srgbClr val="A9BEE9"/>
        </a:accent1>
        <a:accent2>
          <a:srgbClr val="D6E4F2"/>
        </a:accent2>
        <a:accent3>
          <a:srgbClr val="FFFFFF"/>
        </a:accent3>
        <a:accent4>
          <a:srgbClr val="002A56"/>
        </a:accent4>
        <a:accent5>
          <a:srgbClr val="D1DBF2"/>
        </a:accent5>
        <a:accent6>
          <a:srgbClr val="C2CFDB"/>
        </a:accent6>
        <a:hlink>
          <a:srgbClr val="0000CC"/>
        </a:hlink>
        <a:folHlink>
          <a:srgbClr val="8668E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Maple</Template>
  <TotalTime>78</TotalTime>
  <Words>541</Words>
  <Application>Microsoft Office PowerPoint</Application>
  <PresentationFormat>On-screen Show (4:3)</PresentationFormat>
  <Paragraphs>87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Times New Roman</vt:lpstr>
      <vt:lpstr>Wingdings</vt:lpstr>
      <vt:lpstr>Arial Black</vt:lpstr>
      <vt:lpstr>Maple</vt:lpstr>
      <vt:lpstr>Entendiendo  Parábolas y Alegorías</vt:lpstr>
      <vt:lpstr>¿Qué es una parábola?</vt:lpstr>
      <vt:lpstr>Frases Parabólicas</vt:lpstr>
      <vt:lpstr>Las parábolas de Jesús</vt:lpstr>
      <vt:lpstr>Rasgos de sus parábolas</vt:lpstr>
      <vt:lpstr>Contrastes en parábolas</vt:lpstr>
      <vt:lpstr>Características de parábolas</vt:lpstr>
      <vt:lpstr>Preguntas en parábolas</vt:lpstr>
      <vt:lpstr>Clases de parábolas</vt:lpstr>
      <vt:lpstr>Principios para interpretación</vt:lpstr>
      <vt:lpstr>PowerPoint Presentation</vt:lpstr>
      <vt:lpstr>PowerPoint Presentation</vt:lpstr>
    </vt:vector>
  </TitlesOfParts>
  <Company>Iglesia Biblica Bautista Antioquia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Entendiendo  Parábolas y Alegorías</dc:title>
  <dc:creator>Rick Armstrong</dc:creator>
  <cp:lastModifiedBy>Iglesia Biblica Bautista Ant</cp:lastModifiedBy>
  <cp:revision>3</cp:revision>
  <dcterms:created xsi:type="dcterms:W3CDTF">2005-02-04T00:33:43Z</dcterms:created>
  <dcterms:modified xsi:type="dcterms:W3CDTF">2011-08-26T00:26:46Z</dcterms:modified>
</cp:coreProperties>
</file>