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1B7DD7C-635C-46D6-8BDE-BD904FF23ED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95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B0D93-3B1B-4521-BBB1-C134285CC019}" type="slidenum">
              <a:rPr lang="es-ES"/>
              <a:pPr/>
              <a:t>1</a:t>
            </a:fld>
            <a:endParaRPr lang="es-E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2D637-D29E-4475-9A6F-C378FE42F4A2}" type="slidenum">
              <a:rPr lang="es-ES"/>
              <a:pPr/>
              <a:t>10</a:t>
            </a:fld>
            <a:endParaRPr lang="es-E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F5C00-1C52-4B86-A13A-89B474AE2D8E}" type="slidenum">
              <a:rPr lang="es-ES"/>
              <a:pPr/>
              <a:t>11</a:t>
            </a:fld>
            <a:endParaRPr lang="es-E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C2E77-E342-420A-A283-6D030F501C7A}" type="slidenum">
              <a:rPr lang="es-ES"/>
              <a:pPr/>
              <a:t>12</a:t>
            </a:fld>
            <a:endParaRPr lang="es-E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0AF52-B88F-44E7-8A31-BE0E0D9210AE}" type="slidenum">
              <a:rPr lang="es-ES"/>
              <a:pPr/>
              <a:t>13</a:t>
            </a:fld>
            <a:endParaRPr lang="es-E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1FD9E-C11C-4109-9A2A-C0FA357C3E36}" type="slidenum">
              <a:rPr lang="es-ES"/>
              <a:pPr/>
              <a:t>14</a:t>
            </a:fld>
            <a:endParaRPr lang="es-E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C9E6C-472F-46FD-AA8D-324070466E60}" type="slidenum">
              <a:rPr lang="es-ES"/>
              <a:pPr/>
              <a:t>15</a:t>
            </a:fld>
            <a:endParaRPr lang="es-E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2B76F-60FE-4147-98B2-FB4664A5445F}" type="slidenum">
              <a:rPr lang="es-ES"/>
              <a:pPr/>
              <a:t>2</a:t>
            </a:fld>
            <a:endParaRPr lang="es-E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9D16E-D53D-465D-9159-5621023358F2}" type="slidenum">
              <a:rPr lang="es-ES"/>
              <a:pPr/>
              <a:t>3</a:t>
            </a:fld>
            <a:endParaRPr lang="es-E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6ECC2-9117-462D-AAAB-FF31B83847C7}" type="slidenum">
              <a:rPr lang="es-ES"/>
              <a:pPr/>
              <a:t>4</a:t>
            </a:fld>
            <a:endParaRPr lang="es-E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20CFA-632A-4791-8F2B-170F18ABAF49}" type="slidenum">
              <a:rPr lang="es-ES"/>
              <a:pPr/>
              <a:t>5</a:t>
            </a:fld>
            <a:endParaRPr lang="es-E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140D4-43A6-4CBC-8512-926DC1D135A0}" type="slidenum">
              <a:rPr lang="es-ES"/>
              <a:pPr/>
              <a:t>6</a:t>
            </a:fld>
            <a:endParaRPr lang="es-E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D5DE3-2A13-4AA1-A5DC-053181BA3796}" type="slidenum">
              <a:rPr lang="es-ES"/>
              <a:pPr/>
              <a:t>7</a:t>
            </a:fld>
            <a:endParaRPr lang="es-E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896BB-AD3A-4F4B-A51F-72DF3957E0C3}" type="slidenum">
              <a:rPr lang="es-ES"/>
              <a:pPr/>
              <a:t>8</a:t>
            </a:fld>
            <a:endParaRPr lang="es-E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133C6-060B-47BF-BBE1-C1819D5BB425}" type="slidenum">
              <a:rPr lang="es-ES"/>
              <a:pPr/>
              <a:t>9</a:t>
            </a:fld>
            <a:endParaRPr lang="es-E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8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8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5AE707-EDF4-4350-BC00-A5FD7AA86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8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43B73-30FC-4396-9B2C-B2A4A02072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6219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11ED3-8CA7-4D9F-BEC4-DE6692AEEB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794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57A31-B7D4-449A-AC01-9BD6FEA2F7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762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B259D-6133-4306-B8B0-FC2828B1DF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953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AEE9F-B728-4B6D-B1F0-886B4829AD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877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48224-7DC6-4D0A-A5E3-E5001D65D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4451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87960-3B14-4BE4-B697-09FDB07645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355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B0575-7538-4089-95DF-51B9756AE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292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9C167-2D27-46A8-914B-D730E9765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2219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9B2BF-A4E2-42CA-A1A2-21FFFA053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3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238F0A-A461-4DD5-BDF0-43B45751119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8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5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Las Hermeneúticas Bíblicas </a:t>
            </a:r>
            <a:r>
              <a:rPr lang="en-US" sz="4000"/>
              <a:t>#4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i="1"/>
              <a:t>Hermeneúticas de Doctrina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Principios de Hermeneúticas Doctrinales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4000"/>
              <a:t>Enfatizar doctrinas de teología que importan más a Dios:</a:t>
            </a:r>
          </a:p>
          <a:p>
            <a:pPr marL="990600" lvl="1" indent="-533400" algn="ctr">
              <a:lnSpc>
                <a:spcPct val="90000"/>
              </a:lnSpc>
            </a:pPr>
            <a:r>
              <a:rPr lang="en-US" sz="4400" b="1" u="sng"/>
              <a:t>DIOS</a:t>
            </a:r>
          </a:p>
          <a:p>
            <a:pPr marL="990600" lvl="1" indent="-533400" algn="ctr">
              <a:lnSpc>
                <a:spcPct val="90000"/>
              </a:lnSpc>
            </a:pPr>
            <a:r>
              <a:rPr lang="en-US" sz="4400" b="1" u="sng"/>
              <a:t>CRISTO</a:t>
            </a:r>
          </a:p>
          <a:p>
            <a:pPr marL="990600" lvl="1" indent="-533400" algn="ctr">
              <a:lnSpc>
                <a:spcPct val="90000"/>
              </a:lnSpc>
            </a:pPr>
            <a:r>
              <a:rPr lang="en-US" sz="4400" b="1" u="sng"/>
              <a:t>El EVANGELIO</a:t>
            </a:r>
          </a:p>
          <a:p>
            <a:pPr marL="990600" lvl="1" indent="-533400" algn="ctr">
              <a:lnSpc>
                <a:spcPct val="90000"/>
              </a:lnSpc>
              <a:buFont typeface="Wingdings" pitchFamily="2" charset="2"/>
              <a:buNone/>
            </a:pPr>
            <a:endParaRPr lang="en-US" sz="2000" b="1" u="sng"/>
          </a:p>
          <a:p>
            <a:pPr marL="990600" lvl="1" indent="-53340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Sobre profecía, práctica, política,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Principios para hallar doctrinas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2"/>
            </a:pPr>
            <a:r>
              <a:rPr lang="en-US"/>
              <a:t>Comienza con la interpretación </a:t>
            </a:r>
            <a:r>
              <a:rPr lang="en-US" b="1" u="sng"/>
              <a:t>LITERAL</a:t>
            </a:r>
            <a:endParaRPr lang="en-US"/>
          </a:p>
          <a:p>
            <a:pPr marL="609600" indent="-609600">
              <a:buFont typeface="Wingdings" pitchFamily="2" charset="2"/>
              <a:buAutoNum type="arabicPeriod" startAt="2"/>
            </a:pPr>
            <a:endParaRPr lang="en-US" sz="1600"/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en-US"/>
              <a:t>Poner el énfasis en la revelación clara y completa del</a:t>
            </a:r>
            <a:r>
              <a:rPr lang="en-US" sz="3600"/>
              <a:t> </a:t>
            </a:r>
            <a:r>
              <a:rPr lang="en-US" sz="3600" b="1" u="sng"/>
              <a:t>NUEVO</a:t>
            </a:r>
            <a:r>
              <a:rPr lang="en-US" sz="3600"/>
              <a:t> TESTAMENTO</a:t>
            </a:r>
          </a:p>
          <a:p>
            <a:pPr marL="609600" indent="-609600">
              <a:buFont typeface="Wingdings" pitchFamily="2" charset="2"/>
              <a:buAutoNum type="arabicPeriod" startAt="2"/>
            </a:pPr>
            <a:endParaRPr lang="en-US" sz="1600" b="1" u="sng"/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en-US" sz="3600"/>
              <a:t>1 Timoteo 6:20; 2 Tim. 2:16 –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/>
              <a:t>NO formular doctrinas que la Biblia no enseña </a:t>
            </a:r>
            <a:r>
              <a:rPr lang="en-US" sz="3600" b="1" u="sng"/>
              <a:t>CLARAMENTE.</a:t>
            </a: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Determinando doctrinas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5"/>
            </a:pPr>
            <a:r>
              <a:rPr lang="en-US" b="1" u="sng"/>
              <a:t>RELACIONAR</a:t>
            </a:r>
            <a:r>
              <a:rPr lang="en-US"/>
              <a:t> los versículos y doctrinas en un “sistema”, pues la Biblia no es una mera “lista” desconyuntada de doctrinas- es una UNIDAD=conjunto de verdades</a:t>
            </a:r>
          </a:p>
          <a:p>
            <a:pPr marL="990600" lvl="1" indent="-533400"/>
            <a:endParaRPr lang="en-US" sz="900"/>
          </a:p>
          <a:p>
            <a:pPr marL="990600" lvl="1" indent="-533400"/>
            <a:r>
              <a:rPr lang="en-US"/>
              <a:t>No declarar que algo es una “doctrina” si no se concuerda con las otras doctrinas, pues no hay contradicción con Dios.</a:t>
            </a:r>
          </a:p>
          <a:p>
            <a:pPr marL="990600" lvl="1" indent="-533400" algn="ctr"/>
            <a:r>
              <a:rPr lang="en-US"/>
              <a:t>PERO </a:t>
            </a:r>
            <a:r>
              <a:rPr lang="en-US" sz="4400" b="1" i="1">
                <a:latin typeface="Broadway" pitchFamily="82" charset="0"/>
              </a:rPr>
              <a:t>CUIDADO….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ISAIAS 8:20</a:t>
            </a:r>
            <a:br>
              <a:rPr lang="en-US" sz="4000" b="1"/>
            </a:br>
            <a:r>
              <a:rPr lang="en-US" sz="4000" b="1" i="1"/>
              <a:t>A la Ley y al Testimonio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6"/>
            </a:pPr>
            <a:r>
              <a:rPr lang="en-US" sz="4400" b="1">
                <a:latin typeface="Storybook" pitchFamily="2" charset="0"/>
              </a:rPr>
              <a:t>Juzgar “doctrinas” por </a:t>
            </a:r>
            <a:r>
              <a:rPr lang="en-US" sz="4000" b="1">
                <a:latin typeface="Storybook" pitchFamily="2" charset="0"/>
              </a:rPr>
              <a:t>lo que LA</a:t>
            </a:r>
            <a:r>
              <a:rPr lang="en-US" sz="4400" b="1">
                <a:latin typeface="Storybook" pitchFamily="2" charset="0"/>
              </a:rPr>
              <a:t> </a:t>
            </a:r>
            <a:r>
              <a:rPr lang="en-US" sz="6600" b="1" u="sng">
                <a:latin typeface="Storybook" pitchFamily="2" charset="0"/>
              </a:rPr>
              <a:t>BIBLIA</a:t>
            </a:r>
            <a:r>
              <a:rPr lang="en-US" sz="4400" b="1">
                <a:latin typeface="Storybook" pitchFamily="2" charset="0"/>
              </a:rPr>
              <a:t> dice 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 b="1" i="1">
                <a:latin typeface="Arial" charset="0"/>
              </a:rPr>
              <a:t>(basado en una exégesis correcta)… 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 sz="3200" b="1">
                <a:latin typeface="Arial" charset="0"/>
              </a:rPr>
              <a:t>antes de juzgarla por su acuerdo con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 sz="3200" b="1">
                <a:latin typeface="Arial" charset="0"/>
              </a:rPr>
              <a:t>el sistema que un hombre formule 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 b="1" i="1">
                <a:latin typeface="Arial" charset="0"/>
              </a:rPr>
              <a:t>(como los de Calvino o Arminio).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7. El Propósito CENTRAL y PRACTICO de la Biblia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2 Tim. 3:17; 2 Pedro 1:3-4; Efes. 5:25-27</a:t>
            </a:r>
          </a:p>
          <a:p>
            <a:endParaRPr lang="en-US" sz="1200"/>
          </a:p>
          <a:p>
            <a:r>
              <a:rPr lang="en-US"/>
              <a:t>Relacionar cada doctrina con el propósito central de la Biblia:</a:t>
            </a:r>
          </a:p>
          <a:p>
            <a:pPr lvl="1"/>
            <a:r>
              <a:rPr lang="en-US"/>
              <a:t>La Historia del </a:t>
            </a:r>
            <a:r>
              <a:rPr lang="en-US" b="1"/>
              <a:t>Amor de Dios</a:t>
            </a:r>
          </a:p>
          <a:p>
            <a:pPr lvl="1"/>
            <a:r>
              <a:rPr lang="en-US"/>
              <a:t>La </a:t>
            </a:r>
            <a:r>
              <a:rPr lang="en-US" sz="4000" b="1" u="sng"/>
              <a:t>REDENCION</a:t>
            </a:r>
            <a:r>
              <a:rPr lang="en-US"/>
              <a:t> del hombre</a:t>
            </a:r>
          </a:p>
          <a:p>
            <a:pPr lvl="1"/>
            <a:r>
              <a:rPr lang="en-US"/>
              <a:t>La </a:t>
            </a:r>
            <a:r>
              <a:rPr lang="en-US" sz="4000" b="1" u="sng"/>
              <a:t>SANTIFICACION</a:t>
            </a:r>
            <a:r>
              <a:rPr lang="en-US"/>
              <a:t> del hombre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/>
              <a:t>2 Pedro 3:16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8"/>
            </a:pPr>
            <a:r>
              <a:rPr lang="en-US" sz="4000"/>
              <a:t>Formular doctrinas basadas en TEXTOS CLAROS y CIERTOS – </a:t>
            </a:r>
          </a:p>
          <a:p>
            <a:pPr marL="609600" indent="-609600">
              <a:buFont typeface="Wingdings" pitchFamily="2" charset="2"/>
              <a:buAutoNum type="arabicPeriod" startAt="8"/>
            </a:pPr>
            <a:endParaRPr lang="en-US" sz="2400"/>
          </a:p>
          <a:p>
            <a:pPr marL="609600" indent="-609600"/>
            <a:r>
              <a:rPr lang="en-US" sz="4400"/>
              <a:t>Nunca formular una doctrina basada en un texto</a:t>
            </a:r>
            <a:r>
              <a:rPr lang="en-US" sz="4400" b="1"/>
              <a:t> </a:t>
            </a:r>
            <a:r>
              <a:rPr lang="en-US" sz="4400" b="1" u="sng"/>
              <a:t>INCIERTO</a:t>
            </a:r>
            <a:r>
              <a:rPr lang="en-US" sz="4400" b="1"/>
              <a:t> o poco claro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Repaso de Reglas Hermenéuticas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El Propósito de las Hermenéuticas: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US"/>
          </a:p>
          <a:p>
            <a:pPr marL="609600" indent="-609600"/>
            <a:r>
              <a:rPr lang="en-US" sz="4400"/>
              <a:t>Entender lo que Dios </a:t>
            </a:r>
            <a:r>
              <a:rPr lang="en-US" sz="4400" b="1" u="sng"/>
              <a:t>DICE</a:t>
            </a:r>
            <a:r>
              <a:rPr lang="en-US" sz="4400"/>
              <a:t> y</a:t>
            </a:r>
          </a:p>
          <a:p>
            <a:pPr marL="609600" indent="-609600"/>
            <a:r>
              <a:rPr lang="en-US" sz="4400"/>
              <a:t>Lo que Dios quiere comunicar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Repaso de Reglas Hermenéuticas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2.   Los requisitos del “intérprete”</a:t>
            </a:r>
          </a:p>
          <a:p>
            <a:pPr>
              <a:lnSpc>
                <a:spcPct val="90000"/>
              </a:lnSpc>
            </a:pPr>
            <a:r>
              <a:rPr lang="en-US"/>
              <a:t>Ser </a:t>
            </a:r>
            <a:r>
              <a:rPr lang="en-US" b="1" u="sng"/>
              <a:t>SALVO</a:t>
            </a:r>
          </a:p>
          <a:p>
            <a:pPr>
              <a:lnSpc>
                <a:spcPct val="90000"/>
              </a:lnSpc>
            </a:pPr>
            <a:r>
              <a:rPr lang="en-US"/>
              <a:t>Creyente en la Palabra inspirada de Dios</a:t>
            </a:r>
          </a:p>
          <a:p>
            <a:pPr>
              <a:lnSpc>
                <a:spcPct val="90000"/>
              </a:lnSpc>
            </a:pPr>
            <a:r>
              <a:rPr lang="en-US"/>
              <a:t>Ser obediente, humilde, orador, lleno del Espiritu Santo</a:t>
            </a:r>
          </a:p>
          <a:p>
            <a:pPr>
              <a:lnSpc>
                <a:spcPct val="90000"/>
              </a:lnSpc>
            </a:pPr>
            <a:r>
              <a:rPr lang="en-US"/>
              <a:t>Estudiante de la Biblia y su contexto</a:t>
            </a:r>
          </a:p>
          <a:p>
            <a:pPr>
              <a:lnSpc>
                <a:spcPct val="90000"/>
              </a:lnSpc>
            </a:pPr>
            <a:r>
              <a:rPr lang="en-US"/>
              <a:t>Conoce tanto los malos metodos de interpretacion (y las rechaza) como los buenos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Repaso de Reglas Hermenéuticas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/>
              <a:t>3.  Aceptar el sentido LITERAL del texto</a:t>
            </a:r>
          </a:p>
          <a:p>
            <a:pPr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4000"/>
              <a:t>4.  Entender el sentido Gramatical e Histórico del texto</a:t>
            </a:r>
          </a:p>
          <a:p>
            <a:pPr>
              <a:lnSpc>
                <a:spcPct val="90000"/>
              </a:lnSpc>
            </a:pPr>
            <a:endParaRPr lang="en-US" sz="1600"/>
          </a:p>
          <a:p>
            <a:pPr>
              <a:lnSpc>
                <a:spcPct val="90000"/>
              </a:lnSpc>
            </a:pPr>
            <a:r>
              <a:rPr lang="en-US" sz="4000"/>
              <a:t>5.  Dejar que la ESCRITURA sea el primer intérprete de la Escritura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Repaso de Reglas Hermenéuticas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6.  Diferenciar entre la interpretación y las  </a:t>
            </a:r>
            <a:r>
              <a:rPr lang="en-US" u="sng"/>
              <a:t>APLICACIONES</a:t>
            </a:r>
            <a:r>
              <a:rPr lang="en-US"/>
              <a:t>, dando mayor importancia a la </a:t>
            </a:r>
            <a:r>
              <a:rPr lang="en-US" u="sng"/>
              <a:t>INTERPRETACION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7.  Entender el contexto de la revelación “</a:t>
            </a:r>
            <a:r>
              <a:rPr lang="en-US" u="sng"/>
              <a:t>PROGRESIVA</a:t>
            </a:r>
            <a:r>
              <a:rPr lang="en-US"/>
              <a:t>”</a:t>
            </a:r>
          </a:p>
          <a:p>
            <a:endParaRPr lang="en-US"/>
          </a:p>
          <a:p>
            <a:r>
              <a:rPr lang="en-US"/>
              <a:t>8.  Interpretar según el tipo literario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Hermenéuticas Doctrinales:</a:t>
            </a:r>
            <a:br>
              <a:rPr lang="en-US" sz="4000"/>
            </a:br>
            <a:r>
              <a:rPr lang="en-US" sz="4000"/>
              <a:t>La Importancia de la doctrina sana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Marcos 11:18</a:t>
            </a:r>
          </a:p>
          <a:p>
            <a:r>
              <a:rPr lang="en-US"/>
              <a:t>Juan 7:16-17</a:t>
            </a:r>
          </a:p>
          <a:p>
            <a:r>
              <a:rPr lang="en-US"/>
              <a:t>Romanos 6:17; 16:17</a:t>
            </a:r>
          </a:p>
          <a:p>
            <a:r>
              <a:rPr lang="en-US"/>
              <a:t>Efesios 4:14</a:t>
            </a:r>
          </a:p>
          <a:p>
            <a:r>
              <a:rPr lang="en-US"/>
              <a:t>1 Timoteo 4:6, 16; 6:3</a:t>
            </a:r>
          </a:p>
          <a:p>
            <a:r>
              <a:rPr lang="en-US"/>
              <a:t>2 Timoteo 3:16; 4:2</a:t>
            </a:r>
          </a:p>
          <a:p>
            <a:r>
              <a:rPr lang="en-US"/>
              <a:t>2a Juan 9-10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La Importancia de la Doctrina Sana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Es la base de nuestra </a:t>
            </a:r>
            <a:r>
              <a:rPr lang="en-US" sz="4800" b="1" u="sng"/>
              <a:t>FE</a:t>
            </a:r>
          </a:p>
          <a:p>
            <a:pPr lvl="2"/>
            <a:r>
              <a:rPr lang="en-US" sz="4000" u="sng"/>
              <a:t>Romanos 10:14, 17</a:t>
            </a:r>
          </a:p>
          <a:p>
            <a:pPr lvl="2"/>
            <a:endParaRPr lang="en-US" u="sng"/>
          </a:p>
          <a:p>
            <a:r>
              <a:rPr lang="en-US" sz="4800"/>
              <a:t>Es el motivo y poder para nuestra </a:t>
            </a:r>
            <a:r>
              <a:rPr lang="en-US" sz="4800" b="1" u="sng"/>
              <a:t>SANTIDAD</a:t>
            </a:r>
          </a:p>
          <a:p>
            <a:pPr lvl="2"/>
            <a:r>
              <a:rPr lang="en-US" sz="4000"/>
              <a:t>2 Pedro 1:4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Determinando Doctrina Divina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Hace falta comparar textos de </a:t>
            </a:r>
            <a:r>
              <a:rPr lang="en-US" sz="4000" b="1" u="sng"/>
              <a:t>TODA</a:t>
            </a:r>
            <a:r>
              <a:rPr lang="en-US"/>
              <a:t> la Biblia.</a:t>
            </a:r>
          </a:p>
          <a:p>
            <a:pPr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4000" b="1" u="sng"/>
              <a:t>ANALASIS</a:t>
            </a:r>
            <a:r>
              <a:rPr lang="en-US" b="1"/>
              <a:t> </a:t>
            </a:r>
            <a:r>
              <a:rPr lang="en-US"/>
              <a:t>=estudiar versículos particulares (por medio de “exégesis”)</a:t>
            </a:r>
          </a:p>
          <a:p>
            <a:pPr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4000" b="1" u="sng"/>
              <a:t>SINTESIS</a:t>
            </a:r>
            <a:r>
              <a:rPr lang="en-US"/>
              <a:t> = relacionar versículos de toda la Biblia para determinar las doctrinas que Dios quiere comunicar.</a:t>
            </a:r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TRES Clases de Teólogos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El Teólogo “exegético” – Estudia las </a:t>
            </a:r>
            <a:r>
              <a:rPr lang="en-US" b="1" u="sng"/>
              <a:t>PALABRAS</a:t>
            </a:r>
            <a:r>
              <a:rPr lang="en-US"/>
              <a:t> y versículos en su contexto.</a:t>
            </a:r>
          </a:p>
          <a:p>
            <a:pPr>
              <a:lnSpc>
                <a:spcPct val="90000"/>
              </a:lnSpc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/>
              <a:t>El Teólogo “sistemático” – Compara textos relacionados y hace un síntesis de ellos para formular </a:t>
            </a:r>
            <a:r>
              <a:rPr lang="en-US" b="1" u="sng"/>
              <a:t>DOCTRINAS</a:t>
            </a:r>
            <a:r>
              <a:rPr lang="en-US"/>
              <a:t> bíblicas.</a:t>
            </a:r>
          </a:p>
          <a:p>
            <a:pPr>
              <a:lnSpc>
                <a:spcPct val="90000"/>
              </a:lnSpc>
            </a:pPr>
            <a:endParaRPr lang="en-US" sz="900"/>
          </a:p>
          <a:p>
            <a:pPr>
              <a:lnSpc>
                <a:spcPct val="90000"/>
              </a:lnSpc>
            </a:pPr>
            <a:r>
              <a:rPr lang="en-US"/>
              <a:t>El Teólogo “filosófico” (crítico) que compara “sistemas” de doctrina para hallar acuerdos y exponer </a:t>
            </a:r>
            <a:r>
              <a:rPr lang="en-US" b="1" u="sng"/>
              <a:t>ERRORES</a:t>
            </a:r>
            <a:r>
              <a:rPr lang="en-US"/>
              <a:t> doctrinales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118</TotalTime>
  <Words>565</Words>
  <Application>Microsoft Office PowerPoint</Application>
  <PresentationFormat>On-screen Show (4:3)</PresentationFormat>
  <Paragraphs>103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Tahoma</vt:lpstr>
      <vt:lpstr>Wingdings</vt:lpstr>
      <vt:lpstr>Broadway</vt:lpstr>
      <vt:lpstr>Storybook</vt:lpstr>
      <vt:lpstr>Balance</vt:lpstr>
      <vt:lpstr>Las Hermeneúticas Bíblicas #4</vt:lpstr>
      <vt:lpstr>Repaso de Reglas Hermenéuticas</vt:lpstr>
      <vt:lpstr>Repaso de Reglas Hermenéuticas</vt:lpstr>
      <vt:lpstr>Repaso de Reglas Hermenéuticas</vt:lpstr>
      <vt:lpstr>Repaso de Reglas Hermenéuticas</vt:lpstr>
      <vt:lpstr>Hermenéuticas Doctrinales: La Importancia de la doctrina sana</vt:lpstr>
      <vt:lpstr>La Importancia de la Doctrina Sana</vt:lpstr>
      <vt:lpstr>Determinando Doctrina Divina</vt:lpstr>
      <vt:lpstr>TRES Clases de Teólogos</vt:lpstr>
      <vt:lpstr>Principios de Hermeneúticas Doctrinales</vt:lpstr>
      <vt:lpstr>Principios para hallar doctrinas</vt:lpstr>
      <vt:lpstr>Determinando doctrinas</vt:lpstr>
      <vt:lpstr>ISAIAS 8:20 A la Ley y al Testimonio</vt:lpstr>
      <vt:lpstr>7. El Propósito CENTRAL y PRACTICO de la Biblia</vt:lpstr>
      <vt:lpstr>2 Pedro 3:16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Hermeneúticas Bíblicas #4</dc:title>
  <dc:creator>Rick Armstrong</dc:creator>
  <cp:lastModifiedBy>Iglesia Biblica Bautista Ant</cp:lastModifiedBy>
  <cp:revision>8</cp:revision>
  <dcterms:created xsi:type="dcterms:W3CDTF">2004-10-08T20:50:12Z</dcterms:created>
  <dcterms:modified xsi:type="dcterms:W3CDTF">2011-08-26T00:30:50Z</dcterms:modified>
</cp:coreProperties>
</file>