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6" r:id="rId19"/>
    <p:sldId id="273" r:id="rId20"/>
    <p:sldId id="277" r:id="rId21"/>
    <p:sldId id="278" r:id="rId22"/>
    <p:sldId id="274" r:id="rId23"/>
    <p:sldId id="279" r:id="rId24"/>
    <p:sldId id="275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385" autoAdjust="0"/>
    <p:restoredTop sz="94660"/>
  </p:normalViewPr>
  <p:slideViewPr>
    <p:cSldViewPr>
      <p:cViewPr varScale="1">
        <p:scale>
          <a:sx n="36" d="100"/>
          <a:sy n="36" d="100"/>
        </p:scale>
        <p:origin x="-78" y="-9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E68B21-10D4-4E60-81D7-C31157D7F2CA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F7CEDB-DBD7-42BD-8744-FB3871406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69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7CEDB-DBD7-42BD-8744-FB3871406A5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8485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7CEDB-DBD7-42BD-8744-FB3871406A5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607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7CEDB-DBD7-42BD-8744-FB3871406A5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321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7CEDB-DBD7-42BD-8744-FB3871406A5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1888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7CEDB-DBD7-42BD-8744-FB3871406A5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7607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7CEDB-DBD7-42BD-8744-FB3871406A5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470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7CEDB-DBD7-42BD-8744-FB3871406A5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2852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7CEDB-DBD7-42BD-8744-FB3871406A5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4761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7CEDB-DBD7-42BD-8744-FB3871406A5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7963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7CEDB-DBD7-42BD-8744-FB3871406A5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1464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7CEDB-DBD7-42BD-8744-FB3871406A5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521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7CEDB-DBD7-42BD-8744-FB3871406A5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666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7CEDB-DBD7-42BD-8744-FB3871406A5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4315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7CEDB-DBD7-42BD-8744-FB3871406A5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36311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7CEDB-DBD7-42BD-8744-FB3871406A5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8966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7CEDB-DBD7-42BD-8744-FB3871406A5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46990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7CEDB-DBD7-42BD-8744-FB3871406A5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53670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7CEDB-DBD7-42BD-8744-FB3871406A5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87960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7CEDB-DBD7-42BD-8744-FB3871406A5A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46811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7CEDB-DBD7-42BD-8744-FB3871406A5A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95755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7CEDB-DBD7-42BD-8744-FB3871406A5A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71478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7CEDB-DBD7-42BD-8744-FB3871406A5A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763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7CEDB-DBD7-42BD-8744-FB3871406A5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62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7CEDB-DBD7-42BD-8744-FB3871406A5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858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7CEDB-DBD7-42BD-8744-FB3871406A5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5948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7CEDB-DBD7-42BD-8744-FB3871406A5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0330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7CEDB-DBD7-42BD-8744-FB3871406A5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9895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7CEDB-DBD7-42BD-8744-FB3871406A5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3872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7CEDB-DBD7-42BD-8744-FB3871406A5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798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8195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>
                <a:gd name="T0" fmla="*/ 149 w 3934"/>
                <a:gd name="T1" fmla="*/ 1505 h 1505"/>
                <a:gd name="T2" fmla="*/ 687 w 3934"/>
                <a:gd name="T3" fmla="*/ 1331 h 1505"/>
                <a:gd name="T4" fmla="*/ 1213 w 3934"/>
                <a:gd name="T5" fmla="*/ 1157 h 1505"/>
                <a:gd name="T6" fmla="*/ 1728 w 3934"/>
                <a:gd name="T7" fmla="*/ 977 h 1505"/>
                <a:gd name="T8" fmla="*/ 2218 w 3934"/>
                <a:gd name="T9" fmla="*/ 792 h 1505"/>
                <a:gd name="T10" fmla="*/ 2457 w 3934"/>
                <a:gd name="T11" fmla="*/ 696 h 1505"/>
                <a:gd name="T12" fmla="*/ 2690 w 3934"/>
                <a:gd name="T13" fmla="*/ 606 h 1505"/>
                <a:gd name="T14" fmla="*/ 2918 w 3934"/>
                <a:gd name="T15" fmla="*/ 510 h 1505"/>
                <a:gd name="T16" fmla="*/ 3139 w 3934"/>
                <a:gd name="T17" fmla="*/ 420 h 1505"/>
                <a:gd name="T18" fmla="*/ 3348 w 3934"/>
                <a:gd name="T19" fmla="*/ 324 h 1505"/>
                <a:gd name="T20" fmla="*/ 3551 w 3934"/>
                <a:gd name="T21" fmla="*/ 234 h 1505"/>
                <a:gd name="T22" fmla="*/ 3749 w 3934"/>
                <a:gd name="T23" fmla="*/ 138 h 1505"/>
                <a:gd name="T24" fmla="*/ 3934 w 3934"/>
                <a:gd name="T25" fmla="*/ 48 h 1505"/>
                <a:gd name="T26" fmla="*/ 3934 w 3934"/>
                <a:gd name="T27" fmla="*/ 0 h 1505"/>
                <a:gd name="T28" fmla="*/ 3743 w 3934"/>
                <a:gd name="T29" fmla="*/ 96 h 1505"/>
                <a:gd name="T30" fmla="*/ 3539 w 3934"/>
                <a:gd name="T31" fmla="*/ 192 h 1505"/>
                <a:gd name="T32" fmla="*/ 3330 w 3934"/>
                <a:gd name="T33" fmla="*/ 288 h 1505"/>
                <a:gd name="T34" fmla="*/ 3115 w 3934"/>
                <a:gd name="T35" fmla="*/ 384 h 1505"/>
                <a:gd name="T36" fmla="*/ 2888 w 3934"/>
                <a:gd name="T37" fmla="*/ 480 h 1505"/>
                <a:gd name="T38" fmla="*/ 2654 w 3934"/>
                <a:gd name="T39" fmla="*/ 576 h 1505"/>
                <a:gd name="T40" fmla="*/ 2409 w 3934"/>
                <a:gd name="T41" fmla="*/ 672 h 1505"/>
                <a:gd name="T42" fmla="*/ 2164 w 3934"/>
                <a:gd name="T43" fmla="*/ 768 h 1505"/>
                <a:gd name="T44" fmla="*/ 1907 w 3934"/>
                <a:gd name="T45" fmla="*/ 864 h 1505"/>
                <a:gd name="T46" fmla="*/ 1650 w 3934"/>
                <a:gd name="T47" fmla="*/ 960 h 1505"/>
                <a:gd name="T48" fmla="*/ 1112 w 3934"/>
                <a:gd name="T49" fmla="*/ 1145 h 1505"/>
                <a:gd name="T50" fmla="*/ 562 w 3934"/>
                <a:gd name="T51" fmla="*/ 1331 h 1505"/>
                <a:gd name="T52" fmla="*/ 0 w 3934"/>
                <a:gd name="T53" fmla="*/ 1505 h 1505"/>
                <a:gd name="T54" fmla="*/ 149 w 3934"/>
                <a:gd name="T55" fmla="*/ 1505 h 1505"/>
                <a:gd name="T56" fmla="*/ 149 w 3934"/>
                <a:gd name="T57" fmla="*/ 1505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6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>
                <a:gd name="T0" fmla="*/ 132 w 1728"/>
                <a:gd name="T1" fmla="*/ 689 h 689"/>
                <a:gd name="T2" fmla="*/ 550 w 1728"/>
                <a:gd name="T3" fmla="*/ 527 h 689"/>
                <a:gd name="T4" fmla="*/ 963 w 1728"/>
                <a:gd name="T5" fmla="*/ 365 h 689"/>
                <a:gd name="T6" fmla="*/ 1160 w 1728"/>
                <a:gd name="T7" fmla="*/ 287 h 689"/>
                <a:gd name="T8" fmla="*/ 1357 w 1728"/>
                <a:gd name="T9" fmla="*/ 203 h 689"/>
                <a:gd name="T10" fmla="*/ 1549 w 1728"/>
                <a:gd name="T11" fmla="*/ 126 h 689"/>
                <a:gd name="T12" fmla="*/ 1728 w 1728"/>
                <a:gd name="T13" fmla="*/ 48 h 689"/>
                <a:gd name="T14" fmla="*/ 1728 w 1728"/>
                <a:gd name="T15" fmla="*/ 0 h 689"/>
                <a:gd name="T16" fmla="*/ 1531 w 1728"/>
                <a:gd name="T17" fmla="*/ 84 h 689"/>
                <a:gd name="T18" fmla="*/ 1327 w 1728"/>
                <a:gd name="T19" fmla="*/ 167 h 689"/>
                <a:gd name="T20" fmla="*/ 1118 w 1728"/>
                <a:gd name="T21" fmla="*/ 257 h 689"/>
                <a:gd name="T22" fmla="*/ 903 w 1728"/>
                <a:gd name="T23" fmla="*/ 341 h 689"/>
                <a:gd name="T24" fmla="*/ 454 w 1728"/>
                <a:gd name="T25" fmla="*/ 515 h 689"/>
                <a:gd name="T26" fmla="*/ 0 w 1728"/>
                <a:gd name="T27" fmla="*/ 689 h 689"/>
                <a:gd name="T28" fmla="*/ 132 w 1728"/>
                <a:gd name="T29" fmla="*/ 689 h 689"/>
                <a:gd name="T30" fmla="*/ 132 w 1728"/>
                <a:gd name="T31" fmla="*/ 689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7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>
                <a:gd name="T0" fmla="*/ 5561 w 5561"/>
                <a:gd name="T1" fmla="*/ 929 h 3447"/>
                <a:gd name="T2" fmla="*/ 5537 w 5561"/>
                <a:gd name="T3" fmla="*/ 773 h 3447"/>
                <a:gd name="T4" fmla="*/ 5453 w 5561"/>
                <a:gd name="T5" fmla="*/ 629 h 3447"/>
                <a:gd name="T6" fmla="*/ 5327 w 5561"/>
                <a:gd name="T7" fmla="*/ 492 h 3447"/>
                <a:gd name="T8" fmla="*/ 5148 w 5561"/>
                <a:gd name="T9" fmla="*/ 366 h 3447"/>
                <a:gd name="T10" fmla="*/ 4921 w 5561"/>
                <a:gd name="T11" fmla="*/ 252 h 3447"/>
                <a:gd name="T12" fmla="*/ 4652 w 5561"/>
                <a:gd name="T13" fmla="*/ 144 h 3447"/>
                <a:gd name="T14" fmla="*/ 4341 w 5561"/>
                <a:gd name="T15" fmla="*/ 48 h 3447"/>
                <a:gd name="T16" fmla="*/ 4000 w 5561"/>
                <a:gd name="T17" fmla="*/ 0 h 3447"/>
                <a:gd name="T18" fmla="*/ 4359 w 5561"/>
                <a:gd name="T19" fmla="*/ 90 h 3447"/>
                <a:gd name="T20" fmla="*/ 4670 w 5561"/>
                <a:gd name="T21" fmla="*/ 192 h 3447"/>
                <a:gd name="T22" fmla="*/ 4933 w 5561"/>
                <a:gd name="T23" fmla="*/ 306 h 3447"/>
                <a:gd name="T24" fmla="*/ 5148 w 5561"/>
                <a:gd name="T25" fmla="*/ 426 h 3447"/>
                <a:gd name="T26" fmla="*/ 5315 w 5561"/>
                <a:gd name="T27" fmla="*/ 557 h 3447"/>
                <a:gd name="T28" fmla="*/ 5429 w 5561"/>
                <a:gd name="T29" fmla="*/ 701 h 3447"/>
                <a:gd name="T30" fmla="*/ 5489 w 5561"/>
                <a:gd name="T31" fmla="*/ 851 h 3447"/>
                <a:gd name="T32" fmla="*/ 5489 w 5561"/>
                <a:gd name="T33" fmla="*/ 1013 h 3447"/>
                <a:gd name="T34" fmla="*/ 5441 w 5561"/>
                <a:gd name="T35" fmla="*/ 1163 h 3447"/>
                <a:gd name="T36" fmla="*/ 5345 w 5561"/>
                <a:gd name="T37" fmla="*/ 1319 h 3447"/>
                <a:gd name="T38" fmla="*/ 5202 w 5561"/>
                <a:gd name="T39" fmla="*/ 1475 h 3447"/>
                <a:gd name="T40" fmla="*/ 5017 w 5561"/>
                <a:gd name="T41" fmla="*/ 1630 h 3447"/>
                <a:gd name="T42" fmla="*/ 4789 w 5561"/>
                <a:gd name="T43" fmla="*/ 1786 h 3447"/>
                <a:gd name="T44" fmla="*/ 4526 w 5561"/>
                <a:gd name="T45" fmla="*/ 1948 h 3447"/>
                <a:gd name="T46" fmla="*/ 4215 w 5561"/>
                <a:gd name="T47" fmla="*/ 2104 h 3447"/>
                <a:gd name="T48" fmla="*/ 3875 w 5561"/>
                <a:gd name="T49" fmla="*/ 2260 h 3447"/>
                <a:gd name="T50" fmla="*/ 3498 w 5561"/>
                <a:gd name="T51" fmla="*/ 2416 h 3447"/>
                <a:gd name="T52" fmla="*/ 3085 w 5561"/>
                <a:gd name="T53" fmla="*/ 2566 h 3447"/>
                <a:gd name="T54" fmla="*/ 2643 w 5561"/>
                <a:gd name="T55" fmla="*/ 2715 h 3447"/>
                <a:gd name="T56" fmla="*/ 2164 w 5561"/>
                <a:gd name="T57" fmla="*/ 2865 h 3447"/>
                <a:gd name="T58" fmla="*/ 1662 w 5561"/>
                <a:gd name="T59" fmla="*/ 3009 h 3447"/>
                <a:gd name="T60" fmla="*/ 1136 w 5561"/>
                <a:gd name="T61" fmla="*/ 3147 h 3447"/>
                <a:gd name="T62" fmla="*/ 580 w 5561"/>
                <a:gd name="T63" fmla="*/ 3279 h 3447"/>
                <a:gd name="T64" fmla="*/ 0 w 5561"/>
                <a:gd name="T65" fmla="*/ 3447 h 3447"/>
                <a:gd name="T66" fmla="*/ 867 w 5561"/>
                <a:gd name="T67" fmla="*/ 3249 h 3447"/>
                <a:gd name="T68" fmla="*/ 1417 w 5561"/>
                <a:gd name="T69" fmla="*/ 3105 h 3447"/>
                <a:gd name="T70" fmla="*/ 1937 w 5561"/>
                <a:gd name="T71" fmla="*/ 2961 h 3447"/>
                <a:gd name="T72" fmla="*/ 2434 w 5561"/>
                <a:gd name="T73" fmla="*/ 2817 h 3447"/>
                <a:gd name="T74" fmla="*/ 2900 w 5561"/>
                <a:gd name="T75" fmla="*/ 2668 h 3447"/>
                <a:gd name="T76" fmla="*/ 3330 w 5561"/>
                <a:gd name="T77" fmla="*/ 2512 h 3447"/>
                <a:gd name="T78" fmla="*/ 3731 w 5561"/>
                <a:gd name="T79" fmla="*/ 2356 h 3447"/>
                <a:gd name="T80" fmla="*/ 4096 w 5561"/>
                <a:gd name="T81" fmla="*/ 2200 h 3447"/>
                <a:gd name="T82" fmla="*/ 4425 w 5561"/>
                <a:gd name="T83" fmla="*/ 2038 h 3447"/>
                <a:gd name="T84" fmla="*/ 4718 w 5561"/>
                <a:gd name="T85" fmla="*/ 1876 h 3447"/>
                <a:gd name="T86" fmla="*/ 4969 w 5561"/>
                <a:gd name="T87" fmla="*/ 1720 h 3447"/>
                <a:gd name="T88" fmla="*/ 5178 w 5561"/>
                <a:gd name="T89" fmla="*/ 1559 h 3447"/>
                <a:gd name="T90" fmla="*/ 5339 w 5561"/>
                <a:gd name="T91" fmla="*/ 1397 h 3447"/>
                <a:gd name="T92" fmla="*/ 5459 w 5561"/>
                <a:gd name="T93" fmla="*/ 1241 h 3447"/>
                <a:gd name="T94" fmla="*/ 5537 w 5561"/>
                <a:gd name="T95" fmla="*/ 1085 h 3447"/>
                <a:gd name="T96" fmla="*/ 5555 w 5561"/>
                <a:gd name="T97" fmla="*/ 1007 h 3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8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>
                <a:gd name="T0" fmla="*/ 813 w 813"/>
                <a:gd name="T1" fmla="*/ 222 h 276"/>
                <a:gd name="T2" fmla="*/ 670 w 813"/>
                <a:gd name="T3" fmla="*/ 162 h 276"/>
                <a:gd name="T4" fmla="*/ 514 w 813"/>
                <a:gd name="T5" fmla="*/ 108 h 276"/>
                <a:gd name="T6" fmla="*/ 347 w 813"/>
                <a:gd name="T7" fmla="*/ 54 h 276"/>
                <a:gd name="T8" fmla="*/ 167 w 813"/>
                <a:gd name="T9" fmla="*/ 0 h 276"/>
                <a:gd name="T10" fmla="*/ 0 w 813"/>
                <a:gd name="T11" fmla="*/ 0 h 276"/>
                <a:gd name="T12" fmla="*/ 227 w 813"/>
                <a:gd name="T13" fmla="*/ 60 h 276"/>
                <a:gd name="T14" fmla="*/ 442 w 813"/>
                <a:gd name="T15" fmla="*/ 132 h 276"/>
                <a:gd name="T16" fmla="*/ 634 w 813"/>
                <a:gd name="T17" fmla="*/ 204 h 276"/>
                <a:gd name="T18" fmla="*/ 813 w 813"/>
                <a:gd name="T19" fmla="*/ 276 h 276"/>
                <a:gd name="T20" fmla="*/ 813 w 813"/>
                <a:gd name="T21" fmla="*/ 222 h 276"/>
                <a:gd name="T22" fmla="*/ 813 w 813"/>
                <a:gd name="T23" fmla="*/ 222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 cmpd="sng">
                  <a:solidFill>
                    <a:srgbClr val="003399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9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>
                <a:gd name="T0" fmla="*/ 5740 w 5740"/>
                <a:gd name="T1" fmla="*/ 0 h 2098"/>
                <a:gd name="T2" fmla="*/ 5638 w 5740"/>
                <a:gd name="T3" fmla="*/ 72 h 2098"/>
                <a:gd name="T4" fmla="*/ 5537 w 5740"/>
                <a:gd name="T5" fmla="*/ 138 h 2098"/>
                <a:gd name="T6" fmla="*/ 5423 w 5740"/>
                <a:gd name="T7" fmla="*/ 210 h 2098"/>
                <a:gd name="T8" fmla="*/ 5304 w 5740"/>
                <a:gd name="T9" fmla="*/ 276 h 2098"/>
                <a:gd name="T10" fmla="*/ 5052 w 5740"/>
                <a:gd name="T11" fmla="*/ 414 h 2098"/>
                <a:gd name="T12" fmla="*/ 4777 w 5740"/>
                <a:gd name="T13" fmla="*/ 552 h 2098"/>
                <a:gd name="T14" fmla="*/ 4478 w 5740"/>
                <a:gd name="T15" fmla="*/ 690 h 2098"/>
                <a:gd name="T16" fmla="*/ 4162 w 5740"/>
                <a:gd name="T17" fmla="*/ 827 h 2098"/>
                <a:gd name="T18" fmla="*/ 3827 w 5740"/>
                <a:gd name="T19" fmla="*/ 959 h 2098"/>
                <a:gd name="T20" fmla="*/ 3468 w 5740"/>
                <a:gd name="T21" fmla="*/ 1091 h 2098"/>
                <a:gd name="T22" fmla="*/ 3091 w 5740"/>
                <a:gd name="T23" fmla="*/ 1223 h 2098"/>
                <a:gd name="T24" fmla="*/ 2697 w 5740"/>
                <a:gd name="T25" fmla="*/ 1355 h 2098"/>
                <a:gd name="T26" fmla="*/ 2284 w 5740"/>
                <a:gd name="T27" fmla="*/ 1481 h 2098"/>
                <a:gd name="T28" fmla="*/ 1860 w 5740"/>
                <a:gd name="T29" fmla="*/ 1601 h 2098"/>
                <a:gd name="T30" fmla="*/ 1417 w 5740"/>
                <a:gd name="T31" fmla="*/ 1721 h 2098"/>
                <a:gd name="T32" fmla="*/ 957 w 5740"/>
                <a:gd name="T33" fmla="*/ 1834 h 2098"/>
                <a:gd name="T34" fmla="*/ 484 w 5740"/>
                <a:gd name="T35" fmla="*/ 1948 h 2098"/>
                <a:gd name="T36" fmla="*/ 0 w 5740"/>
                <a:gd name="T37" fmla="*/ 2056 h 2098"/>
                <a:gd name="T38" fmla="*/ 0 w 5740"/>
                <a:gd name="T39" fmla="*/ 2098 h 2098"/>
                <a:gd name="T40" fmla="*/ 478 w 5740"/>
                <a:gd name="T41" fmla="*/ 1990 h 2098"/>
                <a:gd name="T42" fmla="*/ 951 w 5740"/>
                <a:gd name="T43" fmla="*/ 1882 h 2098"/>
                <a:gd name="T44" fmla="*/ 1405 w 5740"/>
                <a:gd name="T45" fmla="*/ 1763 h 2098"/>
                <a:gd name="T46" fmla="*/ 1842 w 5740"/>
                <a:gd name="T47" fmla="*/ 1649 h 2098"/>
                <a:gd name="T48" fmla="*/ 2266 w 5740"/>
                <a:gd name="T49" fmla="*/ 1523 h 2098"/>
                <a:gd name="T50" fmla="*/ 2679 w 5740"/>
                <a:gd name="T51" fmla="*/ 1397 h 2098"/>
                <a:gd name="T52" fmla="*/ 3067 w 5740"/>
                <a:gd name="T53" fmla="*/ 1271 h 2098"/>
                <a:gd name="T54" fmla="*/ 3444 w 5740"/>
                <a:gd name="T55" fmla="*/ 1139 h 2098"/>
                <a:gd name="T56" fmla="*/ 3803 w 5740"/>
                <a:gd name="T57" fmla="*/ 1007 h 2098"/>
                <a:gd name="T58" fmla="*/ 4138 w 5740"/>
                <a:gd name="T59" fmla="*/ 875 h 2098"/>
                <a:gd name="T60" fmla="*/ 4460 w 5740"/>
                <a:gd name="T61" fmla="*/ 737 h 2098"/>
                <a:gd name="T62" fmla="*/ 4759 w 5740"/>
                <a:gd name="T63" fmla="*/ 600 h 2098"/>
                <a:gd name="T64" fmla="*/ 5040 w 5740"/>
                <a:gd name="T65" fmla="*/ 462 h 2098"/>
                <a:gd name="T66" fmla="*/ 5292 w 5740"/>
                <a:gd name="T67" fmla="*/ 324 h 2098"/>
                <a:gd name="T68" fmla="*/ 5531 w 5740"/>
                <a:gd name="T69" fmla="*/ 186 h 2098"/>
                <a:gd name="T70" fmla="*/ 5740 w 5740"/>
                <a:gd name="T71" fmla="*/ 48 h 2098"/>
                <a:gd name="T72" fmla="*/ 5740 w 5740"/>
                <a:gd name="T73" fmla="*/ 0 h 2098"/>
                <a:gd name="T74" fmla="*/ 5740 w 5740"/>
                <a:gd name="T75" fmla="*/ 0 h 2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0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>
                <a:gd name="T0" fmla="*/ 1955 w 1955"/>
                <a:gd name="T1" fmla="*/ 485 h 1265"/>
                <a:gd name="T2" fmla="*/ 1901 w 1955"/>
                <a:gd name="T3" fmla="*/ 390 h 1265"/>
                <a:gd name="T4" fmla="*/ 1770 w 1955"/>
                <a:gd name="T5" fmla="*/ 306 h 1265"/>
                <a:gd name="T6" fmla="*/ 1579 w 1955"/>
                <a:gd name="T7" fmla="*/ 228 h 1265"/>
                <a:gd name="T8" fmla="*/ 1327 w 1955"/>
                <a:gd name="T9" fmla="*/ 162 h 1265"/>
                <a:gd name="T10" fmla="*/ 1010 w 1955"/>
                <a:gd name="T11" fmla="*/ 102 h 1265"/>
                <a:gd name="T12" fmla="*/ 646 w 1955"/>
                <a:gd name="T13" fmla="*/ 54 h 1265"/>
                <a:gd name="T14" fmla="*/ 227 w 1955"/>
                <a:gd name="T15" fmla="*/ 18 h 1265"/>
                <a:gd name="T16" fmla="*/ 0 w 1955"/>
                <a:gd name="T17" fmla="*/ 12 h 1265"/>
                <a:gd name="T18" fmla="*/ 431 w 1955"/>
                <a:gd name="T19" fmla="*/ 48 h 1265"/>
                <a:gd name="T20" fmla="*/ 813 w 1955"/>
                <a:gd name="T21" fmla="*/ 90 h 1265"/>
                <a:gd name="T22" fmla="*/ 1148 w 1955"/>
                <a:gd name="T23" fmla="*/ 144 h 1265"/>
                <a:gd name="T24" fmla="*/ 1423 w 1955"/>
                <a:gd name="T25" fmla="*/ 204 h 1265"/>
                <a:gd name="T26" fmla="*/ 1638 w 1955"/>
                <a:gd name="T27" fmla="*/ 276 h 1265"/>
                <a:gd name="T28" fmla="*/ 1794 w 1955"/>
                <a:gd name="T29" fmla="*/ 360 h 1265"/>
                <a:gd name="T30" fmla="*/ 1883 w 1955"/>
                <a:gd name="T31" fmla="*/ 443 h 1265"/>
                <a:gd name="T32" fmla="*/ 1901 w 1955"/>
                <a:gd name="T33" fmla="*/ 539 h 1265"/>
                <a:gd name="T34" fmla="*/ 1854 w 1955"/>
                <a:gd name="T35" fmla="*/ 629 h 1265"/>
                <a:gd name="T36" fmla="*/ 1746 w 1955"/>
                <a:gd name="T37" fmla="*/ 719 h 1265"/>
                <a:gd name="T38" fmla="*/ 1579 w 1955"/>
                <a:gd name="T39" fmla="*/ 809 h 1265"/>
                <a:gd name="T40" fmla="*/ 1357 w 1955"/>
                <a:gd name="T41" fmla="*/ 899 h 1265"/>
                <a:gd name="T42" fmla="*/ 1088 w 1955"/>
                <a:gd name="T43" fmla="*/ 989 h 1265"/>
                <a:gd name="T44" fmla="*/ 765 w 1955"/>
                <a:gd name="T45" fmla="*/ 1073 h 1265"/>
                <a:gd name="T46" fmla="*/ 407 w 1955"/>
                <a:gd name="T47" fmla="*/ 1157 h 1265"/>
                <a:gd name="T48" fmla="*/ 0 w 1955"/>
                <a:gd name="T49" fmla="*/ 1241 h 1265"/>
                <a:gd name="T50" fmla="*/ 215 w 1955"/>
                <a:gd name="T51" fmla="*/ 1223 h 1265"/>
                <a:gd name="T52" fmla="*/ 610 w 1955"/>
                <a:gd name="T53" fmla="*/ 1139 h 1265"/>
                <a:gd name="T54" fmla="*/ 957 w 1955"/>
                <a:gd name="T55" fmla="*/ 1049 h 1265"/>
                <a:gd name="T56" fmla="*/ 1262 w 1955"/>
                <a:gd name="T57" fmla="*/ 959 h 1265"/>
                <a:gd name="T58" fmla="*/ 1513 w 1955"/>
                <a:gd name="T59" fmla="*/ 863 h 1265"/>
                <a:gd name="T60" fmla="*/ 1716 w 1955"/>
                <a:gd name="T61" fmla="*/ 767 h 1265"/>
                <a:gd name="T62" fmla="*/ 1860 w 1955"/>
                <a:gd name="T63" fmla="*/ 677 h 1265"/>
                <a:gd name="T64" fmla="*/ 1937 w 1955"/>
                <a:gd name="T65" fmla="*/ 581 h 1265"/>
                <a:gd name="T66" fmla="*/ 1955 w 1955"/>
                <a:gd name="T67" fmla="*/ 533 h 1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1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>
                <a:gd name="T0" fmla="*/ 4694 w 4694"/>
                <a:gd name="T1" fmla="*/ 797 h 2901"/>
                <a:gd name="T2" fmla="*/ 4664 w 4694"/>
                <a:gd name="T3" fmla="*/ 665 h 2901"/>
                <a:gd name="T4" fmla="*/ 4586 w 4694"/>
                <a:gd name="T5" fmla="*/ 540 h 2901"/>
                <a:gd name="T6" fmla="*/ 4466 w 4694"/>
                <a:gd name="T7" fmla="*/ 426 h 2901"/>
                <a:gd name="T8" fmla="*/ 4299 w 4694"/>
                <a:gd name="T9" fmla="*/ 312 h 2901"/>
                <a:gd name="T10" fmla="*/ 4084 w 4694"/>
                <a:gd name="T11" fmla="*/ 216 h 2901"/>
                <a:gd name="T12" fmla="*/ 3833 w 4694"/>
                <a:gd name="T13" fmla="*/ 120 h 2901"/>
                <a:gd name="T14" fmla="*/ 3540 w 4694"/>
                <a:gd name="T15" fmla="*/ 36 h 2901"/>
                <a:gd name="T16" fmla="*/ 3205 w 4694"/>
                <a:gd name="T17" fmla="*/ 0 h 2901"/>
                <a:gd name="T18" fmla="*/ 3540 w 4694"/>
                <a:gd name="T19" fmla="*/ 78 h 2901"/>
                <a:gd name="T20" fmla="*/ 3833 w 4694"/>
                <a:gd name="T21" fmla="*/ 162 h 2901"/>
                <a:gd name="T22" fmla="*/ 4084 w 4694"/>
                <a:gd name="T23" fmla="*/ 258 h 2901"/>
                <a:gd name="T24" fmla="*/ 4287 w 4694"/>
                <a:gd name="T25" fmla="*/ 366 h 2901"/>
                <a:gd name="T26" fmla="*/ 4443 w 4694"/>
                <a:gd name="T27" fmla="*/ 480 h 2901"/>
                <a:gd name="T28" fmla="*/ 4550 w 4694"/>
                <a:gd name="T29" fmla="*/ 605 h 2901"/>
                <a:gd name="T30" fmla="*/ 4610 w 4694"/>
                <a:gd name="T31" fmla="*/ 737 h 2901"/>
                <a:gd name="T32" fmla="*/ 4610 w 4694"/>
                <a:gd name="T33" fmla="*/ 875 h 2901"/>
                <a:gd name="T34" fmla="*/ 4568 w 4694"/>
                <a:gd name="T35" fmla="*/ 1001 h 2901"/>
                <a:gd name="T36" fmla="*/ 4490 w 4694"/>
                <a:gd name="T37" fmla="*/ 1127 h 2901"/>
                <a:gd name="T38" fmla="*/ 4371 w 4694"/>
                <a:gd name="T39" fmla="*/ 1259 h 2901"/>
                <a:gd name="T40" fmla="*/ 4215 w 4694"/>
                <a:gd name="T41" fmla="*/ 1385 h 2901"/>
                <a:gd name="T42" fmla="*/ 4024 w 4694"/>
                <a:gd name="T43" fmla="*/ 1517 h 2901"/>
                <a:gd name="T44" fmla="*/ 3803 w 4694"/>
                <a:gd name="T45" fmla="*/ 1648 h 2901"/>
                <a:gd name="T46" fmla="*/ 3546 w 4694"/>
                <a:gd name="T47" fmla="*/ 1774 h 2901"/>
                <a:gd name="T48" fmla="*/ 3259 w 4694"/>
                <a:gd name="T49" fmla="*/ 1906 h 2901"/>
                <a:gd name="T50" fmla="*/ 2942 w 4694"/>
                <a:gd name="T51" fmla="*/ 2032 h 2901"/>
                <a:gd name="T52" fmla="*/ 2595 w 4694"/>
                <a:gd name="T53" fmla="*/ 2164 h 2901"/>
                <a:gd name="T54" fmla="*/ 2224 w 4694"/>
                <a:gd name="T55" fmla="*/ 2284 h 2901"/>
                <a:gd name="T56" fmla="*/ 1824 w 4694"/>
                <a:gd name="T57" fmla="*/ 2410 h 2901"/>
                <a:gd name="T58" fmla="*/ 1399 w 4694"/>
                <a:gd name="T59" fmla="*/ 2530 h 2901"/>
                <a:gd name="T60" fmla="*/ 484 w 4694"/>
                <a:gd name="T61" fmla="*/ 2757 h 2901"/>
                <a:gd name="T62" fmla="*/ 0 w 4694"/>
                <a:gd name="T63" fmla="*/ 2901 h 2901"/>
                <a:gd name="T64" fmla="*/ 969 w 4694"/>
                <a:gd name="T65" fmla="*/ 2674 h 2901"/>
                <a:gd name="T66" fmla="*/ 1638 w 4694"/>
                <a:gd name="T67" fmla="*/ 2494 h 2901"/>
                <a:gd name="T68" fmla="*/ 2057 w 4694"/>
                <a:gd name="T69" fmla="*/ 2374 h 2901"/>
                <a:gd name="T70" fmla="*/ 2451 w 4694"/>
                <a:gd name="T71" fmla="*/ 2248 h 2901"/>
                <a:gd name="T72" fmla="*/ 2816 w 4694"/>
                <a:gd name="T73" fmla="*/ 2116 h 2901"/>
                <a:gd name="T74" fmla="*/ 3151 w 4694"/>
                <a:gd name="T75" fmla="*/ 1984 h 2901"/>
                <a:gd name="T76" fmla="*/ 3462 w 4694"/>
                <a:gd name="T77" fmla="*/ 1858 h 2901"/>
                <a:gd name="T78" fmla="*/ 3737 w 4694"/>
                <a:gd name="T79" fmla="*/ 1720 h 2901"/>
                <a:gd name="T80" fmla="*/ 3982 w 4694"/>
                <a:gd name="T81" fmla="*/ 1589 h 2901"/>
                <a:gd name="T82" fmla="*/ 4191 w 4694"/>
                <a:gd name="T83" fmla="*/ 1457 h 2901"/>
                <a:gd name="T84" fmla="*/ 4371 w 4694"/>
                <a:gd name="T85" fmla="*/ 1325 h 2901"/>
                <a:gd name="T86" fmla="*/ 4508 w 4694"/>
                <a:gd name="T87" fmla="*/ 1193 h 2901"/>
                <a:gd name="T88" fmla="*/ 4610 w 4694"/>
                <a:gd name="T89" fmla="*/ 1061 h 2901"/>
                <a:gd name="T90" fmla="*/ 4670 w 4694"/>
                <a:gd name="T91" fmla="*/ 935 h 2901"/>
                <a:gd name="T92" fmla="*/ 4688 w 4694"/>
                <a:gd name="T93" fmla="*/ 869 h 29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2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>
                <a:gd name="T0" fmla="*/ 3761 w 3761"/>
                <a:gd name="T1" fmla="*/ 719 h 2356"/>
                <a:gd name="T2" fmla="*/ 3731 w 3761"/>
                <a:gd name="T3" fmla="*/ 599 h 2356"/>
                <a:gd name="T4" fmla="*/ 3653 w 3761"/>
                <a:gd name="T5" fmla="*/ 486 h 2356"/>
                <a:gd name="T6" fmla="*/ 3522 w 3761"/>
                <a:gd name="T7" fmla="*/ 378 h 2356"/>
                <a:gd name="T8" fmla="*/ 3348 w 3761"/>
                <a:gd name="T9" fmla="*/ 282 h 2356"/>
                <a:gd name="T10" fmla="*/ 3127 w 3761"/>
                <a:gd name="T11" fmla="*/ 192 h 2356"/>
                <a:gd name="T12" fmla="*/ 2864 w 3761"/>
                <a:gd name="T13" fmla="*/ 108 h 2356"/>
                <a:gd name="T14" fmla="*/ 2559 w 3761"/>
                <a:gd name="T15" fmla="*/ 36 h 2356"/>
                <a:gd name="T16" fmla="*/ 2230 w 3761"/>
                <a:gd name="T17" fmla="*/ 0 h 2356"/>
                <a:gd name="T18" fmla="*/ 2577 w 3761"/>
                <a:gd name="T19" fmla="*/ 72 h 2356"/>
                <a:gd name="T20" fmla="*/ 2876 w 3761"/>
                <a:gd name="T21" fmla="*/ 150 h 2356"/>
                <a:gd name="T22" fmla="*/ 3139 w 3761"/>
                <a:gd name="T23" fmla="*/ 234 h 2356"/>
                <a:gd name="T24" fmla="*/ 3348 w 3761"/>
                <a:gd name="T25" fmla="*/ 330 h 2356"/>
                <a:gd name="T26" fmla="*/ 3516 w 3761"/>
                <a:gd name="T27" fmla="*/ 432 h 2356"/>
                <a:gd name="T28" fmla="*/ 3623 w 3761"/>
                <a:gd name="T29" fmla="*/ 545 h 2356"/>
                <a:gd name="T30" fmla="*/ 3683 w 3761"/>
                <a:gd name="T31" fmla="*/ 665 h 2356"/>
                <a:gd name="T32" fmla="*/ 3689 w 3761"/>
                <a:gd name="T33" fmla="*/ 791 h 2356"/>
                <a:gd name="T34" fmla="*/ 3653 w 3761"/>
                <a:gd name="T35" fmla="*/ 887 h 2356"/>
                <a:gd name="T36" fmla="*/ 3593 w 3761"/>
                <a:gd name="T37" fmla="*/ 989 h 2356"/>
                <a:gd name="T38" fmla="*/ 3498 w 3761"/>
                <a:gd name="T39" fmla="*/ 1091 h 2356"/>
                <a:gd name="T40" fmla="*/ 3372 w 3761"/>
                <a:gd name="T41" fmla="*/ 1187 h 2356"/>
                <a:gd name="T42" fmla="*/ 3223 w 3761"/>
                <a:gd name="T43" fmla="*/ 1289 h 2356"/>
                <a:gd name="T44" fmla="*/ 3043 w 3761"/>
                <a:gd name="T45" fmla="*/ 1391 h 2356"/>
                <a:gd name="T46" fmla="*/ 2834 w 3761"/>
                <a:gd name="T47" fmla="*/ 1493 h 2356"/>
                <a:gd name="T48" fmla="*/ 2607 w 3761"/>
                <a:gd name="T49" fmla="*/ 1589 h 2356"/>
                <a:gd name="T50" fmla="*/ 2075 w 3761"/>
                <a:gd name="T51" fmla="*/ 1786 h 2356"/>
                <a:gd name="T52" fmla="*/ 1459 w 3761"/>
                <a:gd name="T53" fmla="*/ 1972 h 2356"/>
                <a:gd name="T54" fmla="*/ 765 w 3761"/>
                <a:gd name="T55" fmla="*/ 2158 h 2356"/>
                <a:gd name="T56" fmla="*/ 0 w 3761"/>
                <a:gd name="T57" fmla="*/ 2326 h 2356"/>
                <a:gd name="T58" fmla="*/ 401 w 3761"/>
                <a:gd name="T59" fmla="*/ 2272 h 2356"/>
                <a:gd name="T60" fmla="*/ 1142 w 3761"/>
                <a:gd name="T61" fmla="*/ 2092 h 2356"/>
                <a:gd name="T62" fmla="*/ 1812 w 3761"/>
                <a:gd name="T63" fmla="*/ 1900 h 2356"/>
                <a:gd name="T64" fmla="*/ 2392 w 3761"/>
                <a:gd name="T65" fmla="*/ 1702 h 2356"/>
                <a:gd name="T66" fmla="*/ 2649 w 3761"/>
                <a:gd name="T67" fmla="*/ 1607 h 2356"/>
                <a:gd name="T68" fmla="*/ 2882 w 3761"/>
                <a:gd name="T69" fmla="*/ 1505 h 2356"/>
                <a:gd name="T70" fmla="*/ 3091 w 3761"/>
                <a:gd name="T71" fmla="*/ 1403 h 2356"/>
                <a:gd name="T72" fmla="*/ 3277 w 3761"/>
                <a:gd name="T73" fmla="*/ 1301 h 2356"/>
                <a:gd name="T74" fmla="*/ 3432 w 3761"/>
                <a:gd name="T75" fmla="*/ 1193 h 2356"/>
                <a:gd name="T76" fmla="*/ 3558 w 3761"/>
                <a:gd name="T77" fmla="*/ 1091 h 2356"/>
                <a:gd name="T78" fmla="*/ 3653 w 3761"/>
                <a:gd name="T79" fmla="*/ 989 h 2356"/>
                <a:gd name="T80" fmla="*/ 3719 w 3761"/>
                <a:gd name="T81" fmla="*/ 887 h 2356"/>
                <a:gd name="T82" fmla="*/ 3755 w 3761"/>
                <a:gd name="T83" fmla="*/ 785 h 2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3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>
                <a:gd name="T0" fmla="*/ 2924 w 2924"/>
                <a:gd name="T1" fmla="*/ 647 h 1846"/>
                <a:gd name="T2" fmla="*/ 2876 w 2924"/>
                <a:gd name="T3" fmla="*/ 528 h 1846"/>
                <a:gd name="T4" fmla="*/ 2750 w 2924"/>
                <a:gd name="T5" fmla="*/ 414 h 1846"/>
                <a:gd name="T6" fmla="*/ 2559 w 2924"/>
                <a:gd name="T7" fmla="*/ 318 h 1846"/>
                <a:gd name="T8" fmla="*/ 2302 w 2924"/>
                <a:gd name="T9" fmla="*/ 228 h 1846"/>
                <a:gd name="T10" fmla="*/ 1985 w 2924"/>
                <a:gd name="T11" fmla="*/ 150 h 1846"/>
                <a:gd name="T12" fmla="*/ 1608 w 2924"/>
                <a:gd name="T13" fmla="*/ 78 h 1846"/>
                <a:gd name="T14" fmla="*/ 1178 w 2924"/>
                <a:gd name="T15" fmla="*/ 24 h 1846"/>
                <a:gd name="T16" fmla="*/ 694 w 2924"/>
                <a:gd name="T17" fmla="*/ 0 h 1846"/>
                <a:gd name="T18" fmla="*/ 1190 w 2924"/>
                <a:gd name="T19" fmla="*/ 48 h 1846"/>
                <a:gd name="T20" fmla="*/ 1626 w 2924"/>
                <a:gd name="T21" fmla="*/ 108 h 1846"/>
                <a:gd name="T22" fmla="*/ 2009 w 2924"/>
                <a:gd name="T23" fmla="*/ 180 h 1846"/>
                <a:gd name="T24" fmla="*/ 2326 w 2924"/>
                <a:gd name="T25" fmla="*/ 264 h 1846"/>
                <a:gd name="T26" fmla="*/ 2571 w 2924"/>
                <a:gd name="T27" fmla="*/ 360 h 1846"/>
                <a:gd name="T28" fmla="*/ 2750 w 2924"/>
                <a:gd name="T29" fmla="*/ 468 h 1846"/>
                <a:gd name="T30" fmla="*/ 2846 w 2924"/>
                <a:gd name="T31" fmla="*/ 587 h 1846"/>
                <a:gd name="T32" fmla="*/ 2864 w 2924"/>
                <a:gd name="T33" fmla="*/ 713 h 1846"/>
                <a:gd name="T34" fmla="*/ 2840 w 2924"/>
                <a:gd name="T35" fmla="*/ 785 h 1846"/>
                <a:gd name="T36" fmla="*/ 2792 w 2924"/>
                <a:gd name="T37" fmla="*/ 857 h 1846"/>
                <a:gd name="T38" fmla="*/ 2625 w 2924"/>
                <a:gd name="T39" fmla="*/ 1001 h 1846"/>
                <a:gd name="T40" fmla="*/ 2368 w 2924"/>
                <a:gd name="T41" fmla="*/ 1145 h 1846"/>
                <a:gd name="T42" fmla="*/ 2033 w 2924"/>
                <a:gd name="T43" fmla="*/ 1289 h 1846"/>
                <a:gd name="T44" fmla="*/ 1626 w 2924"/>
                <a:gd name="T45" fmla="*/ 1433 h 1846"/>
                <a:gd name="T46" fmla="*/ 1142 w 2924"/>
                <a:gd name="T47" fmla="*/ 1571 h 1846"/>
                <a:gd name="T48" fmla="*/ 604 w 2924"/>
                <a:gd name="T49" fmla="*/ 1702 h 1846"/>
                <a:gd name="T50" fmla="*/ 0 w 2924"/>
                <a:gd name="T51" fmla="*/ 1828 h 1846"/>
                <a:gd name="T52" fmla="*/ 311 w 2924"/>
                <a:gd name="T53" fmla="*/ 1780 h 1846"/>
                <a:gd name="T54" fmla="*/ 897 w 2924"/>
                <a:gd name="T55" fmla="*/ 1648 h 1846"/>
                <a:gd name="T56" fmla="*/ 1417 w 2924"/>
                <a:gd name="T57" fmla="*/ 1511 h 1846"/>
                <a:gd name="T58" fmla="*/ 1871 w 2924"/>
                <a:gd name="T59" fmla="*/ 1367 h 1846"/>
                <a:gd name="T60" fmla="*/ 2254 w 2924"/>
                <a:gd name="T61" fmla="*/ 1223 h 1846"/>
                <a:gd name="T62" fmla="*/ 2559 w 2924"/>
                <a:gd name="T63" fmla="*/ 1079 h 1846"/>
                <a:gd name="T64" fmla="*/ 2774 w 2924"/>
                <a:gd name="T65" fmla="*/ 929 h 1846"/>
                <a:gd name="T66" fmla="*/ 2876 w 2924"/>
                <a:gd name="T67" fmla="*/ 815 h 1846"/>
                <a:gd name="T68" fmla="*/ 2912 w 2924"/>
                <a:gd name="T69" fmla="*/ 743 h 1846"/>
                <a:gd name="T70" fmla="*/ 2924 w 2924"/>
                <a:gd name="T71" fmla="*/ 707 h 1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4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>
                <a:gd name="T0" fmla="*/ 1399 w 1488"/>
                <a:gd name="T1" fmla="*/ 204 h 204"/>
                <a:gd name="T2" fmla="*/ 0 w 1488"/>
                <a:gd name="T3" fmla="*/ 18 h 204"/>
                <a:gd name="T4" fmla="*/ 77 w 1488"/>
                <a:gd name="T5" fmla="*/ 0 h 204"/>
                <a:gd name="T6" fmla="*/ 1488 w 1488"/>
                <a:gd name="T7" fmla="*/ 186 h 204"/>
                <a:gd name="T8" fmla="*/ 1399 w 1488"/>
                <a:gd name="T9" fmla="*/ 204 h 204"/>
                <a:gd name="T10" fmla="*/ 1399 w 1488"/>
                <a:gd name="T11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5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6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207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8208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>
                  <a:gd name="T0" fmla="*/ 47 w 47"/>
                  <a:gd name="T1" fmla="*/ 6 h 6"/>
                  <a:gd name="T2" fmla="*/ 0 w 47"/>
                  <a:gd name="T3" fmla="*/ 0 h 6"/>
                  <a:gd name="T4" fmla="*/ 0 w 47"/>
                  <a:gd name="T5" fmla="*/ 0 h 6"/>
                  <a:gd name="T6" fmla="*/ 47 w 47"/>
                  <a:gd name="T7" fmla="*/ 6 h 6"/>
                  <a:gd name="T8" fmla="*/ 47 w 47"/>
                  <a:gd name="T9" fmla="*/ 6 h 6"/>
                  <a:gd name="T10" fmla="*/ 47 w 47"/>
                  <a:gd name="T11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9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>
                  <a:gd name="T0" fmla="*/ 0 w 323"/>
                  <a:gd name="T1" fmla="*/ 24 h 162"/>
                  <a:gd name="T2" fmla="*/ 6 w 323"/>
                  <a:gd name="T3" fmla="*/ 24 h 162"/>
                  <a:gd name="T4" fmla="*/ 12 w 323"/>
                  <a:gd name="T5" fmla="*/ 18 h 162"/>
                  <a:gd name="T6" fmla="*/ 48 w 323"/>
                  <a:gd name="T7" fmla="*/ 6 h 162"/>
                  <a:gd name="T8" fmla="*/ 101 w 323"/>
                  <a:gd name="T9" fmla="*/ 0 h 162"/>
                  <a:gd name="T10" fmla="*/ 137 w 323"/>
                  <a:gd name="T11" fmla="*/ 6 h 162"/>
                  <a:gd name="T12" fmla="*/ 173 w 323"/>
                  <a:gd name="T13" fmla="*/ 18 h 162"/>
                  <a:gd name="T14" fmla="*/ 239 w 323"/>
                  <a:gd name="T15" fmla="*/ 54 h 162"/>
                  <a:gd name="T16" fmla="*/ 287 w 323"/>
                  <a:gd name="T17" fmla="*/ 90 h 162"/>
                  <a:gd name="T18" fmla="*/ 317 w 323"/>
                  <a:gd name="T19" fmla="*/ 114 h 162"/>
                  <a:gd name="T20" fmla="*/ 323 w 323"/>
                  <a:gd name="T21" fmla="*/ 126 h 162"/>
                  <a:gd name="T22" fmla="*/ 323 w 323"/>
                  <a:gd name="T23" fmla="*/ 126 h 162"/>
                  <a:gd name="T24" fmla="*/ 221 w 323"/>
                  <a:gd name="T25" fmla="*/ 162 h 162"/>
                  <a:gd name="T26" fmla="*/ 0 w 323"/>
                  <a:gd name="T27" fmla="*/ 24 h 162"/>
                  <a:gd name="T28" fmla="*/ 0 w 323"/>
                  <a:gd name="T29" fmla="*/ 24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0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>
                  <a:gd name="T0" fmla="*/ 1166 w 1250"/>
                  <a:gd name="T1" fmla="*/ 641 h 923"/>
                  <a:gd name="T2" fmla="*/ 1166 w 1250"/>
                  <a:gd name="T3" fmla="*/ 473 h 923"/>
                  <a:gd name="T4" fmla="*/ 1136 w 1250"/>
                  <a:gd name="T5" fmla="*/ 384 h 923"/>
                  <a:gd name="T6" fmla="*/ 1112 w 1250"/>
                  <a:gd name="T7" fmla="*/ 288 h 923"/>
                  <a:gd name="T8" fmla="*/ 1053 w 1250"/>
                  <a:gd name="T9" fmla="*/ 174 h 923"/>
                  <a:gd name="T10" fmla="*/ 981 w 1250"/>
                  <a:gd name="T11" fmla="*/ 96 h 923"/>
                  <a:gd name="T12" fmla="*/ 963 w 1250"/>
                  <a:gd name="T13" fmla="*/ 72 h 923"/>
                  <a:gd name="T14" fmla="*/ 891 w 1250"/>
                  <a:gd name="T15" fmla="*/ 18 h 923"/>
                  <a:gd name="T16" fmla="*/ 819 w 1250"/>
                  <a:gd name="T17" fmla="*/ 6 h 923"/>
                  <a:gd name="T18" fmla="*/ 712 w 1250"/>
                  <a:gd name="T19" fmla="*/ 24 h 923"/>
                  <a:gd name="T20" fmla="*/ 664 w 1250"/>
                  <a:gd name="T21" fmla="*/ 42 h 923"/>
                  <a:gd name="T22" fmla="*/ 568 w 1250"/>
                  <a:gd name="T23" fmla="*/ 120 h 923"/>
                  <a:gd name="T24" fmla="*/ 532 w 1250"/>
                  <a:gd name="T25" fmla="*/ 228 h 923"/>
                  <a:gd name="T26" fmla="*/ 509 w 1250"/>
                  <a:gd name="T27" fmla="*/ 348 h 923"/>
                  <a:gd name="T28" fmla="*/ 431 w 1250"/>
                  <a:gd name="T29" fmla="*/ 479 h 923"/>
                  <a:gd name="T30" fmla="*/ 413 w 1250"/>
                  <a:gd name="T31" fmla="*/ 539 h 923"/>
                  <a:gd name="T32" fmla="*/ 353 w 1250"/>
                  <a:gd name="T33" fmla="*/ 599 h 923"/>
                  <a:gd name="T34" fmla="*/ 305 w 1250"/>
                  <a:gd name="T35" fmla="*/ 629 h 923"/>
                  <a:gd name="T36" fmla="*/ 293 w 1250"/>
                  <a:gd name="T37" fmla="*/ 635 h 923"/>
                  <a:gd name="T38" fmla="*/ 257 w 1250"/>
                  <a:gd name="T39" fmla="*/ 677 h 923"/>
                  <a:gd name="T40" fmla="*/ 150 w 1250"/>
                  <a:gd name="T41" fmla="*/ 797 h 923"/>
                  <a:gd name="T42" fmla="*/ 54 w 1250"/>
                  <a:gd name="T43" fmla="*/ 839 h 923"/>
                  <a:gd name="T44" fmla="*/ 156 w 1250"/>
                  <a:gd name="T45" fmla="*/ 905 h 923"/>
                  <a:gd name="T46" fmla="*/ 240 w 1250"/>
                  <a:gd name="T47" fmla="*/ 869 h 923"/>
                  <a:gd name="T48" fmla="*/ 640 w 1250"/>
                  <a:gd name="T49" fmla="*/ 827 h 923"/>
                  <a:gd name="T50" fmla="*/ 700 w 1250"/>
                  <a:gd name="T51" fmla="*/ 725 h 923"/>
                  <a:gd name="T52" fmla="*/ 694 w 1250"/>
                  <a:gd name="T53" fmla="*/ 611 h 923"/>
                  <a:gd name="T54" fmla="*/ 778 w 1250"/>
                  <a:gd name="T55" fmla="*/ 551 h 923"/>
                  <a:gd name="T56" fmla="*/ 879 w 1250"/>
                  <a:gd name="T57" fmla="*/ 449 h 923"/>
                  <a:gd name="T58" fmla="*/ 909 w 1250"/>
                  <a:gd name="T59" fmla="*/ 414 h 923"/>
                  <a:gd name="T60" fmla="*/ 975 w 1250"/>
                  <a:gd name="T61" fmla="*/ 318 h 923"/>
                  <a:gd name="T62" fmla="*/ 1023 w 1250"/>
                  <a:gd name="T63" fmla="*/ 336 h 923"/>
                  <a:gd name="T64" fmla="*/ 1118 w 1250"/>
                  <a:gd name="T65" fmla="*/ 617 h 923"/>
                  <a:gd name="T66" fmla="*/ 1112 w 1250"/>
                  <a:gd name="T67" fmla="*/ 689 h 923"/>
                  <a:gd name="T68" fmla="*/ 1148 w 1250"/>
                  <a:gd name="T69" fmla="*/ 749 h 923"/>
                  <a:gd name="T70" fmla="*/ 1202 w 1250"/>
                  <a:gd name="T71" fmla="*/ 713 h 923"/>
                  <a:gd name="T72" fmla="*/ 1238 w 1250"/>
                  <a:gd name="T73" fmla="*/ 749 h 923"/>
                  <a:gd name="T74" fmla="*/ 1250 w 1250"/>
                  <a:gd name="T75" fmla="*/ 743 h 923"/>
                  <a:gd name="T76" fmla="*/ 694 w 1250"/>
                  <a:gd name="T77" fmla="*/ 264 h 923"/>
                  <a:gd name="T78" fmla="*/ 784 w 1250"/>
                  <a:gd name="T79" fmla="*/ 372 h 923"/>
                  <a:gd name="T80" fmla="*/ 766 w 1250"/>
                  <a:gd name="T81" fmla="*/ 443 h 923"/>
                  <a:gd name="T82" fmla="*/ 706 w 1250"/>
                  <a:gd name="T83" fmla="*/ 515 h 923"/>
                  <a:gd name="T84" fmla="*/ 658 w 1250"/>
                  <a:gd name="T85" fmla="*/ 569 h 923"/>
                  <a:gd name="T86" fmla="*/ 616 w 1250"/>
                  <a:gd name="T87" fmla="*/ 593 h 923"/>
                  <a:gd name="T88" fmla="*/ 574 w 1250"/>
                  <a:gd name="T89" fmla="*/ 617 h 923"/>
                  <a:gd name="T90" fmla="*/ 562 w 1250"/>
                  <a:gd name="T91" fmla="*/ 707 h 923"/>
                  <a:gd name="T92" fmla="*/ 353 w 1250"/>
                  <a:gd name="T93" fmla="*/ 755 h 923"/>
                  <a:gd name="T94" fmla="*/ 389 w 1250"/>
                  <a:gd name="T95" fmla="*/ 641 h 923"/>
                  <a:gd name="T96" fmla="*/ 425 w 1250"/>
                  <a:gd name="T97" fmla="*/ 647 h 923"/>
                  <a:gd name="T98" fmla="*/ 443 w 1250"/>
                  <a:gd name="T99" fmla="*/ 617 h 923"/>
                  <a:gd name="T100" fmla="*/ 568 w 1250"/>
                  <a:gd name="T101" fmla="*/ 515 h 923"/>
                  <a:gd name="T102" fmla="*/ 616 w 1250"/>
                  <a:gd name="T103" fmla="*/ 473 h 923"/>
                  <a:gd name="T104" fmla="*/ 640 w 1250"/>
                  <a:gd name="T105" fmla="*/ 396 h 923"/>
                  <a:gd name="T106" fmla="*/ 640 w 1250"/>
                  <a:gd name="T107" fmla="*/ 378 h 923"/>
                  <a:gd name="T108" fmla="*/ 664 w 1250"/>
                  <a:gd name="T109" fmla="*/ 270 h 923"/>
                  <a:gd name="T110" fmla="*/ 682 w 1250"/>
                  <a:gd name="T111" fmla="*/ 192 h 923"/>
                  <a:gd name="T112" fmla="*/ 694 w 1250"/>
                  <a:gd name="T113" fmla="*/ 264 h 923"/>
                  <a:gd name="T114" fmla="*/ 532 w 1250"/>
                  <a:gd name="T115" fmla="*/ 455 h 923"/>
                  <a:gd name="T116" fmla="*/ 634 w 1250"/>
                  <a:gd name="T117" fmla="*/ 803 h 9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1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>
                  <a:gd name="T0" fmla="*/ 12 w 47"/>
                  <a:gd name="T1" fmla="*/ 72 h 78"/>
                  <a:gd name="T2" fmla="*/ 18 w 47"/>
                  <a:gd name="T3" fmla="*/ 60 h 78"/>
                  <a:gd name="T4" fmla="*/ 24 w 47"/>
                  <a:gd name="T5" fmla="*/ 54 h 78"/>
                  <a:gd name="T6" fmla="*/ 47 w 47"/>
                  <a:gd name="T7" fmla="*/ 0 h 78"/>
                  <a:gd name="T8" fmla="*/ 0 w 47"/>
                  <a:gd name="T9" fmla="*/ 78 h 78"/>
                  <a:gd name="T10" fmla="*/ 12 w 47"/>
                  <a:gd name="T11" fmla="*/ 72 h 78"/>
                  <a:gd name="T12" fmla="*/ 12 w 47"/>
                  <a:gd name="T13" fmla="*/ 72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2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>
                  <a:gd name="T0" fmla="*/ 29 w 149"/>
                  <a:gd name="T1" fmla="*/ 96 h 419"/>
                  <a:gd name="T2" fmla="*/ 41 w 149"/>
                  <a:gd name="T3" fmla="*/ 126 h 419"/>
                  <a:gd name="T4" fmla="*/ 29 w 149"/>
                  <a:gd name="T5" fmla="*/ 161 h 419"/>
                  <a:gd name="T6" fmla="*/ 47 w 149"/>
                  <a:gd name="T7" fmla="*/ 149 h 419"/>
                  <a:gd name="T8" fmla="*/ 53 w 149"/>
                  <a:gd name="T9" fmla="*/ 347 h 419"/>
                  <a:gd name="T10" fmla="*/ 65 w 149"/>
                  <a:gd name="T11" fmla="*/ 371 h 419"/>
                  <a:gd name="T12" fmla="*/ 65 w 149"/>
                  <a:gd name="T13" fmla="*/ 377 h 419"/>
                  <a:gd name="T14" fmla="*/ 65 w 149"/>
                  <a:gd name="T15" fmla="*/ 389 h 419"/>
                  <a:gd name="T16" fmla="*/ 77 w 149"/>
                  <a:gd name="T17" fmla="*/ 395 h 419"/>
                  <a:gd name="T18" fmla="*/ 101 w 149"/>
                  <a:gd name="T19" fmla="*/ 407 h 419"/>
                  <a:gd name="T20" fmla="*/ 125 w 149"/>
                  <a:gd name="T21" fmla="*/ 413 h 419"/>
                  <a:gd name="T22" fmla="*/ 149 w 149"/>
                  <a:gd name="T23" fmla="*/ 419 h 419"/>
                  <a:gd name="T24" fmla="*/ 125 w 149"/>
                  <a:gd name="T25" fmla="*/ 395 h 419"/>
                  <a:gd name="T26" fmla="*/ 77 w 149"/>
                  <a:gd name="T27" fmla="*/ 365 h 419"/>
                  <a:gd name="T28" fmla="*/ 77 w 149"/>
                  <a:gd name="T29" fmla="*/ 365 h 419"/>
                  <a:gd name="T30" fmla="*/ 77 w 149"/>
                  <a:gd name="T31" fmla="*/ 353 h 419"/>
                  <a:gd name="T32" fmla="*/ 83 w 149"/>
                  <a:gd name="T33" fmla="*/ 329 h 419"/>
                  <a:gd name="T34" fmla="*/ 83 w 149"/>
                  <a:gd name="T35" fmla="*/ 293 h 419"/>
                  <a:gd name="T36" fmla="*/ 83 w 149"/>
                  <a:gd name="T37" fmla="*/ 257 h 419"/>
                  <a:gd name="T38" fmla="*/ 83 w 149"/>
                  <a:gd name="T39" fmla="*/ 221 h 419"/>
                  <a:gd name="T40" fmla="*/ 77 w 149"/>
                  <a:gd name="T41" fmla="*/ 185 h 419"/>
                  <a:gd name="T42" fmla="*/ 65 w 149"/>
                  <a:gd name="T43" fmla="*/ 155 h 419"/>
                  <a:gd name="T44" fmla="*/ 59 w 149"/>
                  <a:gd name="T45" fmla="*/ 143 h 419"/>
                  <a:gd name="T46" fmla="*/ 53 w 149"/>
                  <a:gd name="T47" fmla="*/ 137 h 419"/>
                  <a:gd name="T48" fmla="*/ 53 w 149"/>
                  <a:gd name="T49" fmla="*/ 120 h 419"/>
                  <a:gd name="T50" fmla="*/ 53 w 149"/>
                  <a:gd name="T51" fmla="*/ 108 h 419"/>
                  <a:gd name="T52" fmla="*/ 47 w 149"/>
                  <a:gd name="T53" fmla="*/ 90 h 419"/>
                  <a:gd name="T54" fmla="*/ 35 w 149"/>
                  <a:gd name="T55" fmla="*/ 54 h 419"/>
                  <a:gd name="T56" fmla="*/ 23 w 149"/>
                  <a:gd name="T57" fmla="*/ 18 h 419"/>
                  <a:gd name="T58" fmla="*/ 17 w 149"/>
                  <a:gd name="T59" fmla="*/ 6 h 419"/>
                  <a:gd name="T60" fmla="*/ 17 w 149"/>
                  <a:gd name="T61" fmla="*/ 0 h 419"/>
                  <a:gd name="T62" fmla="*/ 0 w 149"/>
                  <a:gd name="T63" fmla="*/ 6 h 419"/>
                  <a:gd name="T64" fmla="*/ 6 w 149"/>
                  <a:gd name="T65" fmla="*/ 114 h 419"/>
                  <a:gd name="T66" fmla="*/ 29 w 149"/>
                  <a:gd name="T67" fmla="*/ 96 h 419"/>
                  <a:gd name="T68" fmla="*/ 29 w 149"/>
                  <a:gd name="T69" fmla="*/ 96 h 4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3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>
                  <a:gd name="T0" fmla="*/ 102 w 167"/>
                  <a:gd name="T1" fmla="*/ 18 h 138"/>
                  <a:gd name="T2" fmla="*/ 96 w 167"/>
                  <a:gd name="T3" fmla="*/ 12 h 138"/>
                  <a:gd name="T4" fmla="*/ 90 w 167"/>
                  <a:gd name="T5" fmla="*/ 0 h 138"/>
                  <a:gd name="T6" fmla="*/ 78 w 167"/>
                  <a:gd name="T7" fmla="*/ 0 h 138"/>
                  <a:gd name="T8" fmla="*/ 66 w 167"/>
                  <a:gd name="T9" fmla="*/ 0 h 138"/>
                  <a:gd name="T10" fmla="*/ 60 w 167"/>
                  <a:gd name="T11" fmla="*/ 0 h 138"/>
                  <a:gd name="T12" fmla="*/ 48 w 167"/>
                  <a:gd name="T13" fmla="*/ 6 h 138"/>
                  <a:gd name="T14" fmla="*/ 36 w 167"/>
                  <a:gd name="T15" fmla="*/ 12 h 138"/>
                  <a:gd name="T16" fmla="*/ 30 w 167"/>
                  <a:gd name="T17" fmla="*/ 12 h 138"/>
                  <a:gd name="T18" fmla="*/ 24 w 167"/>
                  <a:gd name="T19" fmla="*/ 24 h 138"/>
                  <a:gd name="T20" fmla="*/ 18 w 167"/>
                  <a:gd name="T21" fmla="*/ 42 h 138"/>
                  <a:gd name="T22" fmla="*/ 6 w 167"/>
                  <a:gd name="T23" fmla="*/ 66 h 138"/>
                  <a:gd name="T24" fmla="*/ 0 w 167"/>
                  <a:gd name="T25" fmla="*/ 72 h 138"/>
                  <a:gd name="T26" fmla="*/ 42 w 167"/>
                  <a:gd name="T27" fmla="*/ 30 h 138"/>
                  <a:gd name="T28" fmla="*/ 30 w 167"/>
                  <a:gd name="T29" fmla="*/ 66 h 138"/>
                  <a:gd name="T30" fmla="*/ 96 w 167"/>
                  <a:gd name="T31" fmla="*/ 36 h 138"/>
                  <a:gd name="T32" fmla="*/ 120 w 167"/>
                  <a:gd name="T33" fmla="*/ 78 h 138"/>
                  <a:gd name="T34" fmla="*/ 120 w 167"/>
                  <a:gd name="T35" fmla="*/ 54 h 138"/>
                  <a:gd name="T36" fmla="*/ 167 w 167"/>
                  <a:gd name="T37" fmla="*/ 138 h 138"/>
                  <a:gd name="T38" fmla="*/ 167 w 167"/>
                  <a:gd name="T39" fmla="*/ 120 h 138"/>
                  <a:gd name="T40" fmla="*/ 161 w 167"/>
                  <a:gd name="T41" fmla="*/ 102 h 138"/>
                  <a:gd name="T42" fmla="*/ 138 w 167"/>
                  <a:gd name="T43" fmla="*/ 60 h 138"/>
                  <a:gd name="T44" fmla="*/ 114 w 167"/>
                  <a:gd name="T45" fmla="*/ 30 h 138"/>
                  <a:gd name="T46" fmla="*/ 108 w 167"/>
                  <a:gd name="T47" fmla="*/ 24 h 138"/>
                  <a:gd name="T48" fmla="*/ 102 w 167"/>
                  <a:gd name="T49" fmla="*/ 18 h 138"/>
                  <a:gd name="T50" fmla="*/ 102 w 167"/>
                  <a:gd name="T51" fmla="*/ 18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4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>
                  <a:gd name="T0" fmla="*/ 0 w 113"/>
                  <a:gd name="T1" fmla="*/ 0 h 114"/>
                  <a:gd name="T2" fmla="*/ 6 w 113"/>
                  <a:gd name="T3" fmla="*/ 0 h 114"/>
                  <a:gd name="T4" fmla="*/ 24 w 113"/>
                  <a:gd name="T5" fmla="*/ 6 h 114"/>
                  <a:gd name="T6" fmla="*/ 48 w 113"/>
                  <a:gd name="T7" fmla="*/ 18 h 114"/>
                  <a:gd name="T8" fmla="*/ 71 w 113"/>
                  <a:gd name="T9" fmla="*/ 36 h 114"/>
                  <a:gd name="T10" fmla="*/ 83 w 113"/>
                  <a:gd name="T11" fmla="*/ 48 h 114"/>
                  <a:gd name="T12" fmla="*/ 95 w 113"/>
                  <a:gd name="T13" fmla="*/ 66 h 114"/>
                  <a:gd name="T14" fmla="*/ 107 w 113"/>
                  <a:gd name="T15" fmla="*/ 90 h 114"/>
                  <a:gd name="T16" fmla="*/ 113 w 113"/>
                  <a:gd name="T17" fmla="*/ 114 h 114"/>
                  <a:gd name="T18" fmla="*/ 83 w 113"/>
                  <a:gd name="T19" fmla="*/ 66 h 114"/>
                  <a:gd name="T20" fmla="*/ 60 w 113"/>
                  <a:gd name="T21" fmla="*/ 78 h 114"/>
                  <a:gd name="T22" fmla="*/ 71 w 113"/>
                  <a:gd name="T23" fmla="*/ 54 h 114"/>
                  <a:gd name="T24" fmla="*/ 12 w 113"/>
                  <a:gd name="T25" fmla="*/ 78 h 114"/>
                  <a:gd name="T26" fmla="*/ 60 w 113"/>
                  <a:gd name="T27" fmla="*/ 48 h 114"/>
                  <a:gd name="T28" fmla="*/ 60 w 113"/>
                  <a:gd name="T29" fmla="*/ 42 h 114"/>
                  <a:gd name="T30" fmla="*/ 54 w 113"/>
                  <a:gd name="T31" fmla="*/ 30 h 114"/>
                  <a:gd name="T32" fmla="*/ 36 w 113"/>
                  <a:gd name="T33" fmla="*/ 18 h 114"/>
                  <a:gd name="T34" fmla="*/ 0 w 113"/>
                  <a:gd name="T35" fmla="*/ 0 h 114"/>
                  <a:gd name="T36" fmla="*/ 0 w 113"/>
                  <a:gd name="T37" fmla="*/ 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5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>
                  <a:gd name="T0" fmla="*/ 54 w 66"/>
                  <a:gd name="T1" fmla="*/ 0 h 60"/>
                  <a:gd name="T2" fmla="*/ 42 w 66"/>
                  <a:gd name="T3" fmla="*/ 18 h 60"/>
                  <a:gd name="T4" fmla="*/ 36 w 66"/>
                  <a:gd name="T5" fmla="*/ 6 h 60"/>
                  <a:gd name="T6" fmla="*/ 24 w 66"/>
                  <a:gd name="T7" fmla="*/ 30 h 60"/>
                  <a:gd name="T8" fmla="*/ 18 w 66"/>
                  <a:gd name="T9" fmla="*/ 36 h 60"/>
                  <a:gd name="T10" fmla="*/ 6 w 66"/>
                  <a:gd name="T11" fmla="*/ 48 h 60"/>
                  <a:gd name="T12" fmla="*/ 0 w 66"/>
                  <a:gd name="T13" fmla="*/ 60 h 60"/>
                  <a:gd name="T14" fmla="*/ 12 w 66"/>
                  <a:gd name="T15" fmla="*/ 54 h 60"/>
                  <a:gd name="T16" fmla="*/ 30 w 66"/>
                  <a:gd name="T17" fmla="*/ 36 h 60"/>
                  <a:gd name="T18" fmla="*/ 54 w 66"/>
                  <a:gd name="T19" fmla="*/ 18 h 60"/>
                  <a:gd name="T20" fmla="*/ 66 w 66"/>
                  <a:gd name="T21" fmla="*/ 6 h 60"/>
                  <a:gd name="T22" fmla="*/ 54 w 66"/>
                  <a:gd name="T23" fmla="*/ 0 h 60"/>
                  <a:gd name="T24" fmla="*/ 54 w 66"/>
                  <a:gd name="T25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6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>
                  <a:gd name="T0" fmla="*/ 131 w 161"/>
                  <a:gd name="T1" fmla="*/ 53 h 179"/>
                  <a:gd name="T2" fmla="*/ 137 w 161"/>
                  <a:gd name="T3" fmla="*/ 53 h 179"/>
                  <a:gd name="T4" fmla="*/ 143 w 161"/>
                  <a:gd name="T5" fmla="*/ 41 h 179"/>
                  <a:gd name="T6" fmla="*/ 155 w 161"/>
                  <a:gd name="T7" fmla="*/ 35 h 179"/>
                  <a:gd name="T8" fmla="*/ 161 w 161"/>
                  <a:gd name="T9" fmla="*/ 24 h 179"/>
                  <a:gd name="T10" fmla="*/ 161 w 161"/>
                  <a:gd name="T11" fmla="*/ 12 h 179"/>
                  <a:gd name="T12" fmla="*/ 161 w 161"/>
                  <a:gd name="T13" fmla="*/ 0 h 179"/>
                  <a:gd name="T14" fmla="*/ 149 w 161"/>
                  <a:gd name="T15" fmla="*/ 24 h 179"/>
                  <a:gd name="T16" fmla="*/ 143 w 161"/>
                  <a:gd name="T17" fmla="*/ 35 h 179"/>
                  <a:gd name="T18" fmla="*/ 131 w 161"/>
                  <a:gd name="T19" fmla="*/ 35 h 179"/>
                  <a:gd name="T20" fmla="*/ 119 w 161"/>
                  <a:gd name="T21" fmla="*/ 41 h 179"/>
                  <a:gd name="T22" fmla="*/ 125 w 161"/>
                  <a:gd name="T23" fmla="*/ 53 h 179"/>
                  <a:gd name="T24" fmla="*/ 95 w 161"/>
                  <a:gd name="T25" fmla="*/ 95 h 179"/>
                  <a:gd name="T26" fmla="*/ 0 w 161"/>
                  <a:gd name="T27" fmla="*/ 137 h 179"/>
                  <a:gd name="T28" fmla="*/ 60 w 161"/>
                  <a:gd name="T29" fmla="*/ 119 h 179"/>
                  <a:gd name="T30" fmla="*/ 54 w 161"/>
                  <a:gd name="T31" fmla="*/ 125 h 179"/>
                  <a:gd name="T32" fmla="*/ 48 w 161"/>
                  <a:gd name="T33" fmla="*/ 131 h 179"/>
                  <a:gd name="T34" fmla="*/ 24 w 161"/>
                  <a:gd name="T35" fmla="*/ 155 h 179"/>
                  <a:gd name="T36" fmla="*/ 12 w 161"/>
                  <a:gd name="T37" fmla="*/ 167 h 179"/>
                  <a:gd name="T38" fmla="*/ 0 w 161"/>
                  <a:gd name="T39" fmla="*/ 173 h 179"/>
                  <a:gd name="T40" fmla="*/ 0 w 161"/>
                  <a:gd name="T41" fmla="*/ 179 h 179"/>
                  <a:gd name="T42" fmla="*/ 6 w 161"/>
                  <a:gd name="T43" fmla="*/ 173 h 179"/>
                  <a:gd name="T44" fmla="*/ 30 w 161"/>
                  <a:gd name="T45" fmla="*/ 155 h 179"/>
                  <a:gd name="T46" fmla="*/ 48 w 161"/>
                  <a:gd name="T47" fmla="*/ 143 h 179"/>
                  <a:gd name="T48" fmla="*/ 71 w 161"/>
                  <a:gd name="T49" fmla="*/ 125 h 179"/>
                  <a:gd name="T50" fmla="*/ 95 w 161"/>
                  <a:gd name="T51" fmla="*/ 107 h 179"/>
                  <a:gd name="T52" fmla="*/ 119 w 161"/>
                  <a:gd name="T53" fmla="*/ 77 h 179"/>
                  <a:gd name="T54" fmla="*/ 131 w 161"/>
                  <a:gd name="T55" fmla="*/ 59 h 179"/>
                  <a:gd name="T56" fmla="*/ 131 w 161"/>
                  <a:gd name="T57" fmla="*/ 53 h 179"/>
                  <a:gd name="T58" fmla="*/ 131 w 161"/>
                  <a:gd name="T59" fmla="*/ 53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7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>
                  <a:gd name="T0" fmla="*/ 24 w 72"/>
                  <a:gd name="T1" fmla="*/ 36 h 54"/>
                  <a:gd name="T2" fmla="*/ 48 w 72"/>
                  <a:gd name="T3" fmla="*/ 24 h 54"/>
                  <a:gd name="T4" fmla="*/ 60 w 72"/>
                  <a:gd name="T5" fmla="*/ 12 h 54"/>
                  <a:gd name="T6" fmla="*/ 66 w 72"/>
                  <a:gd name="T7" fmla="*/ 6 h 54"/>
                  <a:gd name="T8" fmla="*/ 72 w 72"/>
                  <a:gd name="T9" fmla="*/ 0 h 54"/>
                  <a:gd name="T10" fmla="*/ 42 w 72"/>
                  <a:gd name="T11" fmla="*/ 18 h 54"/>
                  <a:gd name="T12" fmla="*/ 30 w 72"/>
                  <a:gd name="T13" fmla="*/ 24 h 54"/>
                  <a:gd name="T14" fmla="*/ 24 w 72"/>
                  <a:gd name="T15" fmla="*/ 24 h 54"/>
                  <a:gd name="T16" fmla="*/ 18 w 72"/>
                  <a:gd name="T17" fmla="*/ 18 h 54"/>
                  <a:gd name="T18" fmla="*/ 12 w 72"/>
                  <a:gd name="T19" fmla="*/ 12 h 54"/>
                  <a:gd name="T20" fmla="*/ 0 w 72"/>
                  <a:gd name="T21" fmla="*/ 54 h 54"/>
                  <a:gd name="T22" fmla="*/ 12 w 72"/>
                  <a:gd name="T23" fmla="*/ 42 h 54"/>
                  <a:gd name="T24" fmla="*/ 24 w 72"/>
                  <a:gd name="T25" fmla="*/ 36 h 54"/>
                  <a:gd name="T26" fmla="*/ 24 w 72"/>
                  <a:gd name="T27" fmla="*/ 36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8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>
                  <a:gd name="T0" fmla="*/ 12 w 12"/>
                  <a:gd name="T1" fmla="*/ 0 h 54"/>
                  <a:gd name="T2" fmla="*/ 0 w 12"/>
                  <a:gd name="T3" fmla="*/ 12 h 54"/>
                  <a:gd name="T4" fmla="*/ 0 w 12"/>
                  <a:gd name="T5" fmla="*/ 18 h 54"/>
                  <a:gd name="T6" fmla="*/ 6 w 12"/>
                  <a:gd name="T7" fmla="*/ 54 h 54"/>
                  <a:gd name="T8" fmla="*/ 12 w 12"/>
                  <a:gd name="T9" fmla="*/ 36 h 54"/>
                  <a:gd name="T10" fmla="*/ 12 w 12"/>
                  <a:gd name="T11" fmla="*/ 18 h 54"/>
                  <a:gd name="T12" fmla="*/ 12 w 12"/>
                  <a:gd name="T13" fmla="*/ 6 h 54"/>
                  <a:gd name="T14" fmla="*/ 12 w 12"/>
                  <a:gd name="T15" fmla="*/ 0 h 54"/>
                  <a:gd name="T16" fmla="*/ 12 w 1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9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>
                  <a:gd name="T0" fmla="*/ 48 w 48"/>
                  <a:gd name="T1" fmla="*/ 6 h 72"/>
                  <a:gd name="T2" fmla="*/ 48 w 48"/>
                  <a:gd name="T3" fmla="*/ 6 h 72"/>
                  <a:gd name="T4" fmla="*/ 48 w 48"/>
                  <a:gd name="T5" fmla="*/ 6 h 72"/>
                  <a:gd name="T6" fmla="*/ 48 w 48"/>
                  <a:gd name="T7" fmla="*/ 6 h 72"/>
                  <a:gd name="T8" fmla="*/ 6 w 48"/>
                  <a:gd name="T9" fmla="*/ 0 h 72"/>
                  <a:gd name="T10" fmla="*/ 42 w 48"/>
                  <a:gd name="T11" fmla="*/ 12 h 72"/>
                  <a:gd name="T12" fmla="*/ 42 w 48"/>
                  <a:gd name="T13" fmla="*/ 12 h 72"/>
                  <a:gd name="T14" fmla="*/ 0 w 48"/>
                  <a:gd name="T15" fmla="*/ 72 h 72"/>
                  <a:gd name="T16" fmla="*/ 18 w 48"/>
                  <a:gd name="T17" fmla="*/ 54 h 72"/>
                  <a:gd name="T18" fmla="*/ 18 w 48"/>
                  <a:gd name="T19" fmla="*/ 66 h 72"/>
                  <a:gd name="T20" fmla="*/ 48 w 48"/>
                  <a:gd name="T21" fmla="*/ 6 h 72"/>
                  <a:gd name="T22" fmla="*/ 48 w 48"/>
                  <a:gd name="T23" fmla="*/ 6 h 72"/>
                  <a:gd name="T24" fmla="*/ 48 w 48"/>
                  <a:gd name="T25" fmla="*/ 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0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>
                  <a:gd name="T0" fmla="*/ 287 w 287"/>
                  <a:gd name="T1" fmla="*/ 0 h 84"/>
                  <a:gd name="T2" fmla="*/ 0 w 287"/>
                  <a:gd name="T3" fmla="*/ 84 h 84"/>
                  <a:gd name="T4" fmla="*/ 168 w 287"/>
                  <a:gd name="T5" fmla="*/ 36 h 84"/>
                  <a:gd name="T6" fmla="*/ 114 w 287"/>
                  <a:gd name="T7" fmla="*/ 60 h 84"/>
                  <a:gd name="T8" fmla="*/ 276 w 287"/>
                  <a:gd name="T9" fmla="*/ 18 h 84"/>
                  <a:gd name="T10" fmla="*/ 287 w 287"/>
                  <a:gd name="T11" fmla="*/ 0 h 84"/>
                  <a:gd name="T12" fmla="*/ 287 w 287"/>
                  <a:gd name="T1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1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>
                  <a:gd name="T0" fmla="*/ 6 w 66"/>
                  <a:gd name="T1" fmla="*/ 0 h 108"/>
                  <a:gd name="T2" fmla="*/ 66 w 66"/>
                  <a:gd name="T3" fmla="*/ 6 h 108"/>
                  <a:gd name="T4" fmla="*/ 0 w 66"/>
                  <a:gd name="T5" fmla="*/ 84 h 108"/>
                  <a:gd name="T6" fmla="*/ 54 w 66"/>
                  <a:gd name="T7" fmla="*/ 24 h 108"/>
                  <a:gd name="T8" fmla="*/ 6 w 66"/>
                  <a:gd name="T9" fmla="*/ 108 h 108"/>
                  <a:gd name="T10" fmla="*/ 6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2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>
                  <a:gd name="T0" fmla="*/ 36 w 77"/>
                  <a:gd name="T1" fmla="*/ 0 h 42"/>
                  <a:gd name="T2" fmla="*/ 42 w 77"/>
                  <a:gd name="T3" fmla="*/ 0 h 42"/>
                  <a:gd name="T4" fmla="*/ 60 w 77"/>
                  <a:gd name="T5" fmla="*/ 6 h 42"/>
                  <a:gd name="T6" fmla="*/ 48 w 77"/>
                  <a:gd name="T7" fmla="*/ 6 h 42"/>
                  <a:gd name="T8" fmla="*/ 42 w 77"/>
                  <a:gd name="T9" fmla="*/ 6 h 42"/>
                  <a:gd name="T10" fmla="*/ 60 w 77"/>
                  <a:gd name="T11" fmla="*/ 6 h 42"/>
                  <a:gd name="T12" fmla="*/ 0 w 77"/>
                  <a:gd name="T13" fmla="*/ 24 h 42"/>
                  <a:gd name="T14" fmla="*/ 71 w 77"/>
                  <a:gd name="T15" fmla="*/ 6 h 42"/>
                  <a:gd name="T16" fmla="*/ 66 w 77"/>
                  <a:gd name="T17" fmla="*/ 42 h 42"/>
                  <a:gd name="T18" fmla="*/ 77 w 77"/>
                  <a:gd name="T19" fmla="*/ 6 h 42"/>
                  <a:gd name="T20" fmla="*/ 36 w 77"/>
                  <a:gd name="T21" fmla="*/ 0 h 42"/>
                  <a:gd name="T22" fmla="*/ 36 w 77"/>
                  <a:gd name="T23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3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>
                  <a:gd name="T0" fmla="*/ 66 w 66"/>
                  <a:gd name="T1" fmla="*/ 6 h 30"/>
                  <a:gd name="T2" fmla="*/ 0 w 66"/>
                  <a:gd name="T3" fmla="*/ 0 h 30"/>
                  <a:gd name="T4" fmla="*/ 54 w 66"/>
                  <a:gd name="T5" fmla="*/ 6 h 30"/>
                  <a:gd name="T6" fmla="*/ 18 w 66"/>
                  <a:gd name="T7" fmla="*/ 18 h 30"/>
                  <a:gd name="T8" fmla="*/ 60 w 66"/>
                  <a:gd name="T9" fmla="*/ 12 h 30"/>
                  <a:gd name="T10" fmla="*/ 60 w 66"/>
                  <a:gd name="T11" fmla="*/ 30 h 30"/>
                  <a:gd name="T12" fmla="*/ 60 w 66"/>
                  <a:gd name="T13" fmla="*/ 30 h 30"/>
                  <a:gd name="T14" fmla="*/ 66 w 66"/>
                  <a:gd name="T15" fmla="*/ 6 h 30"/>
                  <a:gd name="T16" fmla="*/ 66 w 66"/>
                  <a:gd name="T17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4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>
                  <a:gd name="T0" fmla="*/ 0 w 18"/>
                  <a:gd name="T1" fmla="*/ 24 h 60"/>
                  <a:gd name="T2" fmla="*/ 12 w 18"/>
                  <a:gd name="T3" fmla="*/ 24 h 60"/>
                  <a:gd name="T4" fmla="*/ 12 w 18"/>
                  <a:gd name="T5" fmla="*/ 60 h 60"/>
                  <a:gd name="T6" fmla="*/ 18 w 18"/>
                  <a:gd name="T7" fmla="*/ 18 h 60"/>
                  <a:gd name="T8" fmla="*/ 18 w 18"/>
                  <a:gd name="T9" fmla="*/ 18 h 60"/>
                  <a:gd name="T10" fmla="*/ 18 w 18"/>
                  <a:gd name="T11" fmla="*/ 0 h 60"/>
                  <a:gd name="T12" fmla="*/ 12 w 18"/>
                  <a:gd name="T13" fmla="*/ 18 h 60"/>
                  <a:gd name="T14" fmla="*/ 0 w 18"/>
                  <a:gd name="T15" fmla="*/ 24 h 60"/>
                  <a:gd name="T16" fmla="*/ 0 w 18"/>
                  <a:gd name="T17" fmla="*/ 24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5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>
                  <a:gd name="T0" fmla="*/ 6 w 6"/>
                  <a:gd name="T1" fmla="*/ 0 h 18"/>
                  <a:gd name="T2" fmla="*/ 0 w 6"/>
                  <a:gd name="T3" fmla="*/ 18 h 18"/>
                  <a:gd name="T4" fmla="*/ 6 w 6"/>
                  <a:gd name="T5" fmla="*/ 12 h 18"/>
                  <a:gd name="T6" fmla="*/ 6 w 6"/>
                  <a:gd name="T7" fmla="*/ 0 h 18"/>
                  <a:gd name="T8" fmla="*/ 6 w 6"/>
                  <a:gd name="T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6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>
                  <a:gd name="T0" fmla="*/ 24 w 30"/>
                  <a:gd name="T1" fmla="*/ 6 h 78"/>
                  <a:gd name="T2" fmla="*/ 18 w 30"/>
                  <a:gd name="T3" fmla="*/ 24 h 78"/>
                  <a:gd name="T4" fmla="*/ 0 w 30"/>
                  <a:gd name="T5" fmla="*/ 18 h 78"/>
                  <a:gd name="T6" fmla="*/ 12 w 30"/>
                  <a:gd name="T7" fmla="*/ 30 h 78"/>
                  <a:gd name="T8" fmla="*/ 6 w 30"/>
                  <a:gd name="T9" fmla="*/ 42 h 78"/>
                  <a:gd name="T10" fmla="*/ 18 w 30"/>
                  <a:gd name="T11" fmla="*/ 78 h 78"/>
                  <a:gd name="T12" fmla="*/ 18 w 30"/>
                  <a:gd name="T13" fmla="*/ 24 h 78"/>
                  <a:gd name="T14" fmla="*/ 24 w 30"/>
                  <a:gd name="T15" fmla="*/ 12 h 78"/>
                  <a:gd name="T16" fmla="*/ 30 w 30"/>
                  <a:gd name="T17" fmla="*/ 6 h 78"/>
                  <a:gd name="T18" fmla="*/ 30 w 30"/>
                  <a:gd name="T19" fmla="*/ 6 h 78"/>
                  <a:gd name="T20" fmla="*/ 12 w 30"/>
                  <a:gd name="T21" fmla="*/ 0 h 78"/>
                  <a:gd name="T22" fmla="*/ 24 w 30"/>
                  <a:gd name="T23" fmla="*/ 6 h 78"/>
                  <a:gd name="T24" fmla="*/ 24 w 30"/>
                  <a:gd name="T25" fmla="*/ 6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7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>
                  <a:gd name="T0" fmla="*/ 6 w 24"/>
                  <a:gd name="T1" fmla="*/ 0 h 24"/>
                  <a:gd name="T2" fmla="*/ 0 w 24"/>
                  <a:gd name="T3" fmla="*/ 0 h 24"/>
                  <a:gd name="T4" fmla="*/ 6 w 24"/>
                  <a:gd name="T5" fmla="*/ 0 h 24"/>
                  <a:gd name="T6" fmla="*/ 12 w 24"/>
                  <a:gd name="T7" fmla="*/ 6 h 24"/>
                  <a:gd name="T8" fmla="*/ 24 w 24"/>
                  <a:gd name="T9" fmla="*/ 24 h 24"/>
                  <a:gd name="T10" fmla="*/ 24 w 24"/>
                  <a:gd name="T11" fmla="*/ 18 h 24"/>
                  <a:gd name="T12" fmla="*/ 18 w 24"/>
                  <a:gd name="T13" fmla="*/ 6 h 24"/>
                  <a:gd name="T14" fmla="*/ 12 w 24"/>
                  <a:gd name="T15" fmla="*/ 0 h 24"/>
                  <a:gd name="T16" fmla="*/ 6 w 24"/>
                  <a:gd name="T17" fmla="*/ 0 h 24"/>
                  <a:gd name="T18" fmla="*/ 6 w 24"/>
                  <a:gd name="T19" fmla="*/ 0 h 24"/>
                  <a:gd name="T20" fmla="*/ 6 w 24"/>
                  <a:gd name="T2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8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>
                  <a:gd name="T0" fmla="*/ 215 w 215"/>
                  <a:gd name="T1" fmla="*/ 0 h 216"/>
                  <a:gd name="T2" fmla="*/ 147 w 215"/>
                  <a:gd name="T3" fmla="*/ 36 h 216"/>
                  <a:gd name="T4" fmla="*/ 132 w 215"/>
                  <a:gd name="T5" fmla="*/ 49 h 216"/>
                  <a:gd name="T6" fmla="*/ 104 w 215"/>
                  <a:gd name="T7" fmla="*/ 79 h 216"/>
                  <a:gd name="T8" fmla="*/ 87 w 215"/>
                  <a:gd name="T9" fmla="*/ 114 h 216"/>
                  <a:gd name="T10" fmla="*/ 48 w 215"/>
                  <a:gd name="T11" fmla="*/ 156 h 216"/>
                  <a:gd name="T12" fmla="*/ 42 w 215"/>
                  <a:gd name="T13" fmla="*/ 166 h 216"/>
                  <a:gd name="T14" fmla="*/ 29 w 215"/>
                  <a:gd name="T15" fmla="*/ 177 h 216"/>
                  <a:gd name="T16" fmla="*/ 0 w 215"/>
                  <a:gd name="T17" fmla="*/ 208 h 216"/>
                  <a:gd name="T18" fmla="*/ 48 w 215"/>
                  <a:gd name="T19" fmla="*/ 216 h 216"/>
                  <a:gd name="T20" fmla="*/ 215 w 215"/>
                  <a:gd name="T21" fmla="*/ 0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9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>
                  <a:gd name="T0" fmla="*/ 212 w 212"/>
                  <a:gd name="T1" fmla="*/ 0 h 179"/>
                  <a:gd name="T2" fmla="*/ 144 w 212"/>
                  <a:gd name="T3" fmla="*/ 36 h 179"/>
                  <a:gd name="T4" fmla="*/ 0 w 212"/>
                  <a:gd name="T5" fmla="*/ 179 h 179"/>
                  <a:gd name="T6" fmla="*/ 177 w 212"/>
                  <a:gd name="T7" fmla="*/ 85 h 179"/>
                  <a:gd name="T8" fmla="*/ 212 w 212"/>
                  <a:gd name="T9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0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>
                  <a:gd name="T0" fmla="*/ 0 w 64"/>
                  <a:gd name="T1" fmla="*/ 22 h 79"/>
                  <a:gd name="T2" fmla="*/ 64 w 64"/>
                  <a:gd name="T3" fmla="*/ 79 h 79"/>
                  <a:gd name="T4" fmla="*/ 60 w 64"/>
                  <a:gd name="T5" fmla="*/ 0 h 79"/>
                  <a:gd name="T6" fmla="*/ 0 w 64"/>
                  <a:gd name="T7" fmla="*/ 22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1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>
                  <a:gd name="T0" fmla="*/ 0 w 137"/>
                  <a:gd name="T1" fmla="*/ 0 h 207"/>
                  <a:gd name="T2" fmla="*/ 17 w 137"/>
                  <a:gd name="T3" fmla="*/ 87 h 207"/>
                  <a:gd name="T4" fmla="*/ 69 w 137"/>
                  <a:gd name="T5" fmla="*/ 154 h 207"/>
                  <a:gd name="T6" fmla="*/ 137 w 137"/>
                  <a:gd name="T7" fmla="*/ 207 h 207"/>
                  <a:gd name="T8" fmla="*/ 0 w 137"/>
                  <a:gd name="T9" fmla="*/ 0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2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>
                  <a:gd name="T0" fmla="*/ 0 w 65"/>
                  <a:gd name="T1" fmla="*/ 222 h 222"/>
                  <a:gd name="T2" fmla="*/ 40 w 65"/>
                  <a:gd name="T3" fmla="*/ 142 h 222"/>
                  <a:gd name="T4" fmla="*/ 65 w 65"/>
                  <a:gd name="T5" fmla="*/ 72 h 222"/>
                  <a:gd name="T6" fmla="*/ 7 w 65"/>
                  <a:gd name="T7" fmla="*/ 0 h 222"/>
                  <a:gd name="T8" fmla="*/ 0 w 65"/>
                  <a:gd name="T9" fmla="*/ 222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8233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s-ES" noProof="0" smtClean="0"/>
              <a:t>Click to edit Master title style</a:t>
            </a:r>
          </a:p>
        </p:txBody>
      </p:sp>
      <p:sp>
        <p:nvSpPr>
          <p:cNvPr id="8234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3575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s-ES" noProof="0" smtClean="0"/>
              <a:t>Click to edit Master subtitle style</a:t>
            </a:r>
          </a:p>
        </p:txBody>
      </p:sp>
      <p:sp>
        <p:nvSpPr>
          <p:cNvPr id="8235" name="Rectangle 4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236" name="Rectangle 4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237" name="Rectangle 4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54520E9-59E1-4987-B4F0-54192ED606C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8E85AA-07BD-4F1C-9FC8-9669F9B2BD53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8244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8750"/>
            <a:ext cx="2057400" cy="59721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8750"/>
            <a:ext cx="6019800" cy="59721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6E5ECB-1471-4F45-8082-FD711BD36FCB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5190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CA3963-4C6F-4F58-9079-C5A390FC07B1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606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B83A8E-59C7-4D7E-947C-B015EE2262A9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500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0817C3-736C-43B0-9860-604BFF9BDA83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1115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40A808-7408-4129-8242-C717338ADB93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82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2A6A46-E6AD-43A7-8615-451EEB87BD77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193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530ABA-2B4E-410E-BCB8-700C49154C90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3593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EEBE8B-190D-4EFE-AF0D-2E8B182B0B1E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8059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121A15-C523-4410-9917-C7122F448EF3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9592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7171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>
                <a:gd name="T0" fmla="*/ 149 w 3934"/>
                <a:gd name="T1" fmla="*/ 1505 h 1505"/>
                <a:gd name="T2" fmla="*/ 687 w 3934"/>
                <a:gd name="T3" fmla="*/ 1331 h 1505"/>
                <a:gd name="T4" fmla="*/ 1213 w 3934"/>
                <a:gd name="T5" fmla="*/ 1157 h 1505"/>
                <a:gd name="T6" fmla="*/ 1728 w 3934"/>
                <a:gd name="T7" fmla="*/ 977 h 1505"/>
                <a:gd name="T8" fmla="*/ 2218 w 3934"/>
                <a:gd name="T9" fmla="*/ 792 h 1505"/>
                <a:gd name="T10" fmla="*/ 2457 w 3934"/>
                <a:gd name="T11" fmla="*/ 696 h 1505"/>
                <a:gd name="T12" fmla="*/ 2690 w 3934"/>
                <a:gd name="T13" fmla="*/ 606 h 1505"/>
                <a:gd name="T14" fmla="*/ 2918 w 3934"/>
                <a:gd name="T15" fmla="*/ 510 h 1505"/>
                <a:gd name="T16" fmla="*/ 3139 w 3934"/>
                <a:gd name="T17" fmla="*/ 420 h 1505"/>
                <a:gd name="T18" fmla="*/ 3348 w 3934"/>
                <a:gd name="T19" fmla="*/ 324 h 1505"/>
                <a:gd name="T20" fmla="*/ 3551 w 3934"/>
                <a:gd name="T21" fmla="*/ 234 h 1505"/>
                <a:gd name="T22" fmla="*/ 3749 w 3934"/>
                <a:gd name="T23" fmla="*/ 138 h 1505"/>
                <a:gd name="T24" fmla="*/ 3934 w 3934"/>
                <a:gd name="T25" fmla="*/ 48 h 1505"/>
                <a:gd name="T26" fmla="*/ 3934 w 3934"/>
                <a:gd name="T27" fmla="*/ 0 h 1505"/>
                <a:gd name="T28" fmla="*/ 3743 w 3934"/>
                <a:gd name="T29" fmla="*/ 96 h 1505"/>
                <a:gd name="T30" fmla="*/ 3539 w 3934"/>
                <a:gd name="T31" fmla="*/ 192 h 1505"/>
                <a:gd name="T32" fmla="*/ 3330 w 3934"/>
                <a:gd name="T33" fmla="*/ 288 h 1505"/>
                <a:gd name="T34" fmla="*/ 3115 w 3934"/>
                <a:gd name="T35" fmla="*/ 384 h 1505"/>
                <a:gd name="T36" fmla="*/ 2888 w 3934"/>
                <a:gd name="T37" fmla="*/ 480 h 1505"/>
                <a:gd name="T38" fmla="*/ 2654 w 3934"/>
                <a:gd name="T39" fmla="*/ 576 h 1505"/>
                <a:gd name="T40" fmla="*/ 2409 w 3934"/>
                <a:gd name="T41" fmla="*/ 672 h 1505"/>
                <a:gd name="T42" fmla="*/ 2164 w 3934"/>
                <a:gd name="T43" fmla="*/ 768 h 1505"/>
                <a:gd name="T44" fmla="*/ 1907 w 3934"/>
                <a:gd name="T45" fmla="*/ 864 h 1505"/>
                <a:gd name="T46" fmla="*/ 1650 w 3934"/>
                <a:gd name="T47" fmla="*/ 960 h 1505"/>
                <a:gd name="T48" fmla="*/ 1112 w 3934"/>
                <a:gd name="T49" fmla="*/ 1145 h 1505"/>
                <a:gd name="T50" fmla="*/ 562 w 3934"/>
                <a:gd name="T51" fmla="*/ 1331 h 1505"/>
                <a:gd name="T52" fmla="*/ 0 w 3934"/>
                <a:gd name="T53" fmla="*/ 1505 h 1505"/>
                <a:gd name="T54" fmla="*/ 149 w 3934"/>
                <a:gd name="T55" fmla="*/ 1505 h 1505"/>
                <a:gd name="T56" fmla="*/ 149 w 3934"/>
                <a:gd name="T57" fmla="*/ 1505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2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>
                <a:gd name="T0" fmla="*/ 132 w 1728"/>
                <a:gd name="T1" fmla="*/ 689 h 689"/>
                <a:gd name="T2" fmla="*/ 550 w 1728"/>
                <a:gd name="T3" fmla="*/ 527 h 689"/>
                <a:gd name="T4" fmla="*/ 963 w 1728"/>
                <a:gd name="T5" fmla="*/ 365 h 689"/>
                <a:gd name="T6" fmla="*/ 1160 w 1728"/>
                <a:gd name="T7" fmla="*/ 287 h 689"/>
                <a:gd name="T8" fmla="*/ 1357 w 1728"/>
                <a:gd name="T9" fmla="*/ 203 h 689"/>
                <a:gd name="T10" fmla="*/ 1549 w 1728"/>
                <a:gd name="T11" fmla="*/ 126 h 689"/>
                <a:gd name="T12" fmla="*/ 1728 w 1728"/>
                <a:gd name="T13" fmla="*/ 48 h 689"/>
                <a:gd name="T14" fmla="*/ 1728 w 1728"/>
                <a:gd name="T15" fmla="*/ 0 h 689"/>
                <a:gd name="T16" fmla="*/ 1531 w 1728"/>
                <a:gd name="T17" fmla="*/ 84 h 689"/>
                <a:gd name="T18" fmla="*/ 1327 w 1728"/>
                <a:gd name="T19" fmla="*/ 167 h 689"/>
                <a:gd name="T20" fmla="*/ 1118 w 1728"/>
                <a:gd name="T21" fmla="*/ 257 h 689"/>
                <a:gd name="T22" fmla="*/ 903 w 1728"/>
                <a:gd name="T23" fmla="*/ 341 h 689"/>
                <a:gd name="T24" fmla="*/ 454 w 1728"/>
                <a:gd name="T25" fmla="*/ 515 h 689"/>
                <a:gd name="T26" fmla="*/ 0 w 1728"/>
                <a:gd name="T27" fmla="*/ 689 h 689"/>
                <a:gd name="T28" fmla="*/ 132 w 1728"/>
                <a:gd name="T29" fmla="*/ 689 h 689"/>
                <a:gd name="T30" fmla="*/ 132 w 1728"/>
                <a:gd name="T31" fmla="*/ 689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3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>
                <a:gd name="T0" fmla="*/ 5561 w 5561"/>
                <a:gd name="T1" fmla="*/ 929 h 3447"/>
                <a:gd name="T2" fmla="*/ 5537 w 5561"/>
                <a:gd name="T3" fmla="*/ 773 h 3447"/>
                <a:gd name="T4" fmla="*/ 5453 w 5561"/>
                <a:gd name="T5" fmla="*/ 629 h 3447"/>
                <a:gd name="T6" fmla="*/ 5327 w 5561"/>
                <a:gd name="T7" fmla="*/ 492 h 3447"/>
                <a:gd name="T8" fmla="*/ 5148 w 5561"/>
                <a:gd name="T9" fmla="*/ 366 h 3447"/>
                <a:gd name="T10" fmla="*/ 4921 w 5561"/>
                <a:gd name="T11" fmla="*/ 252 h 3447"/>
                <a:gd name="T12" fmla="*/ 4652 w 5561"/>
                <a:gd name="T13" fmla="*/ 144 h 3447"/>
                <a:gd name="T14" fmla="*/ 4341 w 5561"/>
                <a:gd name="T15" fmla="*/ 48 h 3447"/>
                <a:gd name="T16" fmla="*/ 4000 w 5561"/>
                <a:gd name="T17" fmla="*/ 0 h 3447"/>
                <a:gd name="T18" fmla="*/ 4359 w 5561"/>
                <a:gd name="T19" fmla="*/ 90 h 3447"/>
                <a:gd name="T20" fmla="*/ 4670 w 5561"/>
                <a:gd name="T21" fmla="*/ 192 h 3447"/>
                <a:gd name="T22" fmla="*/ 4933 w 5561"/>
                <a:gd name="T23" fmla="*/ 306 h 3447"/>
                <a:gd name="T24" fmla="*/ 5148 w 5561"/>
                <a:gd name="T25" fmla="*/ 426 h 3447"/>
                <a:gd name="T26" fmla="*/ 5315 w 5561"/>
                <a:gd name="T27" fmla="*/ 557 h 3447"/>
                <a:gd name="T28" fmla="*/ 5429 w 5561"/>
                <a:gd name="T29" fmla="*/ 701 h 3447"/>
                <a:gd name="T30" fmla="*/ 5489 w 5561"/>
                <a:gd name="T31" fmla="*/ 851 h 3447"/>
                <a:gd name="T32" fmla="*/ 5489 w 5561"/>
                <a:gd name="T33" fmla="*/ 1013 h 3447"/>
                <a:gd name="T34" fmla="*/ 5441 w 5561"/>
                <a:gd name="T35" fmla="*/ 1163 h 3447"/>
                <a:gd name="T36" fmla="*/ 5345 w 5561"/>
                <a:gd name="T37" fmla="*/ 1319 h 3447"/>
                <a:gd name="T38" fmla="*/ 5202 w 5561"/>
                <a:gd name="T39" fmla="*/ 1475 h 3447"/>
                <a:gd name="T40" fmla="*/ 5017 w 5561"/>
                <a:gd name="T41" fmla="*/ 1630 h 3447"/>
                <a:gd name="T42" fmla="*/ 4789 w 5561"/>
                <a:gd name="T43" fmla="*/ 1786 h 3447"/>
                <a:gd name="T44" fmla="*/ 4526 w 5561"/>
                <a:gd name="T45" fmla="*/ 1948 h 3447"/>
                <a:gd name="T46" fmla="*/ 4215 w 5561"/>
                <a:gd name="T47" fmla="*/ 2104 h 3447"/>
                <a:gd name="T48" fmla="*/ 3875 w 5561"/>
                <a:gd name="T49" fmla="*/ 2260 h 3447"/>
                <a:gd name="T50" fmla="*/ 3498 w 5561"/>
                <a:gd name="T51" fmla="*/ 2416 h 3447"/>
                <a:gd name="T52" fmla="*/ 3085 w 5561"/>
                <a:gd name="T53" fmla="*/ 2566 h 3447"/>
                <a:gd name="T54" fmla="*/ 2643 w 5561"/>
                <a:gd name="T55" fmla="*/ 2715 h 3447"/>
                <a:gd name="T56" fmla="*/ 2164 w 5561"/>
                <a:gd name="T57" fmla="*/ 2865 h 3447"/>
                <a:gd name="T58" fmla="*/ 1662 w 5561"/>
                <a:gd name="T59" fmla="*/ 3009 h 3447"/>
                <a:gd name="T60" fmla="*/ 1136 w 5561"/>
                <a:gd name="T61" fmla="*/ 3147 h 3447"/>
                <a:gd name="T62" fmla="*/ 580 w 5561"/>
                <a:gd name="T63" fmla="*/ 3279 h 3447"/>
                <a:gd name="T64" fmla="*/ 0 w 5561"/>
                <a:gd name="T65" fmla="*/ 3447 h 3447"/>
                <a:gd name="T66" fmla="*/ 867 w 5561"/>
                <a:gd name="T67" fmla="*/ 3249 h 3447"/>
                <a:gd name="T68" fmla="*/ 1417 w 5561"/>
                <a:gd name="T69" fmla="*/ 3105 h 3447"/>
                <a:gd name="T70" fmla="*/ 1937 w 5561"/>
                <a:gd name="T71" fmla="*/ 2961 h 3447"/>
                <a:gd name="T72" fmla="*/ 2434 w 5561"/>
                <a:gd name="T73" fmla="*/ 2817 h 3447"/>
                <a:gd name="T74" fmla="*/ 2900 w 5561"/>
                <a:gd name="T75" fmla="*/ 2668 h 3447"/>
                <a:gd name="T76" fmla="*/ 3330 w 5561"/>
                <a:gd name="T77" fmla="*/ 2512 h 3447"/>
                <a:gd name="T78" fmla="*/ 3731 w 5561"/>
                <a:gd name="T79" fmla="*/ 2356 h 3447"/>
                <a:gd name="T80" fmla="*/ 4096 w 5561"/>
                <a:gd name="T81" fmla="*/ 2200 h 3447"/>
                <a:gd name="T82" fmla="*/ 4425 w 5561"/>
                <a:gd name="T83" fmla="*/ 2038 h 3447"/>
                <a:gd name="T84" fmla="*/ 4718 w 5561"/>
                <a:gd name="T85" fmla="*/ 1876 h 3447"/>
                <a:gd name="T86" fmla="*/ 4969 w 5561"/>
                <a:gd name="T87" fmla="*/ 1720 h 3447"/>
                <a:gd name="T88" fmla="*/ 5178 w 5561"/>
                <a:gd name="T89" fmla="*/ 1559 h 3447"/>
                <a:gd name="T90" fmla="*/ 5339 w 5561"/>
                <a:gd name="T91" fmla="*/ 1397 h 3447"/>
                <a:gd name="T92" fmla="*/ 5459 w 5561"/>
                <a:gd name="T93" fmla="*/ 1241 h 3447"/>
                <a:gd name="T94" fmla="*/ 5537 w 5561"/>
                <a:gd name="T95" fmla="*/ 1085 h 3447"/>
                <a:gd name="T96" fmla="*/ 5555 w 5561"/>
                <a:gd name="T97" fmla="*/ 1007 h 3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4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>
                <a:gd name="T0" fmla="*/ 813 w 813"/>
                <a:gd name="T1" fmla="*/ 222 h 276"/>
                <a:gd name="T2" fmla="*/ 670 w 813"/>
                <a:gd name="T3" fmla="*/ 162 h 276"/>
                <a:gd name="T4" fmla="*/ 514 w 813"/>
                <a:gd name="T5" fmla="*/ 108 h 276"/>
                <a:gd name="T6" fmla="*/ 347 w 813"/>
                <a:gd name="T7" fmla="*/ 54 h 276"/>
                <a:gd name="T8" fmla="*/ 167 w 813"/>
                <a:gd name="T9" fmla="*/ 0 h 276"/>
                <a:gd name="T10" fmla="*/ 0 w 813"/>
                <a:gd name="T11" fmla="*/ 0 h 276"/>
                <a:gd name="T12" fmla="*/ 227 w 813"/>
                <a:gd name="T13" fmla="*/ 60 h 276"/>
                <a:gd name="T14" fmla="*/ 442 w 813"/>
                <a:gd name="T15" fmla="*/ 132 h 276"/>
                <a:gd name="T16" fmla="*/ 634 w 813"/>
                <a:gd name="T17" fmla="*/ 204 h 276"/>
                <a:gd name="T18" fmla="*/ 813 w 813"/>
                <a:gd name="T19" fmla="*/ 276 h 276"/>
                <a:gd name="T20" fmla="*/ 813 w 813"/>
                <a:gd name="T21" fmla="*/ 222 h 276"/>
                <a:gd name="T22" fmla="*/ 813 w 813"/>
                <a:gd name="T23" fmla="*/ 222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 cmpd="sng">
                  <a:solidFill>
                    <a:srgbClr val="003399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5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>
                <a:gd name="T0" fmla="*/ 5740 w 5740"/>
                <a:gd name="T1" fmla="*/ 0 h 2098"/>
                <a:gd name="T2" fmla="*/ 5638 w 5740"/>
                <a:gd name="T3" fmla="*/ 72 h 2098"/>
                <a:gd name="T4" fmla="*/ 5537 w 5740"/>
                <a:gd name="T5" fmla="*/ 138 h 2098"/>
                <a:gd name="T6" fmla="*/ 5423 w 5740"/>
                <a:gd name="T7" fmla="*/ 210 h 2098"/>
                <a:gd name="T8" fmla="*/ 5304 w 5740"/>
                <a:gd name="T9" fmla="*/ 276 h 2098"/>
                <a:gd name="T10" fmla="*/ 5052 w 5740"/>
                <a:gd name="T11" fmla="*/ 414 h 2098"/>
                <a:gd name="T12" fmla="*/ 4777 w 5740"/>
                <a:gd name="T13" fmla="*/ 552 h 2098"/>
                <a:gd name="T14" fmla="*/ 4478 w 5740"/>
                <a:gd name="T15" fmla="*/ 690 h 2098"/>
                <a:gd name="T16" fmla="*/ 4162 w 5740"/>
                <a:gd name="T17" fmla="*/ 827 h 2098"/>
                <a:gd name="T18" fmla="*/ 3827 w 5740"/>
                <a:gd name="T19" fmla="*/ 959 h 2098"/>
                <a:gd name="T20" fmla="*/ 3468 w 5740"/>
                <a:gd name="T21" fmla="*/ 1091 h 2098"/>
                <a:gd name="T22" fmla="*/ 3091 w 5740"/>
                <a:gd name="T23" fmla="*/ 1223 h 2098"/>
                <a:gd name="T24" fmla="*/ 2697 w 5740"/>
                <a:gd name="T25" fmla="*/ 1355 h 2098"/>
                <a:gd name="T26" fmla="*/ 2284 w 5740"/>
                <a:gd name="T27" fmla="*/ 1481 h 2098"/>
                <a:gd name="T28" fmla="*/ 1860 w 5740"/>
                <a:gd name="T29" fmla="*/ 1601 h 2098"/>
                <a:gd name="T30" fmla="*/ 1417 w 5740"/>
                <a:gd name="T31" fmla="*/ 1721 h 2098"/>
                <a:gd name="T32" fmla="*/ 957 w 5740"/>
                <a:gd name="T33" fmla="*/ 1834 h 2098"/>
                <a:gd name="T34" fmla="*/ 484 w 5740"/>
                <a:gd name="T35" fmla="*/ 1948 h 2098"/>
                <a:gd name="T36" fmla="*/ 0 w 5740"/>
                <a:gd name="T37" fmla="*/ 2056 h 2098"/>
                <a:gd name="T38" fmla="*/ 0 w 5740"/>
                <a:gd name="T39" fmla="*/ 2098 h 2098"/>
                <a:gd name="T40" fmla="*/ 478 w 5740"/>
                <a:gd name="T41" fmla="*/ 1990 h 2098"/>
                <a:gd name="T42" fmla="*/ 951 w 5740"/>
                <a:gd name="T43" fmla="*/ 1882 h 2098"/>
                <a:gd name="T44" fmla="*/ 1405 w 5740"/>
                <a:gd name="T45" fmla="*/ 1763 h 2098"/>
                <a:gd name="T46" fmla="*/ 1842 w 5740"/>
                <a:gd name="T47" fmla="*/ 1649 h 2098"/>
                <a:gd name="T48" fmla="*/ 2266 w 5740"/>
                <a:gd name="T49" fmla="*/ 1523 h 2098"/>
                <a:gd name="T50" fmla="*/ 2679 w 5740"/>
                <a:gd name="T51" fmla="*/ 1397 h 2098"/>
                <a:gd name="T52" fmla="*/ 3067 w 5740"/>
                <a:gd name="T53" fmla="*/ 1271 h 2098"/>
                <a:gd name="T54" fmla="*/ 3444 w 5740"/>
                <a:gd name="T55" fmla="*/ 1139 h 2098"/>
                <a:gd name="T56" fmla="*/ 3803 w 5740"/>
                <a:gd name="T57" fmla="*/ 1007 h 2098"/>
                <a:gd name="T58" fmla="*/ 4138 w 5740"/>
                <a:gd name="T59" fmla="*/ 875 h 2098"/>
                <a:gd name="T60" fmla="*/ 4460 w 5740"/>
                <a:gd name="T61" fmla="*/ 737 h 2098"/>
                <a:gd name="T62" fmla="*/ 4759 w 5740"/>
                <a:gd name="T63" fmla="*/ 600 h 2098"/>
                <a:gd name="T64" fmla="*/ 5040 w 5740"/>
                <a:gd name="T65" fmla="*/ 462 h 2098"/>
                <a:gd name="T66" fmla="*/ 5292 w 5740"/>
                <a:gd name="T67" fmla="*/ 324 h 2098"/>
                <a:gd name="T68" fmla="*/ 5531 w 5740"/>
                <a:gd name="T69" fmla="*/ 186 h 2098"/>
                <a:gd name="T70" fmla="*/ 5740 w 5740"/>
                <a:gd name="T71" fmla="*/ 48 h 2098"/>
                <a:gd name="T72" fmla="*/ 5740 w 5740"/>
                <a:gd name="T73" fmla="*/ 0 h 2098"/>
                <a:gd name="T74" fmla="*/ 5740 w 5740"/>
                <a:gd name="T75" fmla="*/ 0 h 2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6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>
                <a:gd name="T0" fmla="*/ 1955 w 1955"/>
                <a:gd name="T1" fmla="*/ 485 h 1265"/>
                <a:gd name="T2" fmla="*/ 1901 w 1955"/>
                <a:gd name="T3" fmla="*/ 390 h 1265"/>
                <a:gd name="T4" fmla="*/ 1770 w 1955"/>
                <a:gd name="T5" fmla="*/ 306 h 1265"/>
                <a:gd name="T6" fmla="*/ 1579 w 1955"/>
                <a:gd name="T7" fmla="*/ 228 h 1265"/>
                <a:gd name="T8" fmla="*/ 1327 w 1955"/>
                <a:gd name="T9" fmla="*/ 162 h 1265"/>
                <a:gd name="T10" fmla="*/ 1010 w 1955"/>
                <a:gd name="T11" fmla="*/ 102 h 1265"/>
                <a:gd name="T12" fmla="*/ 646 w 1955"/>
                <a:gd name="T13" fmla="*/ 54 h 1265"/>
                <a:gd name="T14" fmla="*/ 227 w 1955"/>
                <a:gd name="T15" fmla="*/ 18 h 1265"/>
                <a:gd name="T16" fmla="*/ 0 w 1955"/>
                <a:gd name="T17" fmla="*/ 12 h 1265"/>
                <a:gd name="T18" fmla="*/ 431 w 1955"/>
                <a:gd name="T19" fmla="*/ 48 h 1265"/>
                <a:gd name="T20" fmla="*/ 813 w 1955"/>
                <a:gd name="T21" fmla="*/ 90 h 1265"/>
                <a:gd name="T22" fmla="*/ 1148 w 1955"/>
                <a:gd name="T23" fmla="*/ 144 h 1265"/>
                <a:gd name="T24" fmla="*/ 1423 w 1955"/>
                <a:gd name="T25" fmla="*/ 204 h 1265"/>
                <a:gd name="T26" fmla="*/ 1638 w 1955"/>
                <a:gd name="T27" fmla="*/ 276 h 1265"/>
                <a:gd name="T28" fmla="*/ 1794 w 1955"/>
                <a:gd name="T29" fmla="*/ 360 h 1265"/>
                <a:gd name="T30" fmla="*/ 1883 w 1955"/>
                <a:gd name="T31" fmla="*/ 443 h 1265"/>
                <a:gd name="T32" fmla="*/ 1901 w 1955"/>
                <a:gd name="T33" fmla="*/ 539 h 1265"/>
                <a:gd name="T34" fmla="*/ 1854 w 1955"/>
                <a:gd name="T35" fmla="*/ 629 h 1265"/>
                <a:gd name="T36" fmla="*/ 1746 w 1955"/>
                <a:gd name="T37" fmla="*/ 719 h 1265"/>
                <a:gd name="T38" fmla="*/ 1579 w 1955"/>
                <a:gd name="T39" fmla="*/ 809 h 1265"/>
                <a:gd name="T40" fmla="*/ 1357 w 1955"/>
                <a:gd name="T41" fmla="*/ 899 h 1265"/>
                <a:gd name="T42" fmla="*/ 1088 w 1955"/>
                <a:gd name="T43" fmla="*/ 989 h 1265"/>
                <a:gd name="T44" fmla="*/ 765 w 1955"/>
                <a:gd name="T45" fmla="*/ 1073 h 1265"/>
                <a:gd name="T46" fmla="*/ 407 w 1955"/>
                <a:gd name="T47" fmla="*/ 1157 h 1265"/>
                <a:gd name="T48" fmla="*/ 0 w 1955"/>
                <a:gd name="T49" fmla="*/ 1241 h 1265"/>
                <a:gd name="T50" fmla="*/ 215 w 1955"/>
                <a:gd name="T51" fmla="*/ 1223 h 1265"/>
                <a:gd name="T52" fmla="*/ 610 w 1955"/>
                <a:gd name="T53" fmla="*/ 1139 h 1265"/>
                <a:gd name="T54" fmla="*/ 957 w 1955"/>
                <a:gd name="T55" fmla="*/ 1049 h 1265"/>
                <a:gd name="T56" fmla="*/ 1262 w 1955"/>
                <a:gd name="T57" fmla="*/ 959 h 1265"/>
                <a:gd name="T58" fmla="*/ 1513 w 1955"/>
                <a:gd name="T59" fmla="*/ 863 h 1265"/>
                <a:gd name="T60" fmla="*/ 1716 w 1955"/>
                <a:gd name="T61" fmla="*/ 767 h 1265"/>
                <a:gd name="T62" fmla="*/ 1860 w 1955"/>
                <a:gd name="T63" fmla="*/ 677 h 1265"/>
                <a:gd name="T64" fmla="*/ 1937 w 1955"/>
                <a:gd name="T65" fmla="*/ 581 h 1265"/>
                <a:gd name="T66" fmla="*/ 1955 w 1955"/>
                <a:gd name="T67" fmla="*/ 533 h 1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7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>
                <a:gd name="T0" fmla="*/ 4694 w 4694"/>
                <a:gd name="T1" fmla="*/ 797 h 2901"/>
                <a:gd name="T2" fmla="*/ 4664 w 4694"/>
                <a:gd name="T3" fmla="*/ 665 h 2901"/>
                <a:gd name="T4" fmla="*/ 4586 w 4694"/>
                <a:gd name="T5" fmla="*/ 540 h 2901"/>
                <a:gd name="T6" fmla="*/ 4466 w 4694"/>
                <a:gd name="T7" fmla="*/ 426 h 2901"/>
                <a:gd name="T8" fmla="*/ 4299 w 4694"/>
                <a:gd name="T9" fmla="*/ 312 h 2901"/>
                <a:gd name="T10" fmla="*/ 4084 w 4694"/>
                <a:gd name="T11" fmla="*/ 216 h 2901"/>
                <a:gd name="T12" fmla="*/ 3833 w 4694"/>
                <a:gd name="T13" fmla="*/ 120 h 2901"/>
                <a:gd name="T14" fmla="*/ 3540 w 4694"/>
                <a:gd name="T15" fmla="*/ 36 h 2901"/>
                <a:gd name="T16" fmla="*/ 3205 w 4694"/>
                <a:gd name="T17" fmla="*/ 0 h 2901"/>
                <a:gd name="T18" fmla="*/ 3540 w 4694"/>
                <a:gd name="T19" fmla="*/ 78 h 2901"/>
                <a:gd name="T20" fmla="*/ 3833 w 4694"/>
                <a:gd name="T21" fmla="*/ 162 h 2901"/>
                <a:gd name="T22" fmla="*/ 4084 w 4694"/>
                <a:gd name="T23" fmla="*/ 258 h 2901"/>
                <a:gd name="T24" fmla="*/ 4287 w 4694"/>
                <a:gd name="T25" fmla="*/ 366 h 2901"/>
                <a:gd name="T26" fmla="*/ 4443 w 4694"/>
                <a:gd name="T27" fmla="*/ 480 h 2901"/>
                <a:gd name="T28" fmla="*/ 4550 w 4694"/>
                <a:gd name="T29" fmla="*/ 605 h 2901"/>
                <a:gd name="T30" fmla="*/ 4610 w 4694"/>
                <a:gd name="T31" fmla="*/ 737 h 2901"/>
                <a:gd name="T32" fmla="*/ 4610 w 4694"/>
                <a:gd name="T33" fmla="*/ 875 h 2901"/>
                <a:gd name="T34" fmla="*/ 4568 w 4694"/>
                <a:gd name="T35" fmla="*/ 1001 h 2901"/>
                <a:gd name="T36" fmla="*/ 4490 w 4694"/>
                <a:gd name="T37" fmla="*/ 1127 h 2901"/>
                <a:gd name="T38" fmla="*/ 4371 w 4694"/>
                <a:gd name="T39" fmla="*/ 1259 h 2901"/>
                <a:gd name="T40" fmla="*/ 4215 w 4694"/>
                <a:gd name="T41" fmla="*/ 1385 h 2901"/>
                <a:gd name="T42" fmla="*/ 4024 w 4694"/>
                <a:gd name="T43" fmla="*/ 1517 h 2901"/>
                <a:gd name="T44" fmla="*/ 3803 w 4694"/>
                <a:gd name="T45" fmla="*/ 1648 h 2901"/>
                <a:gd name="T46" fmla="*/ 3546 w 4694"/>
                <a:gd name="T47" fmla="*/ 1774 h 2901"/>
                <a:gd name="T48" fmla="*/ 3259 w 4694"/>
                <a:gd name="T49" fmla="*/ 1906 h 2901"/>
                <a:gd name="T50" fmla="*/ 2942 w 4694"/>
                <a:gd name="T51" fmla="*/ 2032 h 2901"/>
                <a:gd name="T52" fmla="*/ 2595 w 4694"/>
                <a:gd name="T53" fmla="*/ 2164 h 2901"/>
                <a:gd name="T54" fmla="*/ 2224 w 4694"/>
                <a:gd name="T55" fmla="*/ 2284 h 2901"/>
                <a:gd name="T56" fmla="*/ 1824 w 4694"/>
                <a:gd name="T57" fmla="*/ 2410 h 2901"/>
                <a:gd name="T58" fmla="*/ 1399 w 4694"/>
                <a:gd name="T59" fmla="*/ 2530 h 2901"/>
                <a:gd name="T60" fmla="*/ 484 w 4694"/>
                <a:gd name="T61" fmla="*/ 2757 h 2901"/>
                <a:gd name="T62" fmla="*/ 0 w 4694"/>
                <a:gd name="T63" fmla="*/ 2901 h 2901"/>
                <a:gd name="T64" fmla="*/ 969 w 4694"/>
                <a:gd name="T65" fmla="*/ 2674 h 2901"/>
                <a:gd name="T66" fmla="*/ 1638 w 4694"/>
                <a:gd name="T67" fmla="*/ 2494 h 2901"/>
                <a:gd name="T68" fmla="*/ 2057 w 4694"/>
                <a:gd name="T69" fmla="*/ 2374 h 2901"/>
                <a:gd name="T70" fmla="*/ 2451 w 4694"/>
                <a:gd name="T71" fmla="*/ 2248 h 2901"/>
                <a:gd name="T72" fmla="*/ 2816 w 4694"/>
                <a:gd name="T73" fmla="*/ 2116 h 2901"/>
                <a:gd name="T74" fmla="*/ 3151 w 4694"/>
                <a:gd name="T75" fmla="*/ 1984 h 2901"/>
                <a:gd name="T76" fmla="*/ 3462 w 4694"/>
                <a:gd name="T77" fmla="*/ 1858 h 2901"/>
                <a:gd name="T78" fmla="*/ 3737 w 4694"/>
                <a:gd name="T79" fmla="*/ 1720 h 2901"/>
                <a:gd name="T80" fmla="*/ 3982 w 4694"/>
                <a:gd name="T81" fmla="*/ 1589 h 2901"/>
                <a:gd name="T82" fmla="*/ 4191 w 4694"/>
                <a:gd name="T83" fmla="*/ 1457 h 2901"/>
                <a:gd name="T84" fmla="*/ 4371 w 4694"/>
                <a:gd name="T85" fmla="*/ 1325 h 2901"/>
                <a:gd name="T86" fmla="*/ 4508 w 4694"/>
                <a:gd name="T87" fmla="*/ 1193 h 2901"/>
                <a:gd name="T88" fmla="*/ 4610 w 4694"/>
                <a:gd name="T89" fmla="*/ 1061 h 2901"/>
                <a:gd name="T90" fmla="*/ 4670 w 4694"/>
                <a:gd name="T91" fmla="*/ 935 h 2901"/>
                <a:gd name="T92" fmla="*/ 4688 w 4694"/>
                <a:gd name="T93" fmla="*/ 869 h 29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8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>
                <a:gd name="T0" fmla="*/ 3761 w 3761"/>
                <a:gd name="T1" fmla="*/ 719 h 2356"/>
                <a:gd name="T2" fmla="*/ 3731 w 3761"/>
                <a:gd name="T3" fmla="*/ 599 h 2356"/>
                <a:gd name="T4" fmla="*/ 3653 w 3761"/>
                <a:gd name="T5" fmla="*/ 486 h 2356"/>
                <a:gd name="T6" fmla="*/ 3522 w 3761"/>
                <a:gd name="T7" fmla="*/ 378 h 2356"/>
                <a:gd name="T8" fmla="*/ 3348 w 3761"/>
                <a:gd name="T9" fmla="*/ 282 h 2356"/>
                <a:gd name="T10" fmla="*/ 3127 w 3761"/>
                <a:gd name="T11" fmla="*/ 192 h 2356"/>
                <a:gd name="T12" fmla="*/ 2864 w 3761"/>
                <a:gd name="T13" fmla="*/ 108 h 2356"/>
                <a:gd name="T14" fmla="*/ 2559 w 3761"/>
                <a:gd name="T15" fmla="*/ 36 h 2356"/>
                <a:gd name="T16" fmla="*/ 2230 w 3761"/>
                <a:gd name="T17" fmla="*/ 0 h 2356"/>
                <a:gd name="T18" fmla="*/ 2577 w 3761"/>
                <a:gd name="T19" fmla="*/ 72 h 2356"/>
                <a:gd name="T20" fmla="*/ 2876 w 3761"/>
                <a:gd name="T21" fmla="*/ 150 h 2356"/>
                <a:gd name="T22" fmla="*/ 3139 w 3761"/>
                <a:gd name="T23" fmla="*/ 234 h 2356"/>
                <a:gd name="T24" fmla="*/ 3348 w 3761"/>
                <a:gd name="T25" fmla="*/ 330 h 2356"/>
                <a:gd name="T26" fmla="*/ 3516 w 3761"/>
                <a:gd name="T27" fmla="*/ 432 h 2356"/>
                <a:gd name="T28" fmla="*/ 3623 w 3761"/>
                <a:gd name="T29" fmla="*/ 545 h 2356"/>
                <a:gd name="T30" fmla="*/ 3683 w 3761"/>
                <a:gd name="T31" fmla="*/ 665 h 2356"/>
                <a:gd name="T32" fmla="*/ 3689 w 3761"/>
                <a:gd name="T33" fmla="*/ 791 h 2356"/>
                <a:gd name="T34" fmla="*/ 3653 w 3761"/>
                <a:gd name="T35" fmla="*/ 887 h 2356"/>
                <a:gd name="T36" fmla="*/ 3593 w 3761"/>
                <a:gd name="T37" fmla="*/ 989 h 2356"/>
                <a:gd name="T38" fmla="*/ 3498 w 3761"/>
                <a:gd name="T39" fmla="*/ 1091 h 2356"/>
                <a:gd name="T40" fmla="*/ 3372 w 3761"/>
                <a:gd name="T41" fmla="*/ 1187 h 2356"/>
                <a:gd name="T42" fmla="*/ 3223 w 3761"/>
                <a:gd name="T43" fmla="*/ 1289 h 2356"/>
                <a:gd name="T44" fmla="*/ 3043 w 3761"/>
                <a:gd name="T45" fmla="*/ 1391 h 2356"/>
                <a:gd name="T46" fmla="*/ 2834 w 3761"/>
                <a:gd name="T47" fmla="*/ 1493 h 2356"/>
                <a:gd name="T48" fmla="*/ 2607 w 3761"/>
                <a:gd name="T49" fmla="*/ 1589 h 2356"/>
                <a:gd name="T50" fmla="*/ 2075 w 3761"/>
                <a:gd name="T51" fmla="*/ 1786 h 2356"/>
                <a:gd name="T52" fmla="*/ 1459 w 3761"/>
                <a:gd name="T53" fmla="*/ 1972 h 2356"/>
                <a:gd name="T54" fmla="*/ 765 w 3761"/>
                <a:gd name="T55" fmla="*/ 2158 h 2356"/>
                <a:gd name="T56" fmla="*/ 0 w 3761"/>
                <a:gd name="T57" fmla="*/ 2326 h 2356"/>
                <a:gd name="T58" fmla="*/ 401 w 3761"/>
                <a:gd name="T59" fmla="*/ 2272 h 2356"/>
                <a:gd name="T60" fmla="*/ 1142 w 3761"/>
                <a:gd name="T61" fmla="*/ 2092 h 2356"/>
                <a:gd name="T62" fmla="*/ 1812 w 3761"/>
                <a:gd name="T63" fmla="*/ 1900 h 2356"/>
                <a:gd name="T64" fmla="*/ 2392 w 3761"/>
                <a:gd name="T65" fmla="*/ 1702 h 2356"/>
                <a:gd name="T66" fmla="*/ 2649 w 3761"/>
                <a:gd name="T67" fmla="*/ 1607 h 2356"/>
                <a:gd name="T68" fmla="*/ 2882 w 3761"/>
                <a:gd name="T69" fmla="*/ 1505 h 2356"/>
                <a:gd name="T70" fmla="*/ 3091 w 3761"/>
                <a:gd name="T71" fmla="*/ 1403 h 2356"/>
                <a:gd name="T72" fmla="*/ 3277 w 3761"/>
                <a:gd name="T73" fmla="*/ 1301 h 2356"/>
                <a:gd name="T74" fmla="*/ 3432 w 3761"/>
                <a:gd name="T75" fmla="*/ 1193 h 2356"/>
                <a:gd name="T76" fmla="*/ 3558 w 3761"/>
                <a:gd name="T77" fmla="*/ 1091 h 2356"/>
                <a:gd name="T78" fmla="*/ 3653 w 3761"/>
                <a:gd name="T79" fmla="*/ 989 h 2356"/>
                <a:gd name="T80" fmla="*/ 3719 w 3761"/>
                <a:gd name="T81" fmla="*/ 887 h 2356"/>
                <a:gd name="T82" fmla="*/ 3755 w 3761"/>
                <a:gd name="T83" fmla="*/ 785 h 2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9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>
                <a:gd name="T0" fmla="*/ 2924 w 2924"/>
                <a:gd name="T1" fmla="*/ 647 h 1846"/>
                <a:gd name="T2" fmla="*/ 2876 w 2924"/>
                <a:gd name="T3" fmla="*/ 528 h 1846"/>
                <a:gd name="T4" fmla="*/ 2750 w 2924"/>
                <a:gd name="T5" fmla="*/ 414 h 1846"/>
                <a:gd name="T6" fmla="*/ 2559 w 2924"/>
                <a:gd name="T7" fmla="*/ 318 h 1846"/>
                <a:gd name="T8" fmla="*/ 2302 w 2924"/>
                <a:gd name="T9" fmla="*/ 228 h 1846"/>
                <a:gd name="T10" fmla="*/ 1985 w 2924"/>
                <a:gd name="T11" fmla="*/ 150 h 1846"/>
                <a:gd name="T12" fmla="*/ 1608 w 2924"/>
                <a:gd name="T13" fmla="*/ 78 h 1846"/>
                <a:gd name="T14" fmla="*/ 1178 w 2924"/>
                <a:gd name="T15" fmla="*/ 24 h 1846"/>
                <a:gd name="T16" fmla="*/ 694 w 2924"/>
                <a:gd name="T17" fmla="*/ 0 h 1846"/>
                <a:gd name="T18" fmla="*/ 1190 w 2924"/>
                <a:gd name="T19" fmla="*/ 48 h 1846"/>
                <a:gd name="T20" fmla="*/ 1626 w 2924"/>
                <a:gd name="T21" fmla="*/ 108 h 1846"/>
                <a:gd name="T22" fmla="*/ 2009 w 2924"/>
                <a:gd name="T23" fmla="*/ 180 h 1846"/>
                <a:gd name="T24" fmla="*/ 2326 w 2924"/>
                <a:gd name="T25" fmla="*/ 264 h 1846"/>
                <a:gd name="T26" fmla="*/ 2571 w 2924"/>
                <a:gd name="T27" fmla="*/ 360 h 1846"/>
                <a:gd name="T28" fmla="*/ 2750 w 2924"/>
                <a:gd name="T29" fmla="*/ 468 h 1846"/>
                <a:gd name="T30" fmla="*/ 2846 w 2924"/>
                <a:gd name="T31" fmla="*/ 587 h 1846"/>
                <a:gd name="T32" fmla="*/ 2864 w 2924"/>
                <a:gd name="T33" fmla="*/ 713 h 1846"/>
                <a:gd name="T34" fmla="*/ 2840 w 2924"/>
                <a:gd name="T35" fmla="*/ 785 h 1846"/>
                <a:gd name="T36" fmla="*/ 2792 w 2924"/>
                <a:gd name="T37" fmla="*/ 857 h 1846"/>
                <a:gd name="T38" fmla="*/ 2625 w 2924"/>
                <a:gd name="T39" fmla="*/ 1001 h 1846"/>
                <a:gd name="T40" fmla="*/ 2368 w 2924"/>
                <a:gd name="T41" fmla="*/ 1145 h 1846"/>
                <a:gd name="T42" fmla="*/ 2033 w 2924"/>
                <a:gd name="T43" fmla="*/ 1289 h 1846"/>
                <a:gd name="T44" fmla="*/ 1626 w 2924"/>
                <a:gd name="T45" fmla="*/ 1433 h 1846"/>
                <a:gd name="T46" fmla="*/ 1142 w 2924"/>
                <a:gd name="T47" fmla="*/ 1571 h 1846"/>
                <a:gd name="T48" fmla="*/ 604 w 2924"/>
                <a:gd name="T49" fmla="*/ 1702 h 1846"/>
                <a:gd name="T50" fmla="*/ 0 w 2924"/>
                <a:gd name="T51" fmla="*/ 1828 h 1846"/>
                <a:gd name="T52" fmla="*/ 311 w 2924"/>
                <a:gd name="T53" fmla="*/ 1780 h 1846"/>
                <a:gd name="T54" fmla="*/ 897 w 2924"/>
                <a:gd name="T55" fmla="*/ 1648 h 1846"/>
                <a:gd name="T56" fmla="*/ 1417 w 2924"/>
                <a:gd name="T57" fmla="*/ 1511 h 1846"/>
                <a:gd name="T58" fmla="*/ 1871 w 2924"/>
                <a:gd name="T59" fmla="*/ 1367 h 1846"/>
                <a:gd name="T60" fmla="*/ 2254 w 2924"/>
                <a:gd name="T61" fmla="*/ 1223 h 1846"/>
                <a:gd name="T62" fmla="*/ 2559 w 2924"/>
                <a:gd name="T63" fmla="*/ 1079 h 1846"/>
                <a:gd name="T64" fmla="*/ 2774 w 2924"/>
                <a:gd name="T65" fmla="*/ 929 h 1846"/>
                <a:gd name="T66" fmla="*/ 2876 w 2924"/>
                <a:gd name="T67" fmla="*/ 815 h 1846"/>
                <a:gd name="T68" fmla="*/ 2912 w 2924"/>
                <a:gd name="T69" fmla="*/ 743 h 1846"/>
                <a:gd name="T70" fmla="*/ 2924 w 2924"/>
                <a:gd name="T71" fmla="*/ 707 h 1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0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>
                <a:gd name="T0" fmla="*/ 1399 w 1488"/>
                <a:gd name="T1" fmla="*/ 204 h 204"/>
                <a:gd name="T2" fmla="*/ 0 w 1488"/>
                <a:gd name="T3" fmla="*/ 18 h 204"/>
                <a:gd name="T4" fmla="*/ 77 w 1488"/>
                <a:gd name="T5" fmla="*/ 0 h 204"/>
                <a:gd name="T6" fmla="*/ 1488 w 1488"/>
                <a:gd name="T7" fmla="*/ 186 h 204"/>
                <a:gd name="T8" fmla="*/ 1399 w 1488"/>
                <a:gd name="T9" fmla="*/ 204 h 204"/>
                <a:gd name="T10" fmla="*/ 1399 w 1488"/>
                <a:gd name="T11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1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2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183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7184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>
                  <a:gd name="T0" fmla="*/ 47 w 47"/>
                  <a:gd name="T1" fmla="*/ 6 h 6"/>
                  <a:gd name="T2" fmla="*/ 0 w 47"/>
                  <a:gd name="T3" fmla="*/ 0 h 6"/>
                  <a:gd name="T4" fmla="*/ 0 w 47"/>
                  <a:gd name="T5" fmla="*/ 0 h 6"/>
                  <a:gd name="T6" fmla="*/ 47 w 47"/>
                  <a:gd name="T7" fmla="*/ 6 h 6"/>
                  <a:gd name="T8" fmla="*/ 47 w 47"/>
                  <a:gd name="T9" fmla="*/ 6 h 6"/>
                  <a:gd name="T10" fmla="*/ 47 w 47"/>
                  <a:gd name="T11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5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>
                  <a:gd name="T0" fmla="*/ 0 w 323"/>
                  <a:gd name="T1" fmla="*/ 24 h 162"/>
                  <a:gd name="T2" fmla="*/ 6 w 323"/>
                  <a:gd name="T3" fmla="*/ 24 h 162"/>
                  <a:gd name="T4" fmla="*/ 12 w 323"/>
                  <a:gd name="T5" fmla="*/ 18 h 162"/>
                  <a:gd name="T6" fmla="*/ 48 w 323"/>
                  <a:gd name="T7" fmla="*/ 6 h 162"/>
                  <a:gd name="T8" fmla="*/ 101 w 323"/>
                  <a:gd name="T9" fmla="*/ 0 h 162"/>
                  <a:gd name="T10" fmla="*/ 137 w 323"/>
                  <a:gd name="T11" fmla="*/ 6 h 162"/>
                  <a:gd name="T12" fmla="*/ 173 w 323"/>
                  <a:gd name="T13" fmla="*/ 18 h 162"/>
                  <a:gd name="T14" fmla="*/ 239 w 323"/>
                  <a:gd name="T15" fmla="*/ 54 h 162"/>
                  <a:gd name="T16" fmla="*/ 287 w 323"/>
                  <a:gd name="T17" fmla="*/ 90 h 162"/>
                  <a:gd name="T18" fmla="*/ 317 w 323"/>
                  <a:gd name="T19" fmla="*/ 114 h 162"/>
                  <a:gd name="T20" fmla="*/ 323 w 323"/>
                  <a:gd name="T21" fmla="*/ 126 h 162"/>
                  <a:gd name="T22" fmla="*/ 323 w 323"/>
                  <a:gd name="T23" fmla="*/ 126 h 162"/>
                  <a:gd name="T24" fmla="*/ 221 w 323"/>
                  <a:gd name="T25" fmla="*/ 162 h 162"/>
                  <a:gd name="T26" fmla="*/ 0 w 323"/>
                  <a:gd name="T27" fmla="*/ 24 h 162"/>
                  <a:gd name="T28" fmla="*/ 0 w 323"/>
                  <a:gd name="T29" fmla="*/ 24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6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>
                  <a:gd name="T0" fmla="*/ 1166 w 1250"/>
                  <a:gd name="T1" fmla="*/ 641 h 923"/>
                  <a:gd name="T2" fmla="*/ 1166 w 1250"/>
                  <a:gd name="T3" fmla="*/ 473 h 923"/>
                  <a:gd name="T4" fmla="*/ 1136 w 1250"/>
                  <a:gd name="T5" fmla="*/ 384 h 923"/>
                  <a:gd name="T6" fmla="*/ 1112 w 1250"/>
                  <a:gd name="T7" fmla="*/ 288 h 923"/>
                  <a:gd name="T8" fmla="*/ 1053 w 1250"/>
                  <a:gd name="T9" fmla="*/ 174 h 923"/>
                  <a:gd name="T10" fmla="*/ 981 w 1250"/>
                  <a:gd name="T11" fmla="*/ 96 h 923"/>
                  <a:gd name="T12" fmla="*/ 963 w 1250"/>
                  <a:gd name="T13" fmla="*/ 72 h 923"/>
                  <a:gd name="T14" fmla="*/ 891 w 1250"/>
                  <a:gd name="T15" fmla="*/ 18 h 923"/>
                  <a:gd name="T16" fmla="*/ 819 w 1250"/>
                  <a:gd name="T17" fmla="*/ 6 h 923"/>
                  <a:gd name="T18" fmla="*/ 712 w 1250"/>
                  <a:gd name="T19" fmla="*/ 24 h 923"/>
                  <a:gd name="T20" fmla="*/ 664 w 1250"/>
                  <a:gd name="T21" fmla="*/ 42 h 923"/>
                  <a:gd name="T22" fmla="*/ 568 w 1250"/>
                  <a:gd name="T23" fmla="*/ 120 h 923"/>
                  <a:gd name="T24" fmla="*/ 532 w 1250"/>
                  <a:gd name="T25" fmla="*/ 228 h 923"/>
                  <a:gd name="T26" fmla="*/ 509 w 1250"/>
                  <a:gd name="T27" fmla="*/ 348 h 923"/>
                  <a:gd name="T28" fmla="*/ 431 w 1250"/>
                  <a:gd name="T29" fmla="*/ 479 h 923"/>
                  <a:gd name="T30" fmla="*/ 413 w 1250"/>
                  <a:gd name="T31" fmla="*/ 539 h 923"/>
                  <a:gd name="T32" fmla="*/ 353 w 1250"/>
                  <a:gd name="T33" fmla="*/ 599 h 923"/>
                  <a:gd name="T34" fmla="*/ 305 w 1250"/>
                  <a:gd name="T35" fmla="*/ 629 h 923"/>
                  <a:gd name="T36" fmla="*/ 293 w 1250"/>
                  <a:gd name="T37" fmla="*/ 635 h 923"/>
                  <a:gd name="T38" fmla="*/ 257 w 1250"/>
                  <a:gd name="T39" fmla="*/ 677 h 923"/>
                  <a:gd name="T40" fmla="*/ 150 w 1250"/>
                  <a:gd name="T41" fmla="*/ 797 h 923"/>
                  <a:gd name="T42" fmla="*/ 54 w 1250"/>
                  <a:gd name="T43" fmla="*/ 839 h 923"/>
                  <a:gd name="T44" fmla="*/ 156 w 1250"/>
                  <a:gd name="T45" fmla="*/ 905 h 923"/>
                  <a:gd name="T46" fmla="*/ 240 w 1250"/>
                  <a:gd name="T47" fmla="*/ 869 h 923"/>
                  <a:gd name="T48" fmla="*/ 640 w 1250"/>
                  <a:gd name="T49" fmla="*/ 827 h 923"/>
                  <a:gd name="T50" fmla="*/ 700 w 1250"/>
                  <a:gd name="T51" fmla="*/ 725 h 923"/>
                  <a:gd name="T52" fmla="*/ 694 w 1250"/>
                  <a:gd name="T53" fmla="*/ 611 h 923"/>
                  <a:gd name="T54" fmla="*/ 778 w 1250"/>
                  <a:gd name="T55" fmla="*/ 551 h 923"/>
                  <a:gd name="T56" fmla="*/ 879 w 1250"/>
                  <a:gd name="T57" fmla="*/ 449 h 923"/>
                  <a:gd name="T58" fmla="*/ 909 w 1250"/>
                  <a:gd name="T59" fmla="*/ 414 h 923"/>
                  <a:gd name="T60" fmla="*/ 975 w 1250"/>
                  <a:gd name="T61" fmla="*/ 318 h 923"/>
                  <a:gd name="T62" fmla="*/ 1023 w 1250"/>
                  <a:gd name="T63" fmla="*/ 336 h 923"/>
                  <a:gd name="T64" fmla="*/ 1118 w 1250"/>
                  <a:gd name="T65" fmla="*/ 617 h 923"/>
                  <a:gd name="T66" fmla="*/ 1112 w 1250"/>
                  <a:gd name="T67" fmla="*/ 689 h 923"/>
                  <a:gd name="T68" fmla="*/ 1148 w 1250"/>
                  <a:gd name="T69" fmla="*/ 749 h 923"/>
                  <a:gd name="T70" fmla="*/ 1202 w 1250"/>
                  <a:gd name="T71" fmla="*/ 713 h 923"/>
                  <a:gd name="T72" fmla="*/ 1238 w 1250"/>
                  <a:gd name="T73" fmla="*/ 749 h 923"/>
                  <a:gd name="T74" fmla="*/ 1250 w 1250"/>
                  <a:gd name="T75" fmla="*/ 743 h 923"/>
                  <a:gd name="T76" fmla="*/ 694 w 1250"/>
                  <a:gd name="T77" fmla="*/ 264 h 923"/>
                  <a:gd name="T78" fmla="*/ 784 w 1250"/>
                  <a:gd name="T79" fmla="*/ 372 h 923"/>
                  <a:gd name="T80" fmla="*/ 766 w 1250"/>
                  <a:gd name="T81" fmla="*/ 443 h 923"/>
                  <a:gd name="T82" fmla="*/ 706 w 1250"/>
                  <a:gd name="T83" fmla="*/ 515 h 923"/>
                  <a:gd name="T84" fmla="*/ 658 w 1250"/>
                  <a:gd name="T85" fmla="*/ 569 h 923"/>
                  <a:gd name="T86" fmla="*/ 616 w 1250"/>
                  <a:gd name="T87" fmla="*/ 593 h 923"/>
                  <a:gd name="T88" fmla="*/ 574 w 1250"/>
                  <a:gd name="T89" fmla="*/ 617 h 923"/>
                  <a:gd name="T90" fmla="*/ 562 w 1250"/>
                  <a:gd name="T91" fmla="*/ 707 h 923"/>
                  <a:gd name="T92" fmla="*/ 353 w 1250"/>
                  <a:gd name="T93" fmla="*/ 755 h 923"/>
                  <a:gd name="T94" fmla="*/ 389 w 1250"/>
                  <a:gd name="T95" fmla="*/ 641 h 923"/>
                  <a:gd name="T96" fmla="*/ 425 w 1250"/>
                  <a:gd name="T97" fmla="*/ 647 h 923"/>
                  <a:gd name="T98" fmla="*/ 443 w 1250"/>
                  <a:gd name="T99" fmla="*/ 617 h 923"/>
                  <a:gd name="T100" fmla="*/ 568 w 1250"/>
                  <a:gd name="T101" fmla="*/ 515 h 923"/>
                  <a:gd name="T102" fmla="*/ 616 w 1250"/>
                  <a:gd name="T103" fmla="*/ 473 h 923"/>
                  <a:gd name="T104" fmla="*/ 640 w 1250"/>
                  <a:gd name="T105" fmla="*/ 396 h 923"/>
                  <a:gd name="T106" fmla="*/ 640 w 1250"/>
                  <a:gd name="T107" fmla="*/ 378 h 923"/>
                  <a:gd name="T108" fmla="*/ 664 w 1250"/>
                  <a:gd name="T109" fmla="*/ 270 h 923"/>
                  <a:gd name="T110" fmla="*/ 682 w 1250"/>
                  <a:gd name="T111" fmla="*/ 192 h 923"/>
                  <a:gd name="T112" fmla="*/ 694 w 1250"/>
                  <a:gd name="T113" fmla="*/ 264 h 923"/>
                  <a:gd name="T114" fmla="*/ 532 w 1250"/>
                  <a:gd name="T115" fmla="*/ 455 h 923"/>
                  <a:gd name="T116" fmla="*/ 634 w 1250"/>
                  <a:gd name="T117" fmla="*/ 803 h 9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7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>
                  <a:gd name="T0" fmla="*/ 12 w 47"/>
                  <a:gd name="T1" fmla="*/ 72 h 78"/>
                  <a:gd name="T2" fmla="*/ 18 w 47"/>
                  <a:gd name="T3" fmla="*/ 60 h 78"/>
                  <a:gd name="T4" fmla="*/ 24 w 47"/>
                  <a:gd name="T5" fmla="*/ 54 h 78"/>
                  <a:gd name="T6" fmla="*/ 47 w 47"/>
                  <a:gd name="T7" fmla="*/ 0 h 78"/>
                  <a:gd name="T8" fmla="*/ 0 w 47"/>
                  <a:gd name="T9" fmla="*/ 78 h 78"/>
                  <a:gd name="T10" fmla="*/ 12 w 47"/>
                  <a:gd name="T11" fmla="*/ 72 h 78"/>
                  <a:gd name="T12" fmla="*/ 12 w 47"/>
                  <a:gd name="T13" fmla="*/ 72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8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>
                  <a:gd name="T0" fmla="*/ 29 w 149"/>
                  <a:gd name="T1" fmla="*/ 96 h 419"/>
                  <a:gd name="T2" fmla="*/ 41 w 149"/>
                  <a:gd name="T3" fmla="*/ 126 h 419"/>
                  <a:gd name="T4" fmla="*/ 29 w 149"/>
                  <a:gd name="T5" fmla="*/ 161 h 419"/>
                  <a:gd name="T6" fmla="*/ 47 w 149"/>
                  <a:gd name="T7" fmla="*/ 149 h 419"/>
                  <a:gd name="T8" fmla="*/ 53 w 149"/>
                  <a:gd name="T9" fmla="*/ 347 h 419"/>
                  <a:gd name="T10" fmla="*/ 65 w 149"/>
                  <a:gd name="T11" fmla="*/ 371 h 419"/>
                  <a:gd name="T12" fmla="*/ 65 w 149"/>
                  <a:gd name="T13" fmla="*/ 377 h 419"/>
                  <a:gd name="T14" fmla="*/ 65 w 149"/>
                  <a:gd name="T15" fmla="*/ 389 h 419"/>
                  <a:gd name="T16" fmla="*/ 77 w 149"/>
                  <a:gd name="T17" fmla="*/ 395 h 419"/>
                  <a:gd name="T18" fmla="*/ 101 w 149"/>
                  <a:gd name="T19" fmla="*/ 407 h 419"/>
                  <a:gd name="T20" fmla="*/ 125 w 149"/>
                  <a:gd name="T21" fmla="*/ 413 h 419"/>
                  <a:gd name="T22" fmla="*/ 149 w 149"/>
                  <a:gd name="T23" fmla="*/ 419 h 419"/>
                  <a:gd name="T24" fmla="*/ 125 w 149"/>
                  <a:gd name="T25" fmla="*/ 395 h 419"/>
                  <a:gd name="T26" fmla="*/ 77 w 149"/>
                  <a:gd name="T27" fmla="*/ 365 h 419"/>
                  <a:gd name="T28" fmla="*/ 77 w 149"/>
                  <a:gd name="T29" fmla="*/ 365 h 419"/>
                  <a:gd name="T30" fmla="*/ 77 w 149"/>
                  <a:gd name="T31" fmla="*/ 353 h 419"/>
                  <a:gd name="T32" fmla="*/ 83 w 149"/>
                  <a:gd name="T33" fmla="*/ 329 h 419"/>
                  <a:gd name="T34" fmla="*/ 83 w 149"/>
                  <a:gd name="T35" fmla="*/ 293 h 419"/>
                  <a:gd name="T36" fmla="*/ 83 w 149"/>
                  <a:gd name="T37" fmla="*/ 257 h 419"/>
                  <a:gd name="T38" fmla="*/ 83 w 149"/>
                  <a:gd name="T39" fmla="*/ 221 h 419"/>
                  <a:gd name="T40" fmla="*/ 77 w 149"/>
                  <a:gd name="T41" fmla="*/ 185 h 419"/>
                  <a:gd name="T42" fmla="*/ 65 w 149"/>
                  <a:gd name="T43" fmla="*/ 155 h 419"/>
                  <a:gd name="T44" fmla="*/ 59 w 149"/>
                  <a:gd name="T45" fmla="*/ 143 h 419"/>
                  <a:gd name="T46" fmla="*/ 53 w 149"/>
                  <a:gd name="T47" fmla="*/ 137 h 419"/>
                  <a:gd name="T48" fmla="*/ 53 w 149"/>
                  <a:gd name="T49" fmla="*/ 120 h 419"/>
                  <a:gd name="T50" fmla="*/ 53 w 149"/>
                  <a:gd name="T51" fmla="*/ 108 h 419"/>
                  <a:gd name="T52" fmla="*/ 47 w 149"/>
                  <a:gd name="T53" fmla="*/ 90 h 419"/>
                  <a:gd name="T54" fmla="*/ 35 w 149"/>
                  <a:gd name="T55" fmla="*/ 54 h 419"/>
                  <a:gd name="T56" fmla="*/ 23 w 149"/>
                  <a:gd name="T57" fmla="*/ 18 h 419"/>
                  <a:gd name="T58" fmla="*/ 17 w 149"/>
                  <a:gd name="T59" fmla="*/ 6 h 419"/>
                  <a:gd name="T60" fmla="*/ 17 w 149"/>
                  <a:gd name="T61" fmla="*/ 0 h 419"/>
                  <a:gd name="T62" fmla="*/ 0 w 149"/>
                  <a:gd name="T63" fmla="*/ 6 h 419"/>
                  <a:gd name="T64" fmla="*/ 6 w 149"/>
                  <a:gd name="T65" fmla="*/ 114 h 419"/>
                  <a:gd name="T66" fmla="*/ 29 w 149"/>
                  <a:gd name="T67" fmla="*/ 96 h 419"/>
                  <a:gd name="T68" fmla="*/ 29 w 149"/>
                  <a:gd name="T69" fmla="*/ 96 h 4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9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>
                  <a:gd name="T0" fmla="*/ 102 w 167"/>
                  <a:gd name="T1" fmla="*/ 18 h 138"/>
                  <a:gd name="T2" fmla="*/ 96 w 167"/>
                  <a:gd name="T3" fmla="*/ 12 h 138"/>
                  <a:gd name="T4" fmla="*/ 90 w 167"/>
                  <a:gd name="T5" fmla="*/ 0 h 138"/>
                  <a:gd name="T6" fmla="*/ 78 w 167"/>
                  <a:gd name="T7" fmla="*/ 0 h 138"/>
                  <a:gd name="T8" fmla="*/ 66 w 167"/>
                  <a:gd name="T9" fmla="*/ 0 h 138"/>
                  <a:gd name="T10" fmla="*/ 60 w 167"/>
                  <a:gd name="T11" fmla="*/ 0 h 138"/>
                  <a:gd name="T12" fmla="*/ 48 w 167"/>
                  <a:gd name="T13" fmla="*/ 6 h 138"/>
                  <a:gd name="T14" fmla="*/ 36 w 167"/>
                  <a:gd name="T15" fmla="*/ 12 h 138"/>
                  <a:gd name="T16" fmla="*/ 30 w 167"/>
                  <a:gd name="T17" fmla="*/ 12 h 138"/>
                  <a:gd name="T18" fmla="*/ 24 w 167"/>
                  <a:gd name="T19" fmla="*/ 24 h 138"/>
                  <a:gd name="T20" fmla="*/ 18 w 167"/>
                  <a:gd name="T21" fmla="*/ 42 h 138"/>
                  <a:gd name="T22" fmla="*/ 6 w 167"/>
                  <a:gd name="T23" fmla="*/ 66 h 138"/>
                  <a:gd name="T24" fmla="*/ 0 w 167"/>
                  <a:gd name="T25" fmla="*/ 72 h 138"/>
                  <a:gd name="T26" fmla="*/ 42 w 167"/>
                  <a:gd name="T27" fmla="*/ 30 h 138"/>
                  <a:gd name="T28" fmla="*/ 30 w 167"/>
                  <a:gd name="T29" fmla="*/ 66 h 138"/>
                  <a:gd name="T30" fmla="*/ 96 w 167"/>
                  <a:gd name="T31" fmla="*/ 36 h 138"/>
                  <a:gd name="T32" fmla="*/ 120 w 167"/>
                  <a:gd name="T33" fmla="*/ 78 h 138"/>
                  <a:gd name="T34" fmla="*/ 120 w 167"/>
                  <a:gd name="T35" fmla="*/ 54 h 138"/>
                  <a:gd name="T36" fmla="*/ 167 w 167"/>
                  <a:gd name="T37" fmla="*/ 138 h 138"/>
                  <a:gd name="T38" fmla="*/ 167 w 167"/>
                  <a:gd name="T39" fmla="*/ 120 h 138"/>
                  <a:gd name="T40" fmla="*/ 161 w 167"/>
                  <a:gd name="T41" fmla="*/ 102 h 138"/>
                  <a:gd name="T42" fmla="*/ 138 w 167"/>
                  <a:gd name="T43" fmla="*/ 60 h 138"/>
                  <a:gd name="T44" fmla="*/ 114 w 167"/>
                  <a:gd name="T45" fmla="*/ 30 h 138"/>
                  <a:gd name="T46" fmla="*/ 108 w 167"/>
                  <a:gd name="T47" fmla="*/ 24 h 138"/>
                  <a:gd name="T48" fmla="*/ 102 w 167"/>
                  <a:gd name="T49" fmla="*/ 18 h 138"/>
                  <a:gd name="T50" fmla="*/ 102 w 167"/>
                  <a:gd name="T51" fmla="*/ 18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0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>
                  <a:gd name="T0" fmla="*/ 0 w 113"/>
                  <a:gd name="T1" fmla="*/ 0 h 114"/>
                  <a:gd name="T2" fmla="*/ 6 w 113"/>
                  <a:gd name="T3" fmla="*/ 0 h 114"/>
                  <a:gd name="T4" fmla="*/ 24 w 113"/>
                  <a:gd name="T5" fmla="*/ 6 h 114"/>
                  <a:gd name="T6" fmla="*/ 48 w 113"/>
                  <a:gd name="T7" fmla="*/ 18 h 114"/>
                  <a:gd name="T8" fmla="*/ 71 w 113"/>
                  <a:gd name="T9" fmla="*/ 36 h 114"/>
                  <a:gd name="T10" fmla="*/ 83 w 113"/>
                  <a:gd name="T11" fmla="*/ 48 h 114"/>
                  <a:gd name="T12" fmla="*/ 95 w 113"/>
                  <a:gd name="T13" fmla="*/ 66 h 114"/>
                  <a:gd name="T14" fmla="*/ 107 w 113"/>
                  <a:gd name="T15" fmla="*/ 90 h 114"/>
                  <a:gd name="T16" fmla="*/ 113 w 113"/>
                  <a:gd name="T17" fmla="*/ 114 h 114"/>
                  <a:gd name="T18" fmla="*/ 83 w 113"/>
                  <a:gd name="T19" fmla="*/ 66 h 114"/>
                  <a:gd name="T20" fmla="*/ 60 w 113"/>
                  <a:gd name="T21" fmla="*/ 78 h 114"/>
                  <a:gd name="T22" fmla="*/ 71 w 113"/>
                  <a:gd name="T23" fmla="*/ 54 h 114"/>
                  <a:gd name="T24" fmla="*/ 12 w 113"/>
                  <a:gd name="T25" fmla="*/ 78 h 114"/>
                  <a:gd name="T26" fmla="*/ 60 w 113"/>
                  <a:gd name="T27" fmla="*/ 48 h 114"/>
                  <a:gd name="T28" fmla="*/ 60 w 113"/>
                  <a:gd name="T29" fmla="*/ 42 h 114"/>
                  <a:gd name="T30" fmla="*/ 54 w 113"/>
                  <a:gd name="T31" fmla="*/ 30 h 114"/>
                  <a:gd name="T32" fmla="*/ 36 w 113"/>
                  <a:gd name="T33" fmla="*/ 18 h 114"/>
                  <a:gd name="T34" fmla="*/ 0 w 113"/>
                  <a:gd name="T35" fmla="*/ 0 h 114"/>
                  <a:gd name="T36" fmla="*/ 0 w 113"/>
                  <a:gd name="T37" fmla="*/ 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1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>
                  <a:gd name="T0" fmla="*/ 54 w 66"/>
                  <a:gd name="T1" fmla="*/ 0 h 60"/>
                  <a:gd name="T2" fmla="*/ 42 w 66"/>
                  <a:gd name="T3" fmla="*/ 18 h 60"/>
                  <a:gd name="T4" fmla="*/ 36 w 66"/>
                  <a:gd name="T5" fmla="*/ 6 h 60"/>
                  <a:gd name="T6" fmla="*/ 24 w 66"/>
                  <a:gd name="T7" fmla="*/ 30 h 60"/>
                  <a:gd name="T8" fmla="*/ 18 w 66"/>
                  <a:gd name="T9" fmla="*/ 36 h 60"/>
                  <a:gd name="T10" fmla="*/ 6 w 66"/>
                  <a:gd name="T11" fmla="*/ 48 h 60"/>
                  <a:gd name="T12" fmla="*/ 0 w 66"/>
                  <a:gd name="T13" fmla="*/ 60 h 60"/>
                  <a:gd name="T14" fmla="*/ 12 w 66"/>
                  <a:gd name="T15" fmla="*/ 54 h 60"/>
                  <a:gd name="T16" fmla="*/ 30 w 66"/>
                  <a:gd name="T17" fmla="*/ 36 h 60"/>
                  <a:gd name="T18" fmla="*/ 54 w 66"/>
                  <a:gd name="T19" fmla="*/ 18 h 60"/>
                  <a:gd name="T20" fmla="*/ 66 w 66"/>
                  <a:gd name="T21" fmla="*/ 6 h 60"/>
                  <a:gd name="T22" fmla="*/ 54 w 66"/>
                  <a:gd name="T23" fmla="*/ 0 h 60"/>
                  <a:gd name="T24" fmla="*/ 54 w 66"/>
                  <a:gd name="T25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2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>
                  <a:gd name="T0" fmla="*/ 131 w 161"/>
                  <a:gd name="T1" fmla="*/ 53 h 179"/>
                  <a:gd name="T2" fmla="*/ 137 w 161"/>
                  <a:gd name="T3" fmla="*/ 53 h 179"/>
                  <a:gd name="T4" fmla="*/ 143 w 161"/>
                  <a:gd name="T5" fmla="*/ 41 h 179"/>
                  <a:gd name="T6" fmla="*/ 155 w 161"/>
                  <a:gd name="T7" fmla="*/ 35 h 179"/>
                  <a:gd name="T8" fmla="*/ 161 w 161"/>
                  <a:gd name="T9" fmla="*/ 24 h 179"/>
                  <a:gd name="T10" fmla="*/ 161 w 161"/>
                  <a:gd name="T11" fmla="*/ 12 h 179"/>
                  <a:gd name="T12" fmla="*/ 161 w 161"/>
                  <a:gd name="T13" fmla="*/ 0 h 179"/>
                  <a:gd name="T14" fmla="*/ 149 w 161"/>
                  <a:gd name="T15" fmla="*/ 24 h 179"/>
                  <a:gd name="T16" fmla="*/ 143 w 161"/>
                  <a:gd name="T17" fmla="*/ 35 h 179"/>
                  <a:gd name="T18" fmla="*/ 131 w 161"/>
                  <a:gd name="T19" fmla="*/ 35 h 179"/>
                  <a:gd name="T20" fmla="*/ 119 w 161"/>
                  <a:gd name="T21" fmla="*/ 41 h 179"/>
                  <a:gd name="T22" fmla="*/ 125 w 161"/>
                  <a:gd name="T23" fmla="*/ 53 h 179"/>
                  <a:gd name="T24" fmla="*/ 95 w 161"/>
                  <a:gd name="T25" fmla="*/ 95 h 179"/>
                  <a:gd name="T26" fmla="*/ 0 w 161"/>
                  <a:gd name="T27" fmla="*/ 137 h 179"/>
                  <a:gd name="T28" fmla="*/ 60 w 161"/>
                  <a:gd name="T29" fmla="*/ 119 h 179"/>
                  <a:gd name="T30" fmla="*/ 54 w 161"/>
                  <a:gd name="T31" fmla="*/ 125 h 179"/>
                  <a:gd name="T32" fmla="*/ 48 w 161"/>
                  <a:gd name="T33" fmla="*/ 131 h 179"/>
                  <a:gd name="T34" fmla="*/ 24 w 161"/>
                  <a:gd name="T35" fmla="*/ 155 h 179"/>
                  <a:gd name="T36" fmla="*/ 12 w 161"/>
                  <a:gd name="T37" fmla="*/ 167 h 179"/>
                  <a:gd name="T38" fmla="*/ 0 w 161"/>
                  <a:gd name="T39" fmla="*/ 173 h 179"/>
                  <a:gd name="T40" fmla="*/ 0 w 161"/>
                  <a:gd name="T41" fmla="*/ 179 h 179"/>
                  <a:gd name="T42" fmla="*/ 6 w 161"/>
                  <a:gd name="T43" fmla="*/ 173 h 179"/>
                  <a:gd name="T44" fmla="*/ 30 w 161"/>
                  <a:gd name="T45" fmla="*/ 155 h 179"/>
                  <a:gd name="T46" fmla="*/ 48 w 161"/>
                  <a:gd name="T47" fmla="*/ 143 h 179"/>
                  <a:gd name="T48" fmla="*/ 71 w 161"/>
                  <a:gd name="T49" fmla="*/ 125 h 179"/>
                  <a:gd name="T50" fmla="*/ 95 w 161"/>
                  <a:gd name="T51" fmla="*/ 107 h 179"/>
                  <a:gd name="T52" fmla="*/ 119 w 161"/>
                  <a:gd name="T53" fmla="*/ 77 h 179"/>
                  <a:gd name="T54" fmla="*/ 131 w 161"/>
                  <a:gd name="T55" fmla="*/ 59 h 179"/>
                  <a:gd name="T56" fmla="*/ 131 w 161"/>
                  <a:gd name="T57" fmla="*/ 53 h 179"/>
                  <a:gd name="T58" fmla="*/ 131 w 161"/>
                  <a:gd name="T59" fmla="*/ 53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3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>
                  <a:gd name="T0" fmla="*/ 24 w 72"/>
                  <a:gd name="T1" fmla="*/ 36 h 54"/>
                  <a:gd name="T2" fmla="*/ 48 w 72"/>
                  <a:gd name="T3" fmla="*/ 24 h 54"/>
                  <a:gd name="T4" fmla="*/ 60 w 72"/>
                  <a:gd name="T5" fmla="*/ 12 h 54"/>
                  <a:gd name="T6" fmla="*/ 66 w 72"/>
                  <a:gd name="T7" fmla="*/ 6 h 54"/>
                  <a:gd name="T8" fmla="*/ 72 w 72"/>
                  <a:gd name="T9" fmla="*/ 0 h 54"/>
                  <a:gd name="T10" fmla="*/ 42 w 72"/>
                  <a:gd name="T11" fmla="*/ 18 h 54"/>
                  <a:gd name="T12" fmla="*/ 30 w 72"/>
                  <a:gd name="T13" fmla="*/ 24 h 54"/>
                  <a:gd name="T14" fmla="*/ 24 w 72"/>
                  <a:gd name="T15" fmla="*/ 24 h 54"/>
                  <a:gd name="T16" fmla="*/ 18 w 72"/>
                  <a:gd name="T17" fmla="*/ 18 h 54"/>
                  <a:gd name="T18" fmla="*/ 12 w 72"/>
                  <a:gd name="T19" fmla="*/ 12 h 54"/>
                  <a:gd name="T20" fmla="*/ 0 w 72"/>
                  <a:gd name="T21" fmla="*/ 54 h 54"/>
                  <a:gd name="T22" fmla="*/ 12 w 72"/>
                  <a:gd name="T23" fmla="*/ 42 h 54"/>
                  <a:gd name="T24" fmla="*/ 24 w 72"/>
                  <a:gd name="T25" fmla="*/ 36 h 54"/>
                  <a:gd name="T26" fmla="*/ 24 w 72"/>
                  <a:gd name="T27" fmla="*/ 36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4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>
                  <a:gd name="T0" fmla="*/ 12 w 12"/>
                  <a:gd name="T1" fmla="*/ 0 h 54"/>
                  <a:gd name="T2" fmla="*/ 0 w 12"/>
                  <a:gd name="T3" fmla="*/ 12 h 54"/>
                  <a:gd name="T4" fmla="*/ 0 w 12"/>
                  <a:gd name="T5" fmla="*/ 18 h 54"/>
                  <a:gd name="T6" fmla="*/ 6 w 12"/>
                  <a:gd name="T7" fmla="*/ 54 h 54"/>
                  <a:gd name="T8" fmla="*/ 12 w 12"/>
                  <a:gd name="T9" fmla="*/ 36 h 54"/>
                  <a:gd name="T10" fmla="*/ 12 w 12"/>
                  <a:gd name="T11" fmla="*/ 18 h 54"/>
                  <a:gd name="T12" fmla="*/ 12 w 12"/>
                  <a:gd name="T13" fmla="*/ 6 h 54"/>
                  <a:gd name="T14" fmla="*/ 12 w 12"/>
                  <a:gd name="T15" fmla="*/ 0 h 54"/>
                  <a:gd name="T16" fmla="*/ 12 w 1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5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>
                  <a:gd name="T0" fmla="*/ 48 w 48"/>
                  <a:gd name="T1" fmla="*/ 6 h 72"/>
                  <a:gd name="T2" fmla="*/ 48 w 48"/>
                  <a:gd name="T3" fmla="*/ 6 h 72"/>
                  <a:gd name="T4" fmla="*/ 48 w 48"/>
                  <a:gd name="T5" fmla="*/ 6 h 72"/>
                  <a:gd name="T6" fmla="*/ 48 w 48"/>
                  <a:gd name="T7" fmla="*/ 6 h 72"/>
                  <a:gd name="T8" fmla="*/ 6 w 48"/>
                  <a:gd name="T9" fmla="*/ 0 h 72"/>
                  <a:gd name="T10" fmla="*/ 42 w 48"/>
                  <a:gd name="T11" fmla="*/ 12 h 72"/>
                  <a:gd name="T12" fmla="*/ 42 w 48"/>
                  <a:gd name="T13" fmla="*/ 12 h 72"/>
                  <a:gd name="T14" fmla="*/ 0 w 48"/>
                  <a:gd name="T15" fmla="*/ 72 h 72"/>
                  <a:gd name="T16" fmla="*/ 18 w 48"/>
                  <a:gd name="T17" fmla="*/ 54 h 72"/>
                  <a:gd name="T18" fmla="*/ 18 w 48"/>
                  <a:gd name="T19" fmla="*/ 66 h 72"/>
                  <a:gd name="T20" fmla="*/ 48 w 48"/>
                  <a:gd name="T21" fmla="*/ 6 h 72"/>
                  <a:gd name="T22" fmla="*/ 48 w 48"/>
                  <a:gd name="T23" fmla="*/ 6 h 72"/>
                  <a:gd name="T24" fmla="*/ 48 w 48"/>
                  <a:gd name="T25" fmla="*/ 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6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>
                  <a:gd name="T0" fmla="*/ 287 w 287"/>
                  <a:gd name="T1" fmla="*/ 0 h 84"/>
                  <a:gd name="T2" fmla="*/ 0 w 287"/>
                  <a:gd name="T3" fmla="*/ 84 h 84"/>
                  <a:gd name="T4" fmla="*/ 168 w 287"/>
                  <a:gd name="T5" fmla="*/ 36 h 84"/>
                  <a:gd name="T6" fmla="*/ 114 w 287"/>
                  <a:gd name="T7" fmla="*/ 60 h 84"/>
                  <a:gd name="T8" fmla="*/ 276 w 287"/>
                  <a:gd name="T9" fmla="*/ 18 h 84"/>
                  <a:gd name="T10" fmla="*/ 287 w 287"/>
                  <a:gd name="T11" fmla="*/ 0 h 84"/>
                  <a:gd name="T12" fmla="*/ 287 w 287"/>
                  <a:gd name="T1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7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>
                  <a:gd name="T0" fmla="*/ 6 w 66"/>
                  <a:gd name="T1" fmla="*/ 0 h 108"/>
                  <a:gd name="T2" fmla="*/ 66 w 66"/>
                  <a:gd name="T3" fmla="*/ 6 h 108"/>
                  <a:gd name="T4" fmla="*/ 0 w 66"/>
                  <a:gd name="T5" fmla="*/ 84 h 108"/>
                  <a:gd name="T6" fmla="*/ 54 w 66"/>
                  <a:gd name="T7" fmla="*/ 24 h 108"/>
                  <a:gd name="T8" fmla="*/ 6 w 66"/>
                  <a:gd name="T9" fmla="*/ 108 h 108"/>
                  <a:gd name="T10" fmla="*/ 6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8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>
                  <a:gd name="T0" fmla="*/ 36 w 77"/>
                  <a:gd name="T1" fmla="*/ 0 h 42"/>
                  <a:gd name="T2" fmla="*/ 42 w 77"/>
                  <a:gd name="T3" fmla="*/ 0 h 42"/>
                  <a:gd name="T4" fmla="*/ 60 w 77"/>
                  <a:gd name="T5" fmla="*/ 6 h 42"/>
                  <a:gd name="T6" fmla="*/ 48 w 77"/>
                  <a:gd name="T7" fmla="*/ 6 h 42"/>
                  <a:gd name="T8" fmla="*/ 42 w 77"/>
                  <a:gd name="T9" fmla="*/ 6 h 42"/>
                  <a:gd name="T10" fmla="*/ 60 w 77"/>
                  <a:gd name="T11" fmla="*/ 6 h 42"/>
                  <a:gd name="T12" fmla="*/ 0 w 77"/>
                  <a:gd name="T13" fmla="*/ 24 h 42"/>
                  <a:gd name="T14" fmla="*/ 71 w 77"/>
                  <a:gd name="T15" fmla="*/ 6 h 42"/>
                  <a:gd name="T16" fmla="*/ 66 w 77"/>
                  <a:gd name="T17" fmla="*/ 42 h 42"/>
                  <a:gd name="T18" fmla="*/ 77 w 77"/>
                  <a:gd name="T19" fmla="*/ 6 h 42"/>
                  <a:gd name="T20" fmla="*/ 36 w 77"/>
                  <a:gd name="T21" fmla="*/ 0 h 42"/>
                  <a:gd name="T22" fmla="*/ 36 w 77"/>
                  <a:gd name="T23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9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>
                  <a:gd name="T0" fmla="*/ 66 w 66"/>
                  <a:gd name="T1" fmla="*/ 6 h 30"/>
                  <a:gd name="T2" fmla="*/ 0 w 66"/>
                  <a:gd name="T3" fmla="*/ 0 h 30"/>
                  <a:gd name="T4" fmla="*/ 54 w 66"/>
                  <a:gd name="T5" fmla="*/ 6 h 30"/>
                  <a:gd name="T6" fmla="*/ 18 w 66"/>
                  <a:gd name="T7" fmla="*/ 18 h 30"/>
                  <a:gd name="T8" fmla="*/ 60 w 66"/>
                  <a:gd name="T9" fmla="*/ 12 h 30"/>
                  <a:gd name="T10" fmla="*/ 60 w 66"/>
                  <a:gd name="T11" fmla="*/ 30 h 30"/>
                  <a:gd name="T12" fmla="*/ 60 w 66"/>
                  <a:gd name="T13" fmla="*/ 30 h 30"/>
                  <a:gd name="T14" fmla="*/ 66 w 66"/>
                  <a:gd name="T15" fmla="*/ 6 h 30"/>
                  <a:gd name="T16" fmla="*/ 66 w 66"/>
                  <a:gd name="T17" fmla="*/ 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0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>
                  <a:gd name="T0" fmla="*/ 0 w 18"/>
                  <a:gd name="T1" fmla="*/ 24 h 60"/>
                  <a:gd name="T2" fmla="*/ 12 w 18"/>
                  <a:gd name="T3" fmla="*/ 24 h 60"/>
                  <a:gd name="T4" fmla="*/ 12 w 18"/>
                  <a:gd name="T5" fmla="*/ 60 h 60"/>
                  <a:gd name="T6" fmla="*/ 18 w 18"/>
                  <a:gd name="T7" fmla="*/ 18 h 60"/>
                  <a:gd name="T8" fmla="*/ 18 w 18"/>
                  <a:gd name="T9" fmla="*/ 18 h 60"/>
                  <a:gd name="T10" fmla="*/ 18 w 18"/>
                  <a:gd name="T11" fmla="*/ 0 h 60"/>
                  <a:gd name="T12" fmla="*/ 12 w 18"/>
                  <a:gd name="T13" fmla="*/ 18 h 60"/>
                  <a:gd name="T14" fmla="*/ 0 w 18"/>
                  <a:gd name="T15" fmla="*/ 24 h 60"/>
                  <a:gd name="T16" fmla="*/ 0 w 18"/>
                  <a:gd name="T17" fmla="*/ 24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1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>
                  <a:gd name="T0" fmla="*/ 6 w 6"/>
                  <a:gd name="T1" fmla="*/ 0 h 18"/>
                  <a:gd name="T2" fmla="*/ 0 w 6"/>
                  <a:gd name="T3" fmla="*/ 18 h 18"/>
                  <a:gd name="T4" fmla="*/ 6 w 6"/>
                  <a:gd name="T5" fmla="*/ 12 h 18"/>
                  <a:gd name="T6" fmla="*/ 6 w 6"/>
                  <a:gd name="T7" fmla="*/ 0 h 18"/>
                  <a:gd name="T8" fmla="*/ 6 w 6"/>
                  <a:gd name="T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2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>
                  <a:gd name="T0" fmla="*/ 24 w 30"/>
                  <a:gd name="T1" fmla="*/ 6 h 78"/>
                  <a:gd name="T2" fmla="*/ 18 w 30"/>
                  <a:gd name="T3" fmla="*/ 24 h 78"/>
                  <a:gd name="T4" fmla="*/ 0 w 30"/>
                  <a:gd name="T5" fmla="*/ 18 h 78"/>
                  <a:gd name="T6" fmla="*/ 12 w 30"/>
                  <a:gd name="T7" fmla="*/ 30 h 78"/>
                  <a:gd name="T8" fmla="*/ 6 w 30"/>
                  <a:gd name="T9" fmla="*/ 42 h 78"/>
                  <a:gd name="T10" fmla="*/ 18 w 30"/>
                  <a:gd name="T11" fmla="*/ 78 h 78"/>
                  <a:gd name="T12" fmla="*/ 18 w 30"/>
                  <a:gd name="T13" fmla="*/ 24 h 78"/>
                  <a:gd name="T14" fmla="*/ 24 w 30"/>
                  <a:gd name="T15" fmla="*/ 12 h 78"/>
                  <a:gd name="T16" fmla="*/ 30 w 30"/>
                  <a:gd name="T17" fmla="*/ 6 h 78"/>
                  <a:gd name="T18" fmla="*/ 30 w 30"/>
                  <a:gd name="T19" fmla="*/ 6 h 78"/>
                  <a:gd name="T20" fmla="*/ 12 w 30"/>
                  <a:gd name="T21" fmla="*/ 0 h 78"/>
                  <a:gd name="T22" fmla="*/ 24 w 30"/>
                  <a:gd name="T23" fmla="*/ 6 h 78"/>
                  <a:gd name="T24" fmla="*/ 24 w 30"/>
                  <a:gd name="T25" fmla="*/ 6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3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>
                  <a:gd name="T0" fmla="*/ 6 w 24"/>
                  <a:gd name="T1" fmla="*/ 0 h 24"/>
                  <a:gd name="T2" fmla="*/ 0 w 24"/>
                  <a:gd name="T3" fmla="*/ 0 h 24"/>
                  <a:gd name="T4" fmla="*/ 6 w 24"/>
                  <a:gd name="T5" fmla="*/ 0 h 24"/>
                  <a:gd name="T6" fmla="*/ 12 w 24"/>
                  <a:gd name="T7" fmla="*/ 6 h 24"/>
                  <a:gd name="T8" fmla="*/ 24 w 24"/>
                  <a:gd name="T9" fmla="*/ 24 h 24"/>
                  <a:gd name="T10" fmla="*/ 24 w 24"/>
                  <a:gd name="T11" fmla="*/ 18 h 24"/>
                  <a:gd name="T12" fmla="*/ 18 w 24"/>
                  <a:gd name="T13" fmla="*/ 6 h 24"/>
                  <a:gd name="T14" fmla="*/ 12 w 24"/>
                  <a:gd name="T15" fmla="*/ 0 h 24"/>
                  <a:gd name="T16" fmla="*/ 6 w 24"/>
                  <a:gd name="T17" fmla="*/ 0 h 24"/>
                  <a:gd name="T18" fmla="*/ 6 w 24"/>
                  <a:gd name="T19" fmla="*/ 0 h 24"/>
                  <a:gd name="T20" fmla="*/ 6 w 24"/>
                  <a:gd name="T2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4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>
                  <a:gd name="T0" fmla="*/ 215 w 215"/>
                  <a:gd name="T1" fmla="*/ 0 h 216"/>
                  <a:gd name="T2" fmla="*/ 147 w 215"/>
                  <a:gd name="T3" fmla="*/ 36 h 216"/>
                  <a:gd name="T4" fmla="*/ 132 w 215"/>
                  <a:gd name="T5" fmla="*/ 49 h 216"/>
                  <a:gd name="T6" fmla="*/ 104 w 215"/>
                  <a:gd name="T7" fmla="*/ 79 h 216"/>
                  <a:gd name="T8" fmla="*/ 87 w 215"/>
                  <a:gd name="T9" fmla="*/ 114 h 216"/>
                  <a:gd name="T10" fmla="*/ 48 w 215"/>
                  <a:gd name="T11" fmla="*/ 156 h 216"/>
                  <a:gd name="T12" fmla="*/ 42 w 215"/>
                  <a:gd name="T13" fmla="*/ 166 h 216"/>
                  <a:gd name="T14" fmla="*/ 29 w 215"/>
                  <a:gd name="T15" fmla="*/ 177 h 216"/>
                  <a:gd name="T16" fmla="*/ 0 w 215"/>
                  <a:gd name="T17" fmla="*/ 208 h 216"/>
                  <a:gd name="T18" fmla="*/ 48 w 215"/>
                  <a:gd name="T19" fmla="*/ 216 h 216"/>
                  <a:gd name="T20" fmla="*/ 215 w 215"/>
                  <a:gd name="T21" fmla="*/ 0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5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>
                  <a:gd name="T0" fmla="*/ 212 w 212"/>
                  <a:gd name="T1" fmla="*/ 0 h 179"/>
                  <a:gd name="T2" fmla="*/ 144 w 212"/>
                  <a:gd name="T3" fmla="*/ 36 h 179"/>
                  <a:gd name="T4" fmla="*/ 0 w 212"/>
                  <a:gd name="T5" fmla="*/ 179 h 179"/>
                  <a:gd name="T6" fmla="*/ 177 w 212"/>
                  <a:gd name="T7" fmla="*/ 85 h 179"/>
                  <a:gd name="T8" fmla="*/ 212 w 212"/>
                  <a:gd name="T9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6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>
                  <a:gd name="T0" fmla="*/ 0 w 64"/>
                  <a:gd name="T1" fmla="*/ 22 h 79"/>
                  <a:gd name="T2" fmla="*/ 64 w 64"/>
                  <a:gd name="T3" fmla="*/ 79 h 79"/>
                  <a:gd name="T4" fmla="*/ 60 w 64"/>
                  <a:gd name="T5" fmla="*/ 0 h 79"/>
                  <a:gd name="T6" fmla="*/ 0 w 64"/>
                  <a:gd name="T7" fmla="*/ 22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7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>
                  <a:gd name="T0" fmla="*/ 0 w 137"/>
                  <a:gd name="T1" fmla="*/ 0 h 207"/>
                  <a:gd name="T2" fmla="*/ 17 w 137"/>
                  <a:gd name="T3" fmla="*/ 87 h 207"/>
                  <a:gd name="T4" fmla="*/ 69 w 137"/>
                  <a:gd name="T5" fmla="*/ 154 h 207"/>
                  <a:gd name="T6" fmla="*/ 137 w 137"/>
                  <a:gd name="T7" fmla="*/ 207 h 207"/>
                  <a:gd name="T8" fmla="*/ 0 w 137"/>
                  <a:gd name="T9" fmla="*/ 0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8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>
                  <a:gd name="T0" fmla="*/ 0 w 65"/>
                  <a:gd name="T1" fmla="*/ 222 h 222"/>
                  <a:gd name="T2" fmla="*/ 40 w 65"/>
                  <a:gd name="T3" fmla="*/ 142 h 222"/>
                  <a:gd name="T4" fmla="*/ 65 w 65"/>
                  <a:gd name="T5" fmla="*/ 72 h 222"/>
                  <a:gd name="T6" fmla="*/ 7 w 65"/>
                  <a:gd name="T7" fmla="*/ 0 h 222"/>
                  <a:gd name="T8" fmla="*/ 0 w 65"/>
                  <a:gd name="T9" fmla="*/ 222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209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8750"/>
            <a:ext cx="8229600" cy="125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Click to edit Master title style</a:t>
            </a:r>
          </a:p>
        </p:txBody>
      </p:sp>
      <p:sp>
        <p:nvSpPr>
          <p:cNvPr id="7210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</a:p>
        </p:txBody>
      </p:sp>
      <p:sp>
        <p:nvSpPr>
          <p:cNvPr id="7211" name="Rectangle 4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s-ES"/>
          </a:p>
        </p:txBody>
      </p:sp>
      <p:sp>
        <p:nvSpPr>
          <p:cNvPr id="7212" name="Rectangle 4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s-ES"/>
          </a:p>
        </p:txBody>
      </p:sp>
      <p:sp>
        <p:nvSpPr>
          <p:cNvPr id="7213" name="Rectangle 4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56543C53-99A7-4DFC-AB8C-3DAAE624E40A}" type="slidenum">
              <a:rPr lang="es-ES"/>
              <a:pPr/>
              <a:t>‹#›</a:t>
            </a:fld>
            <a:endParaRPr lang="es-E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" b="1" dirty="0"/>
              <a:t>Las Hermenéuticas </a:t>
            </a:r>
            <a:r>
              <a:rPr lang="es-ES" b="1" dirty="0" smtClean="0"/>
              <a:t>#4-6</a:t>
            </a:r>
            <a:endParaRPr lang="es-ES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3575"/>
            <a:ext cx="7086600" cy="1749425"/>
          </a:xfrm>
        </p:spPr>
        <p:txBody>
          <a:bodyPr/>
          <a:lstStyle/>
          <a:p>
            <a:r>
              <a:rPr lang="es-ES" b="1" dirty="0" err="1" smtClean="0"/>
              <a:t>Leccion</a:t>
            </a:r>
            <a:r>
              <a:rPr lang="es-ES" b="1" dirty="0" smtClean="0"/>
              <a:t> 4</a:t>
            </a:r>
          </a:p>
          <a:p>
            <a:r>
              <a:rPr lang="es-ES" b="1" dirty="0" smtClean="0"/>
              <a:t>Interpretando </a:t>
            </a:r>
            <a:r>
              <a:rPr lang="es-ES" b="1" dirty="0"/>
              <a:t>tipos y símbolos en la Biblia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Definición de “Tipos”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/>
              <a:t>La doctrina de que personas y eventos en el Nuevo Testamento son profetizados al corresponder a personas, evento y objectos del </a:t>
            </a:r>
            <a:r>
              <a:rPr lang="es-ES" sz="3600" b="1" u="sng">
                <a:solidFill>
                  <a:schemeClr val="hlink"/>
                </a:solidFill>
              </a:rPr>
              <a:t>Antiguo</a:t>
            </a:r>
            <a:r>
              <a:rPr lang="es-ES" sz="3600" b="1"/>
              <a:t> Testamento</a:t>
            </a:r>
            <a:r>
              <a:rPr lang="es-ES" b="1"/>
              <a:t>.</a:t>
            </a:r>
          </a:p>
          <a:p>
            <a:endParaRPr lang="es-ES" sz="1200" b="1"/>
          </a:p>
          <a:p>
            <a:r>
              <a:rPr lang="es-ES" b="1"/>
              <a:t>Nota:  Los “tipos” casi siempre refieren a la persona y obra de </a:t>
            </a:r>
            <a:r>
              <a:rPr lang="es-ES" sz="4000" b="1" u="sng">
                <a:solidFill>
                  <a:schemeClr val="hlink"/>
                </a:solidFill>
              </a:rPr>
              <a:t>Cristo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Elementos de Tipos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"/>
              <a:t>Hay una semejanza </a:t>
            </a:r>
            <a:r>
              <a:rPr lang="es-ES" sz="3600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clara</a:t>
            </a:r>
            <a:r>
              <a:rPr lang="es-ES"/>
              <a:t>, genuina y sustancial—no imaginaria o casual.</a:t>
            </a:r>
          </a:p>
          <a:p>
            <a:pPr>
              <a:lnSpc>
                <a:spcPct val="90000"/>
              </a:lnSpc>
            </a:pPr>
            <a:endParaRPr lang="es-ES" sz="1000"/>
          </a:p>
          <a:p>
            <a:pPr>
              <a:lnSpc>
                <a:spcPct val="90000"/>
              </a:lnSpc>
            </a:pPr>
            <a:r>
              <a:rPr lang="es-ES"/>
              <a:t>Es </a:t>
            </a:r>
            <a:r>
              <a:rPr lang="es-ES" sz="3600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declarada</a:t>
            </a:r>
            <a:r>
              <a:rPr lang="es-ES"/>
              <a:t> de forma directa o indirecta en el N.T.</a:t>
            </a:r>
          </a:p>
          <a:p>
            <a:pPr lvl="2">
              <a:lnSpc>
                <a:spcPct val="90000"/>
              </a:lnSpc>
            </a:pPr>
            <a:r>
              <a:rPr lang="es-ES"/>
              <a:t>Ej. El NT dice que el Tabernáculo en general es un tipo, así hallamos tipos específicos allí</a:t>
            </a:r>
          </a:p>
          <a:p>
            <a:pPr lvl="2">
              <a:lnSpc>
                <a:spcPct val="90000"/>
              </a:lnSpc>
            </a:pPr>
            <a:endParaRPr lang="es-ES" sz="1000"/>
          </a:p>
          <a:p>
            <a:pPr>
              <a:lnSpc>
                <a:spcPct val="90000"/>
              </a:lnSpc>
            </a:pPr>
            <a:r>
              <a:rPr lang="es-ES"/>
              <a:t>El tipo </a:t>
            </a:r>
            <a:r>
              <a:rPr lang="es-ES" u="sng">
                <a:solidFill>
                  <a:schemeClr val="tx2"/>
                </a:solidFill>
              </a:rPr>
              <a:t>no</a:t>
            </a:r>
            <a:r>
              <a:rPr lang="es-ES"/>
              <a:t> corresponde perfectamente</a:t>
            </a:r>
          </a:p>
          <a:p>
            <a:pPr lvl="2">
              <a:lnSpc>
                <a:spcPct val="90000"/>
              </a:lnSpc>
            </a:pPr>
            <a:r>
              <a:rPr lang="es-ES"/>
              <a:t>Ej. No hay tipos en cada comparación de Aarón y Cristo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Advertencia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ES" sz="4400" b="1"/>
              <a:t>No hacer una “</a:t>
            </a:r>
            <a:r>
              <a:rPr lang="es-ES" sz="4400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DOCTRINA</a:t>
            </a:r>
            <a:r>
              <a:rPr lang="es-ES" sz="4400" b="1"/>
              <a:t>” de un “tipo” si el Nuevo Testamento no declara esa doctrina especificamente.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Clases de “tipos”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ES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Personas</a:t>
            </a:r>
            <a:r>
              <a:rPr lang="es-ES" sz="2400"/>
              <a:t> como Adán y José para Cristo y de Elías para Juan el Bautista  (Rom. 5:14)</a:t>
            </a:r>
          </a:p>
          <a:p>
            <a:pPr>
              <a:lnSpc>
                <a:spcPct val="80000"/>
              </a:lnSpc>
            </a:pPr>
            <a:endParaRPr lang="es-ES" sz="800"/>
          </a:p>
          <a:p>
            <a:pPr>
              <a:lnSpc>
                <a:spcPct val="80000"/>
              </a:lnSpc>
            </a:pPr>
            <a:r>
              <a:rPr lang="es-ES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Actos</a:t>
            </a:r>
            <a:r>
              <a:rPr lang="es-ES" sz="2400"/>
              <a:t> como sacrificios de corderos o el alzar la serpiente de bronce para la cruz  (Juan 3:14-16)</a:t>
            </a:r>
          </a:p>
          <a:p>
            <a:pPr>
              <a:lnSpc>
                <a:spcPct val="80000"/>
              </a:lnSpc>
            </a:pPr>
            <a:endParaRPr lang="es-ES" sz="1000"/>
          </a:p>
          <a:p>
            <a:pPr>
              <a:lnSpc>
                <a:spcPct val="80000"/>
              </a:lnSpc>
            </a:pPr>
            <a:r>
              <a:rPr lang="es-ES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Oficios</a:t>
            </a:r>
            <a:r>
              <a:rPr lang="es-ES" sz="2400"/>
              <a:t> como el sacerdocio de Aarón y Melquisedec</a:t>
            </a:r>
          </a:p>
          <a:p>
            <a:pPr>
              <a:lnSpc>
                <a:spcPct val="80000"/>
              </a:lnSpc>
            </a:pPr>
            <a:endParaRPr lang="es-ES" sz="1000"/>
          </a:p>
          <a:p>
            <a:pPr>
              <a:lnSpc>
                <a:spcPct val="80000"/>
              </a:lnSpc>
            </a:pPr>
            <a:r>
              <a:rPr lang="es-ES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Eventos</a:t>
            </a:r>
            <a:r>
              <a:rPr lang="es-ES" sz="2400"/>
              <a:t> como los 40 años en el desierto o cruzando el Mar Rojo.</a:t>
            </a:r>
          </a:p>
          <a:p>
            <a:pPr>
              <a:lnSpc>
                <a:spcPct val="80000"/>
              </a:lnSpc>
            </a:pPr>
            <a:endParaRPr lang="es-ES" sz="1000"/>
          </a:p>
          <a:p>
            <a:pPr>
              <a:lnSpc>
                <a:spcPct val="80000"/>
              </a:lnSpc>
            </a:pPr>
            <a:r>
              <a:rPr lang="es-ES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Objectos</a:t>
            </a:r>
            <a:r>
              <a:rPr lang="es-ES" sz="2400"/>
              <a:t> como el incienso para oración o la cortina rota del Tabernáculo para acceso a Dios.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Simbolismo tipológicos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s-ES" sz="2800"/>
              <a:t>Símbolos interpretados por la </a:t>
            </a:r>
            <a:r>
              <a:rPr lang="es-ES" sz="2800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Escritura</a:t>
            </a:r>
            <a:r>
              <a:rPr lang="es-ES" sz="2800"/>
              <a:t> muestran el significado de otros textos.</a:t>
            </a:r>
          </a:p>
          <a:p>
            <a:pPr marL="1371600" lvl="2" indent="-457200">
              <a:lnSpc>
                <a:spcPct val="90000"/>
              </a:lnSpc>
            </a:pPr>
            <a:r>
              <a:rPr lang="es-ES"/>
              <a:t>Ej. La interpretación de las “bestias” en Daniel se aplica al Apocalípsis.</a:t>
            </a:r>
          </a:p>
          <a:p>
            <a:pPr marL="1752600" lvl="3" indent="-381000">
              <a:lnSpc>
                <a:spcPct val="90000"/>
              </a:lnSpc>
              <a:buFont typeface="Wingdings" pitchFamily="2" charset="2"/>
              <a:buBlip>
                <a:blip r:embed="rId3"/>
              </a:buBlip>
            </a:pPr>
            <a:endParaRPr lang="es-ES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s-ES" sz="2800"/>
              <a:t>Los símbolos no interpretados: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Blip>
                <a:blip r:embed="rId3"/>
              </a:buBlip>
            </a:pPr>
            <a:r>
              <a:rPr lang="es-ES" sz="2400"/>
              <a:t>Estudia la lección del </a:t>
            </a:r>
            <a:r>
              <a:rPr lang="es-ES" sz="3200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contexto</a:t>
            </a:r>
            <a:r>
              <a:rPr lang="es-ES" sz="2400"/>
              <a:t> o de otros textos que usan el símbolo</a:t>
            </a:r>
          </a:p>
          <a:p>
            <a:pPr marL="1371600" lvl="2" indent="-457200">
              <a:lnSpc>
                <a:spcPct val="90000"/>
              </a:lnSpc>
            </a:pPr>
            <a:r>
              <a:rPr lang="es-ES" sz="1800"/>
              <a:t>Levadura y el árbol de mostaza = crecimiento anormal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Blip>
                <a:blip r:embed="rId3"/>
              </a:buBlip>
            </a:pPr>
            <a:r>
              <a:rPr lang="es-ES" sz="2400"/>
              <a:t>La naturaleza misma indica el sentido</a:t>
            </a:r>
          </a:p>
          <a:p>
            <a:pPr marL="1371600" lvl="2" indent="-457200">
              <a:lnSpc>
                <a:spcPct val="90000"/>
              </a:lnSpc>
            </a:pPr>
            <a:r>
              <a:rPr lang="es-ES"/>
              <a:t>Ej. Un cordero es manso, blanco,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es-ES" sz="3600" b="1"/>
              <a:t>3.  La cultura del día ayuda</a:t>
            </a:r>
          </a:p>
          <a:p>
            <a:pPr marL="990600" lvl="1" indent="-533400">
              <a:buFont typeface="Wingdings" pitchFamily="2" charset="2"/>
              <a:buBlip>
                <a:blip r:embed="rId3"/>
              </a:buBlip>
            </a:pPr>
            <a:r>
              <a:rPr lang="es-ES" b="1"/>
              <a:t>3 = unos pocos; 40 = una generación; metales; colores</a:t>
            </a:r>
          </a:p>
          <a:p>
            <a:pPr marL="990600" lvl="1" indent="-533400">
              <a:buFont typeface="Wingdings" pitchFamily="2" charset="2"/>
              <a:buBlip>
                <a:blip r:embed="rId3"/>
              </a:buBlip>
            </a:pPr>
            <a:endParaRPr lang="es-ES" sz="3600" b="1"/>
          </a:p>
          <a:p>
            <a:pPr marL="609600" indent="-609600">
              <a:buFont typeface="Wingdings" pitchFamily="2" charset="2"/>
              <a:buNone/>
            </a:pPr>
            <a:r>
              <a:rPr lang="es-ES" sz="3600" b="1"/>
              <a:t>4.  Hay símbolos con doble sentido</a:t>
            </a:r>
          </a:p>
          <a:p>
            <a:pPr marL="990600" lvl="1" indent="-533400">
              <a:buFont typeface="Wingdings" pitchFamily="2" charset="2"/>
              <a:buBlip>
                <a:blip r:embed="rId3"/>
              </a:buBlip>
            </a:pPr>
            <a:r>
              <a:rPr lang="es-ES" b="1"/>
              <a:t>“El león” = Judá, fuerza de un reino o Cristo</a:t>
            </a:r>
            <a:endParaRPr lang="es-ES" sz="3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Hermenéuticas </a:t>
            </a:r>
            <a:r>
              <a:rPr lang="es-ES" dirty="0" smtClean="0"/>
              <a:t>#6</a:t>
            </a:r>
            <a:endParaRPr lang="es-ES" dirty="0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/>
              <a:t>Identificando “Tipos” y Símbolos bíblicos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Elementos de un “tipo”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>
              <a:buFont typeface="Wingdings" pitchFamily="2" charset="2"/>
              <a:buNone/>
            </a:pPr>
            <a:r>
              <a:rPr lang="es-ES" sz="4400"/>
              <a:t>1. Evidente</a:t>
            </a:r>
          </a:p>
          <a:p>
            <a:pPr marL="609600" indent="-609600" algn="ctr">
              <a:buFont typeface="Wingdings" pitchFamily="2" charset="2"/>
              <a:buNone/>
            </a:pPr>
            <a:r>
              <a:rPr lang="es-ES" sz="4400"/>
              <a:t>Se ve una semejanza </a:t>
            </a:r>
            <a:r>
              <a:rPr lang="es-ES" sz="4400" b="1" u="sng"/>
              <a:t>NATURAL</a:t>
            </a:r>
            <a:r>
              <a:rPr lang="es-ES" sz="4400" b="1"/>
              <a:t> </a:t>
            </a:r>
          </a:p>
          <a:p>
            <a:pPr marL="609600" indent="-609600"/>
            <a:endParaRPr lang="es-ES" sz="4400"/>
          </a:p>
          <a:p>
            <a:pPr marL="609600" indent="-609600"/>
            <a:r>
              <a:rPr lang="es-ES" sz="4400"/>
              <a:t> no “forzado” o imaginario</a:t>
            </a:r>
          </a:p>
          <a:p>
            <a:pPr marL="609600" indent="-609600">
              <a:buFont typeface="Wingdings" pitchFamily="2" charset="2"/>
              <a:buAutoNum type="arabicPeriod"/>
            </a:pPr>
            <a:endParaRPr lang="es-ES" sz="4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2.  Realidad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es-ES" sz="4000"/>
              <a:t>El tipo es una realidad </a:t>
            </a:r>
            <a:r>
              <a:rPr lang="es-ES" sz="4000" b="1" u="sng"/>
              <a:t>HISTÓRICA</a:t>
            </a:r>
            <a:r>
              <a:rPr lang="es-ES" sz="4000"/>
              <a:t> que tipifica verdades evidentes</a:t>
            </a:r>
          </a:p>
          <a:p>
            <a:pPr marL="990600" lvl="1" indent="-533400"/>
            <a:r>
              <a:rPr lang="es-ES" sz="3600"/>
              <a:t>no buscar significados místicos o escondidos.</a:t>
            </a:r>
          </a:p>
          <a:p>
            <a:pPr marL="990600" lvl="1" indent="-533400">
              <a:buFont typeface="Wingdings" pitchFamily="2" charset="2"/>
              <a:buBlip>
                <a:blip r:embed="rId3"/>
              </a:buBlip>
            </a:pPr>
            <a:r>
              <a:rPr lang="es-ES"/>
              <a:t>Ej. Heb. 8:5 – El tabernáculo es un “tipo” pero cada detalle no es típico.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3. Designio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600200"/>
            <a:ext cx="8229600" cy="4530725"/>
          </a:xfrm>
        </p:spPr>
        <p:txBody>
          <a:bodyPr/>
          <a:lstStyle/>
          <a:p>
            <a:pPr marL="609600" indent="-609600">
              <a:buFont typeface="Wingdings" pitchFamily="2" charset="2"/>
              <a:buAutoNum type="arabicPeriod" startAt="3"/>
            </a:pPr>
            <a:endParaRPr lang="es-ES" sz="1000" b="1"/>
          </a:p>
          <a:p>
            <a:pPr marL="609600" indent="-609600">
              <a:buFont typeface="Wingdings" pitchFamily="2" charset="2"/>
              <a:buAutoNum type="arabicPeriod" startAt="3"/>
            </a:pPr>
            <a:endParaRPr lang="es-ES" sz="1000" b="1"/>
          </a:p>
          <a:p>
            <a:pPr marL="609600" indent="-609600">
              <a:buFont typeface="Wingdings" pitchFamily="2" charset="2"/>
              <a:buAutoNum type="arabicPeriod" startAt="3"/>
            </a:pPr>
            <a:r>
              <a:rPr lang="es-ES" sz="4400" b="1"/>
              <a:t>El tipo debe dar evidencia de un designio </a:t>
            </a:r>
            <a:r>
              <a:rPr lang="es-ES" sz="4400" b="1" u="sng"/>
              <a:t>DIVINO</a:t>
            </a:r>
            <a:r>
              <a:rPr lang="es-ES" sz="4400" b="1"/>
              <a:t> evidente entre el AT y el 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Hermenéuticas “Especiales”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Poesía hebrea</a:t>
            </a:r>
          </a:p>
          <a:p>
            <a:r>
              <a:rPr lang="es-ES"/>
              <a:t>Lenguaje figurativa (similitudes, hipérboles, ironía, enigmas, etc.)</a:t>
            </a:r>
          </a:p>
          <a:p>
            <a:r>
              <a:rPr lang="es-ES"/>
              <a:t>Citas del Antiguo Testamento</a:t>
            </a:r>
          </a:p>
          <a:p>
            <a:r>
              <a:rPr lang="es-ES"/>
              <a:t>La Revelación progresiva-pero completa</a:t>
            </a:r>
          </a:p>
          <a:p>
            <a:r>
              <a:rPr lang="es-ES"/>
              <a:t>Profecía</a:t>
            </a:r>
          </a:p>
          <a:p>
            <a:r>
              <a:rPr lang="es-ES"/>
              <a:t>Parábolas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4.  Realidad futura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es-ES" sz="4400" b="1"/>
              <a:t>Cada tipo prefigura otra realidad </a:t>
            </a:r>
            <a:r>
              <a:rPr lang="es-ES" sz="4400" b="1" u="sng"/>
              <a:t>FUTURA</a:t>
            </a:r>
            <a:r>
              <a:rPr lang="es-ES" sz="4400" b="1"/>
              <a:t> </a:t>
            </a:r>
          </a:p>
          <a:p>
            <a:pPr marL="609600" indent="-609600" algn="ctr">
              <a:buFont typeface="Wingdings" pitchFamily="2" charset="2"/>
              <a:buNone/>
            </a:pPr>
            <a:endParaRPr lang="es-ES" sz="4400" b="1"/>
          </a:p>
          <a:p>
            <a:pPr marL="609600" indent="-609600" algn="ctr">
              <a:buFont typeface="Wingdings" pitchFamily="2" charset="2"/>
              <a:buNone/>
            </a:pPr>
            <a:r>
              <a:rPr lang="es-ES" sz="4400" b="1"/>
              <a:t>(Heb. 6:20)</a:t>
            </a:r>
          </a:p>
          <a:p>
            <a:pPr marL="609600" indent="-609600"/>
            <a:endParaRPr lang="es-ES" sz="4400"/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-3128963" y="3160713"/>
            <a:ext cx="7937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AutoNum type="arabicPeriod" startAt="3"/>
            </a:pPr>
            <a:endParaRPr lang="en-US" sz="32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5.  EL Mayor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es-ES" sz="4800" b="1"/>
              <a:t>El cumplimiento es </a:t>
            </a:r>
            <a:r>
              <a:rPr lang="es-ES" sz="4800" b="1" u="sng"/>
              <a:t>MAYOR</a:t>
            </a:r>
            <a:r>
              <a:rPr lang="es-ES" sz="4800" b="1"/>
              <a:t> que el tipo</a:t>
            </a:r>
          </a:p>
          <a:p>
            <a:pPr marL="990600" lvl="1" indent="-533400">
              <a:buFont typeface="Wingdings" pitchFamily="2" charset="2"/>
              <a:buBlip>
                <a:blip r:embed="rId3"/>
              </a:buBlip>
            </a:pPr>
            <a:endParaRPr lang="es-ES" sz="4400" b="1"/>
          </a:p>
          <a:p>
            <a:pPr marL="990600" lvl="1" indent="-533400">
              <a:buFont typeface="Wingdings" pitchFamily="2" charset="2"/>
              <a:buBlip>
                <a:blip r:embed="rId3"/>
              </a:buBlip>
            </a:pPr>
            <a:r>
              <a:rPr lang="es-ES" sz="4400" b="1"/>
              <a:t>Mateo 12:6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4 Reglas para Interpretar “tipos”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34400" cy="4530725"/>
          </a:xfrm>
        </p:spPr>
        <p:txBody>
          <a:bodyPr/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es-ES" sz="4400" b="1"/>
              <a:t>Entender el sentido </a:t>
            </a:r>
            <a:r>
              <a:rPr lang="es-ES" sz="4400" b="1" u="sng"/>
              <a:t>LITERAL</a:t>
            </a:r>
            <a:r>
              <a:rPr lang="es-ES" sz="4400" b="1"/>
              <a:t> del tipo en su contexto histórico primero.</a:t>
            </a:r>
          </a:p>
          <a:p>
            <a:pPr marL="609600" indent="-609600">
              <a:buFont typeface="Wingdings" pitchFamily="2" charset="2"/>
              <a:buAutoNum type="arabicPeriod"/>
            </a:pPr>
            <a:endParaRPr lang="es-ES" sz="4400" b="1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2. Semejanzas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s-ES" sz="4400" b="1">
                <a:latin typeface="Turkish Tms Roman" pitchFamily="34" charset="0"/>
              </a:rPr>
              <a:t>Notar puntos sobresalientes de </a:t>
            </a:r>
            <a:r>
              <a:rPr lang="es-ES" sz="4400" b="1" u="sng">
                <a:latin typeface="Turkish Tms Roman" pitchFamily="34" charset="0"/>
              </a:rPr>
              <a:t>SEMEJANZA</a:t>
            </a:r>
            <a:r>
              <a:rPr lang="es-ES" sz="4400" b="1">
                <a:latin typeface="Turkish Tms Roman" pitchFamily="34" charset="0"/>
              </a:rPr>
              <a:t> entre el tipo y su cumplimiento</a:t>
            </a:r>
            <a:r>
              <a:rPr lang="es-ES" sz="4000" b="1"/>
              <a:t>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es-ES" sz="1200" b="1"/>
          </a:p>
          <a:p>
            <a:pPr marL="609600" indent="-609600">
              <a:lnSpc>
                <a:spcPct val="80000"/>
              </a:lnSpc>
            </a:pPr>
            <a:r>
              <a:rPr lang="es-ES"/>
              <a:t>Ve si otros textos explican el simbolismo</a:t>
            </a:r>
          </a:p>
          <a:p>
            <a:pPr marL="609600" indent="-609600">
              <a:lnSpc>
                <a:spcPct val="80000"/>
              </a:lnSpc>
            </a:pPr>
            <a:r>
              <a:rPr lang="es-ES"/>
              <a:t>Normalmente hay UN PUNTO de semejanza mayor</a:t>
            </a:r>
          </a:p>
          <a:p>
            <a:pPr marL="609600" indent="-609600">
              <a:lnSpc>
                <a:spcPct val="80000"/>
              </a:lnSpc>
            </a:pPr>
            <a:r>
              <a:rPr lang="es-ES"/>
              <a:t>no fijarse mucho de puntos triviales o nombres o colores si no es claro.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b="1"/>
              <a:t>3.  EL NT interpreta el AT</a:t>
            </a:r>
          </a:p>
        </p:txBody>
      </p:sp>
      <p:sp>
        <p:nvSpPr>
          <p:cNvPr id="31752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es-ES" sz="4400"/>
              <a:t>Notar las comparaciones directas que el NT hace con el AT.  (1 Cor. 10)</a:t>
            </a:r>
          </a:p>
          <a:p>
            <a:pPr marL="990600" lvl="1" indent="-533400">
              <a:buFont typeface="Wingdings" pitchFamily="2" charset="2"/>
              <a:buBlip>
                <a:blip r:embed="rId3"/>
              </a:buBlip>
            </a:pPr>
            <a:r>
              <a:rPr lang="es-ES" sz="3600"/>
              <a:t>Un “antitipo” puede ser simbolizado por varios tipos</a:t>
            </a:r>
          </a:p>
          <a:p>
            <a:pPr marL="1371600" lvl="2" indent="-457200"/>
            <a:r>
              <a:rPr lang="es-ES" sz="3600"/>
              <a:t>Ej.  El Espíritu = agua, fuego, aceite, viento,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4.  Contrastes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  <a:buFont typeface="Wingdings" pitchFamily="2" charset="2"/>
              <a:buBlip>
                <a:blip r:embed="rId3"/>
              </a:buBlip>
            </a:pPr>
            <a:r>
              <a:rPr lang="es-ES" sz="4000" b="1"/>
              <a:t>Notar </a:t>
            </a:r>
            <a:r>
              <a:rPr lang="es-ES" sz="4000" b="1" u="sng"/>
              <a:t>CONTRASTES</a:t>
            </a:r>
            <a:r>
              <a:rPr lang="es-ES" sz="4000" b="1"/>
              <a:t> entre el tipo y su cumplimiento para no atribuir algo malo o trivial al antitipo.</a:t>
            </a:r>
          </a:p>
          <a:p>
            <a:pPr lvl="2">
              <a:lnSpc>
                <a:spcPct val="90000"/>
              </a:lnSpc>
            </a:pPr>
            <a:r>
              <a:rPr lang="es-ES" sz="2800" b="1"/>
              <a:t>Ej. Aaron es un tipo del ministerio sacerdotal de Cristo, pero Aarón fue imperfecto y sus fallos no aplican a Cristo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Ejemplos de Tipos y Símbolos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ES" sz="4000" b="1" u="sng">
                <a:latin typeface="Turkish Tms Roman" pitchFamily="34" charset="0"/>
              </a:rPr>
              <a:t>Personas</a:t>
            </a:r>
            <a:r>
              <a:rPr lang="es-ES" sz="4000" b="1">
                <a:latin typeface="Turkish Tms Roman" pitchFamily="34" charset="0"/>
              </a:rPr>
              <a:t>:</a:t>
            </a:r>
          </a:p>
          <a:p>
            <a:r>
              <a:rPr lang="es-ES" sz="4000" b="1">
                <a:latin typeface="Turkish Tms Roman" pitchFamily="34" charset="0"/>
              </a:rPr>
              <a:t>Melquisedec –Heb. 7:3</a:t>
            </a:r>
          </a:p>
          <a:p>
            <a:endParaRPr lang="es-ES" sz="4000" b="1">
              <a:latin typeface="Turkish Tms Roman" pitchFamily="34" charset="0"/>
            </a:endParaRPr>
          </a:p>
          <a:p>
            <a:r>
              <a:rPr lang="es-ES" sz="4000" b="1">
                <a:latin typeface="Turkish Tms Roman" pitchFamily="34" charset="0"/>
              </a:rPr>
              <a:t>Jose –Juan 1:11</a:t>
            </a:r>
            <a:endParaRPr lang="es-ES" sz="4000" b="1" u="sng">
              <a:latin typeface="Turkish Tms Roman" pitchFamily="34" charset="0"/>
            </a:endParaRP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s-ES" sz="1600"/>
          </a:p>
          <a:p>
            <a:r>
              <a:rPr lang="es-ES" sz="3600" b="1">
                <a:latin typeface="Turkish Tms Roman" pitchFamily="34" charset="0"/>
              </a:rPr>
              <a:t>Sacerdocio perpetuo de Cristo</a:t>
            </a:r>
          </a:p>
          <a:p>
            <a:endParaRPr lang="es-ES" sz="3600" b="1">
              <a:latin typeface="Turkish Tms Roman" pitchFamily="34" charset="0"/>
            </a:endParaRPr>
          </a:p>
          <a:p>
            <a:r>
              <a:rPr lang="es-ES" sz="3600" b="1">
                <a:latin typeface="Turkish Tms Roman" pitchFamily="34" charset="0"/>
              </a:rPr>
              <a:t>El hermano mayor rechazado y reina</a:t>
            </a:r>
          </a:p>
          <a:p>
            <a:endParaRPr lang="es-ES" sz="1000" b="1">
              <a:latin typeface="Turkish Tms Roman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6000" b="1" u="sng">
                <a:latin typeface="Turkish Tms Roman" pitchFamily="34" charset="0"/>
              </a:rPr>
              <a:t>Eventos</a:t>
            </a:r>
            <a:r>
              <a:rPr lang="es-ES" sz="6000" b="1">
                <a:latin typeface="Turkish Tms Roman" pitchFamily="34" charset="0"/>
              </a:rPr>
              <a:t>: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s-ES" sz="3600" b="1">
                <a:latin typeface="Turkish Tms Roman" pitchFamily="34" charset="0"/>
              </a:rPr>
              <a:t>Pascua </a:t>
            </a:r>
          </a:p>
          <a:p>
            <a:pPr lvl="1"/>
            <a:r>
              <a:rPr lang="es-ES" sz="3200" b="1">
                <a:latin typeface="Turkish Tms Roman" pitchFamily="34" charset="0"/>
              </a:rPr>
              <a:t> 1 Cor 5:7</a:t>
            </a:r>
          </a:p>
          <a:p>
            <a:r>
              <a:rPr lang="es-ES" sz="3600" b="1">
                <a:latin typeface="Turkish Tms Roman" pitchFamily="34" charset="0"/>
              </a:rPr>
              <a:t>Pentecostes</a:t>
            </a:r>
          </a:p>
          <a:p>
            <a:pPr lvl="1"/>
            <a:r>
              <a:rPr lang="es-ES" sz="3200" b="1">
                <a:latin typeface="Turkish Tms Roman" pitchFamily="34" charset="0"/>
              </a:rPr>
              <a:t> Hechos 2</a:t>
            </a:r>
          </a:p>
          <a:p>
            <a:r>
              <a:rPr lang="es-ES" sz="3600" b="1">
                <a:latin typeface="Turkish Tms Roman" pitchFamily="34" charset="0"/>
              </a:rPr>
              <a:t>Sábado </a:t>
            </a:r>
          </a:p>
          <a:p>
            <a:pPr lvl="1"/>
            <a:r>
              <a:rPr lang="es-ES" sz="3200" b="1">
                <a:latin typeface="Turkish Tms Roman" pitchFamily="34" charset="0"/>
              </a:rPr>
              <a:t>Col. 2:17</a:t>
            </a:r>
            <a:endParaRPr lang="es-ES" sz="3200"/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s-ES" sz="3200" b="1">
              <a:latin typeface="Turkish Tms Roman" pitchFamily="34" charset="0"/>
            </a:endParaRPr>
          </a:p>
          <a:p>
            <a:r>
              <a:rPr lang="es-ES" sz="3200" b="1">
                <a:latin typeface="Turkish Tms Roman" pitchFamily="34" charset="0"/>
              </a:rPr>
              <a:t>Cristo el sacrificio</a:t>
            </a:r>
          </a:p>
          <a:p>
            <a:endParaRPr lang="es-ES" sz="1600" b="1">
              <a:latin typeface="Turkish Tms Roman" pitchFamily="34" charset="0"/>
            </a:endParaRPr>
          </a:p>
          <a:p>
            <a:endParaRPr lang="es-ES" sz="1600" b="1">
              <a:latin typeface="Turkish Tms Roman" pitchFamily="34" charset="0"/>
            </a:endParaRPr>
          </a:p>
          <a:p>
            <a:r>
              <a:rPr lang="es-ES" sz="3200" b="1">
                <a:latin typeface="Turkish Tms Roman" pitchFamily="34" charset="0"/>
              </a:rPr>
              <a:t>La venida del Espiritu</a:t>
            </a:r>
          </a:p>
          <a:p>
            <a:endParaRPr lang="es-ES" sz="1000" b="1">
              <a:latin typeface="Turkish Tms Roman" pitchFamily="34" charset="0"/>
            </a:endParaRPr>
          </a:p>
          <a:p>
            <a:endParaRPr lang="es-ES" sz="1000" b="1">
              <a:latin typeface="Turkish Tms Roman" pitchFamily="34" charset="0"/>
            </a:endParaRPr>
          </a:p>
          <a:p>
            <a:r>
              <a:rPr lang="es-ES" sz="3200" b="1">
                <a:latin typeface="Turkish Tms Roman" pitchFamily="34" charset="0"/>
              </a:rPr>
              <a:t>El descanso eterno del creyente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b="1" u="sng">
                <a:latin typeface="Turkish Tms Roman" pitchFamily="34" charset="0"/>
              </a:rPr>
              <a:t>Cosas:</a:t>
            </a:r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s-ES" sz="2400" b="1">
                <a:latin typeface="Turkish Tms Roman" pitchFamily="34" charset="0"/>
              </a:rPr>
              <a:t>Cortina del Tabernáculo</a:t>
            </a:r>
          </a:p>
          <a:p>
            <a:pPr lvl="1"/>
            <a:r>
              <a:rPr lang="es-ES" sz="2000" b="1">
                <a:latin typeface="Turkish Tms Roman" pitchFamily="34" charset="0"/>
              </a:rPr>
              <a:t>Heb. 10:20</a:t>
            </a:r>
          </a:p>
          <a:p>
            <a:pPr lvl="1"/>
            <a:endParaRPr lang="es-ES" sz="2000" b="1">
              <a:latin typeface="Turkish Tms Roman" pitchFamily="34" charset="0"/>
            </a:endParaRPr>
          </a:p>
          <a:p>
            <a:r>
              <a:rPr lang="es-ES" sz="2400" b="1">
                <a:latin typeface="Turkish Tms Roman" pitchFamily="34" charset="0"/>
              </a:rPr>
              <a:t>El holocausto (con sangre)</a:t>
            </a:r>
          </a:p>
          <a:p>
            <a:pPr lvl="1"/>
            <a:r>
              <a:rPr lang="es-ES" sz="2000" b="1">
                <a:latin typeface="Turkish Tms Roman" pitchFamily="34" charset="0"/>
              </a:rPr>
              <a:t>Heb. 10:5-7</a:t>
            </a:r>
          </a:p>
          <a:p>
            <a:endParaRPr lang="es-ES" sz="2400" b="1">
              <a:latin typeface="Turkish Tms Roman" pitchFamily="34" charset="0"/>
            </a:endParaRPr>
          </a:p>
          <a:p>
            <a:r>
              <a:rPr lang="es-ES" sz="2400" b="1">
                <a:latin typeface="Turkish Tms Roman" pitchFamily="34" charset="0"/>
              </a:rPr>
              <a:t>El Scrificio de “Paz” (con trigo)</a:t>
            </a:r>
          </a:p>
          <a:p>
            <a:pPr lvl="1"/>
            <a:r>
              <a:rPr lang="es-ES" b="1">
                <a:latin typeface="Turkish Tms Roman" pitchFamily="34" charset="0"/>
              </a:rPr>
              <a:t>Col. 1:20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s-ES"/>
              <a:t>Cristo: Nuestro acceso a Dios</a:t>
            </a:r>
          </a:p>
          <a:p>
            <a:endParaRPr lang="es-ES" sz="900"/>
          </a:p>
          <a:p>
            <a:r>
              <a:rPr lang="es-ES"/>
              <a:t>Cristo: El sacrificio/ofrenda perfecta por el pecado</a:t>
            </a:r>
          </a:p>
          <a:p>
            <a:endParaRPr lang="es-ES" sz="900"/>
          </a:p>
          <a:p>
            <a:r>
              <a:rPr lang="es-ES"/>
              <a:t>Cristo: Nuestra comunión con Dios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Practicando con tipos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s-ES" sz="2000"/>
              <a:t>¿Cuáles son tipos legítimos?</a:t>
            </a:r>
          </a:p>
          <a:p>
            <a:pPr>
              <a:lnSpc>
                <a:spcPct val="80000"/>
              </a:lnSpc>
            </a:pPr>
            <a:r>
              <a:rPr lang="es-ES" sz="2800"/>
              <a:t>La vara de Aarón brota =la resurreccion de Cristo?</a:t>
            </a:r>
          </a:p>
          <a:p>
            <a:pPr>
              <a:lnSpc>
                <a:spcPct val="80000"/>
              </a:lnSpc>
            </a:pPr>
            <a:endParaRPr lang="es-ES" sz="800"/>
          </a:p>
          <a:p>
            <a:pPr>
              <a:lnSpc>
                <a:spcPct val="80000"/>
              </a:lnSpc>
            </a:pPr>
            <a:r>
              <a:rPr lang="es-ES" sz="2800"/>
              <a:t>La parábola del buen samaritano --</a:t>
            </a:r>
            <a:r>
              <a:rPr lang="es-ES" sz="2400"/>
              <a:t> </a:t>
            </a:r>
            <a:r>
              <a:rPr lang="es-ES" sz="2800"/>
              <a:t>el mesón=cristianos cuidando de inmaduros?</a:t>
            </a:r>
          </a:p>
          <a:p>
            <a:pPr>
              <a:lnSpc>
                <a:spcPct val="80000"/>
              </a:lnSpc>
            </a:pPr>
            <a:endParaRPr lang="es-ES" sz="800"/>
          </a:p>
          <a:p>
            <a:pPr>
              <a:lnSpc>
                <a:spcPct val="80000"/>
              </a:lnSpc>
            </a:pPr>
            <a:r>
              <a:rPr lang="es-ES" sz="2800"/>
              <a:t>El siervo de Abraham halla una esposa para Isaac = El Espíritu halla una esposa (la iglesia) para Cristo</a:t>
            </a:r>
          </a:p>
          <a:p>
            <a:pPr>
              <a:lnSpc>
                <a:spcPct val="80000"/>
              </a:lnSpc>
            </a:pPr>
            <a:endParaRPr lang="es-ES" sz="900"/>
          </a:p>
          <a:p>
            <a:pPr>
              <a:lnSpc>
                <a:spcPct val="80000"/>
              </a:lnSpc>
            </a:pPr>
            <a:r>
              <a:rPr lang="es-ES" sz="2800"/>
              <a:t>Sansón vence el leon = Cristo vence la rebelión de Pablo en Damasco?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/>
              <a:t>Tipos: La Unidad del A.T. y el N.T.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El NT es el </a:t>
            </a:r>
            <a:r>
              <a:rPr lang="es-ES" u="sng">
                <a:solidFill>
                  <a:schemeClr val="bg2"/>
                </a:solidFill>
              </a:rPr>
              <a:t>cumplimiento</a:t>
            </a:r>
            <a:r>
              <a:rPr lang="es-ES"/>
              <a:t> y explicación del A.T.</a:t>
            </a:r>
            <a:r>
              <a:rPr lang="es-ES" sz="2800"/>
              <a:t>–</a:t>
            </a:r>
            <a:r>
              <a:rPr lang="es-ES" sz="2800">
                <a:solidFill>
                  <a:schemeClr val="accent2"/>
                </a:solidFill>
              </a:rPr>
              <a:t>Col 2:17;Heb. 8:5</a:t>
            </a:r>
          </a:p>
          <a:p>
            <a:endParaRPr lang="es-ES" sz="2800">
              <a:solidFill>
                <a:schemeClr val="accent2"/>
              </a:solidFill>
            </a:endParaRPr>
          </a:p>
          <a:p>
            <a:r>
              <a:rPr lang="es-ES"/>
              <a:t>Las profecías del A.T. predicen lo que </a:t>
            </a:r>
            <a:r>
              <a:rPr lang="es-ES" u="sng">
                <a:solidFill>
                  <a:schemeClr val="bg2"/>
                </a:solidFill>
              </a:rPr>
              <a:t>Cristo</a:t>
            </a:r>
            <a:r>
              <a:rPr lang="es-ES"/>
              <a:t> haría en el N.T.   Se hace con:</a:t>
            </a:r>
          </a:p>
          <a:p>
            <a:pPr lvl="1"/>
            <a:r>
              <a:rPr lang="es-ES"/>
              <a:t>Explicaciones directas</a:t>
            </a:r>
          </a:p>
          <a:p>
            <a:pPr lvl="1"/>
            <a:r>
              <a:rPr lang="es-ES"/>
              <a:t>Tipos y símbolos</a:t>
            </a:r>
          </a:p>
          <a:p>
            <a:pPr lvl="1"/>
            <a:endParaRPr lang="es-ES" sz="1000"/>
          </a:p>
          <a:p>
            <a:r>
              <a:rPr lang="es-ES"/>
              <a:t>Personas, cosas y eventos son tipos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Tipos: Explicado por Cristo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3600">
                <a:solidFill>
                  <a:schemeClr val="accent2"/>
                </a:solidFill>
              </a:rPr>
              <a:t>Luc 24:44; Jn 5:39</a:t>
            </a:r>
            <a:r>
              <a:rPr lang="es-ES" sz="3600"/>
              <a:t> – El A.T. </a:t>
            </a:r>
            <a:r>
              <a:rPr lang="es-ES" sz="3600" u="sng">
                <a:solidFill>
                  <a:schemeClr val="bg2"/>
                </a:solidFill>
              </a:rPr>
              <a:t>testifica</a:t>
            </a:r>
            <a:r>
              <a:rPr lang="es-ES" sz="3600"/>
              <a:t> de Cristo</a:t>
            </a:r>
          </a:p>
          <a:p>
            <a:endParaRPr lang="es-ES" sz="3600"/>
          </a:p>
          <a:p>
            <a:r>
              <a:rPr lang="es-ES" sz="3600">
                <a:solidFill>
                  <a:schemeClr val="accent2"/>
                </a:solidFill>
              </a:rPr>
              <a:t>Ef 5:2; 1 Cor 10:4</a:t>
            </a:r>
            <a:r>
              <a:rPr lang="es-ES" sz="3600"/>
              <a:t> – Ej.-El </a:t>
            </a:r>
            <a:r>
              <a:rPr lang="es-ES" sz="3600" u="sng">
                <a:solidFill>
                  <a:schemeClr val="bg2"/>
                </a:solidFill>
              </a:rPr>
              <a:t>sacrificio</a:t>
            </a:r>
            <a:r>
              <a:rPr lang="es-ES" sz="3600"/>
              <a:t> de Cristo se ve en el tabernáculo.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Tipos: El Vocabulario del N.T.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">
                <a:solidFill>
                  <a:schemeClr val="accent2"/>
                </a:solidFill>
              </a:rPr>
              <a:t>Heb. 9:9</a:t>
            </a:r>
            <a:r>
              <a:rPr lang="es-ES"/>
              <a:t> – </a:t>
            </a:r>
            <a:r>
              <a:rPr lang="es-ES" u="sng">
                <a:solidFill>
                  <a:schemeClr val="bg2"/>
                </a:solidFill>
              </a:rPr>
              <a:t>Figura</a:t>
            </a:r>
            <a:r>
              <a:rPr lang="es-ES"/>
              <a:t> (“parábola”)</a:t>
            </a:r>
          </a:p>
          <a:p>
            <a:pPr lvl="1">
              <a:lnSpc>
                <a:spcPct val="90000"/>
              </a:lnSpc>
            </a:pPr>
            <a:r>
              <a:rPr lang="es-ES"/>
              <a:t>poner una cosa al lado de otro para comparación</a:t>
            </a:r>
          </a:p>
          <a:p>
            <a:pPr lvl="2">
              <a:lnSpc>
                <a:spcPct val="90000"/>
              </a:lnSpc>
            </a:pPr>
            <a:endParaRPr lang="es-ES"/>
          </a:p>
          <a:p>
            <a:pPr>
              <a:lnSpc>
                <a:spcPct val="90000"/>
              </a:lnSpc>
            </a:pPr>
            <a:r>
              <a:rPr lang="es-ES">
                <a:solidFill>
                  <a:schemeClr val="accent2"/>
                </a:solidFill>
              </a:rPr>
              <a:t>Hech. 7:43,44</a:t>
            </a:r>
            <a:r>
              <a:rPr lang="es-ES"/>
              <a:t> – “</a:t>
            </a:r>
            <a:r>
              <a:rPr lang="es-ES" u="sng">
                <a:solidFill>
                  <a:schemeClr val="bg2"/>
                </a:solidFill>
              </a:rPr>
              <a:t>Modelo</a:t>
            </a:r>
            <a:r>
              <a:rPr lang="es-ES"/>
              <a:t>” (“Tipo”)</a:t>
            </a:r>
          </a:p>
          <a:p>
            <a:pPr lvl="1">
              <a:lnSpc>
                <a:spcPct val="90000"/>
              </a:lnSpc>
            </a:pPr>
            <a:r>
              <a:rPr lang="es-ES"/>
              <a:t>“pegar” y forma una impresión o patrón; modelo (se usa de ídolos o figuras)</a:t>
            </a:r>
          </a:p>
          <a:p>
            <a:pPr lvl="1">
              <a:lnSpc>
                <a:spcPct val="90000"/>
              </a:lnSpc>
            </a:pPr>
            <a:r>
              <a:rPr lang="es-ES">
                <a:solidFill>
                  <a:schemeClr val="accent2"/>
                </a:solidFill>
              </a:rPr>
              <a:t>1 Ped. 3:21</a:t>
            </a:r>
            <a:r>
              <a:rPr lang="es-ES"/>
              <a:t> – Bautismo es “anti-tipo”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3709988" y="3246438"/>
            <a:ext cx="17256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u="sng"/>
              <a:t>__________</a:t>
            </a:r>
            <a:r>
              <a:rPr lang="es-E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Vocabulario de Tipos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>
                <a:solidFill>
                  <a:schemeClr val="accent2"/>
                </a:solidFill>
              </a:rPr>
              <a:t>Heb. 9:23; 2a Ped. 2:6 </a:t>
            </a:r>
            <a:r>
              <a:rPr lang="es-ES"/>
              <a:t>– Figura, </a:t>
            </a:r>
            <a:r>
              <a:rPr lang="es-ES" u="sng">
                <a:solidFill>
                  <a:schemeClr val="bg2"/>
                </a:solidFill>
              </a:rPr>
              <a:t>ejemplo</a:t>
            </a:r>
            <a:r>
              <a:rPr lang="es-ES"/>
              <a:t>  (“hipodeigma”)</a:t>
            </a:r>
          </a:p>
          <a:p>
            <a:pPr lvl="1"/>
            <a:r>
              <a:rPr lang="es-ES"/>
              <a:t>“poner debajo de los ojos</a:t>
            </a:r>
          </a:p>
          <a:p>
            <a:endParaRPr lang="es-ES">
              <a:solidFill>
                <a:schemeClr val="accent2"/>
              </a:solidFill>
            </a:endParaRPr>
          </a:p>
          <a:p>
            <a:r>
              <a:rPr lang="es-ES">
                <a:solidFill>
                  <a:schemeClr val="accent2"/>
                </a:solidFill>
              </a:rPr>
              <a:t>Heb. 8:5; 10:1; Col. 2:16-17</a:t>
            </a:r>
            <a:r>
              <a:rPr lang="es-ES"/>
              <a:t>  - “</a:t>
            </a:r>
            <a:r>
              <a:rPr lang="es-ES" u="sng">
                <a:solidFill>
                  <a:schemeClr val="bg2"/>
                </a:solidFill>
              </a:rPr>
              <a:t>Sombra</a:t>
            </a:r>
            <a:r>
              <a:rPr lang="es-ES"/>
              <a:t>” </a:t>
            </a:r>
          </a:p>
          <a:p>
            <a:pPr lvl="1"/>
            <a:r>
              <a:rPr lang="es-ES"/>
              <a:t>lo que no es muy brillante y es transitorio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Extremistas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" b="1"/>
              <a:t>Primeros “padres” de la iglesia vieron casi cada palabra y piedra del AT como “típico”</a:t>
            </a:r>
          </a:p>
          <a:p>
            <a:pPr>
              <a:lnSpc>
                <a:spcPct val="90000"/>
              </a:lnSpc>
            </a:pPr>
            <a:endParaRPr lang="es-ES" sz="900" b="1"/>
          </a:p>
          <a:p>
            <a:pPr>
              <a:lnSpc>
                <a:spcPct val="90000"/>
              </a:lnSpc>
            </a:pPr>
            <a:r>
              <a:rPr lang="es-ES" b="1"/>
              <a:t>Los liberales “racionalistas” o “críticas” no creen que NADA es típico o profético.</a:t>
            </a:r>
          </a:p>
          <a:p>
            <a:pPr>
              <a:lnSpc>
                <a:spcPct val="90000"/>
              </a:lnSpc>
            </a:pPr>
            <a:endParaRPr lang="es-ES" sz="900" b="1"/>
          </a:p>
          <a:p>
            <a:pPr>
              <a:lnSpc>
                <a:spcPct val="90000"/>
              </a:lnSpc>
            </a:pPr>
            <a:r>
              <a:rPr lang="es-ES" b="1"/>
              <a:t>Algunos piensan que los únicos “tipos” son los que el N.T. explica.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Tipos contra Alegorías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"/>
              <a:t>Interpretaciones “alegóricas” buscan significados místicos, escondidos y sujetivos para comprobar sus doctrinas peculiares.</a:t>
            </a:r>
          </a:p>
          <a:p>
            <a:pPr>
              <a:lnSpc>
                <a:spcPct val="90000"/>
              </a:lnSpc>
            </a:pPr>
            <a:endParaRPr lang="es-ES"/>
          </a:p>
          <a:p>
            <a:pPr>
              <a:lnSpc>
                <a:spcPct val="90000"/>
              </a:lnSpc>
            </a:pPr>
            <a:r>
              <a:rPr lang="es-ES"/>
              <a:t>Interpretaciones “típicos” no buscan los “escondido” o algo raro, sino lo que sale naturalmente del texto y esté de acuerdo con la sana doctrina.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Hermenéuticas </a:t>
            </a:r>
            <a:r>
              <a:rPr lang="es-ES" dirty="0" smtClean="0"/>
              <a:t>#5</a:t>
            </a:r>
            <a:endParaRPr lang="es-ES" dirty="0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sz="4000"/>
              <a:t>Tipos y Símbolos</a:t>
            </a:r>
          </a:p>
          <a:p>
            <a:r>
              <a:rPr lang="es-ES" sz="4000"/>
              <a:t>explicados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etition">
  <a:themeElements>
    <a:clrScheme name="Competition 2">
      <a:dk1>
        <a:srgbClr val="800000"/>
      </a:dk1>
      <a:lt1>
        <a:srgbClr val="FFFFFF"/>
      </a:lt1>
      <a:dk2>
        <a:srgbClr val="FF9900"/>
      </a:dk2>
      <a:lt2>
        <a:srgbClr val="FFFF99"/>
      </a:lt2>
      <a:accent1>
        <a:srgbClr val="FF5050"/>
      </a:accent1>
      <a:accent2>
        <a:srgbClr val="CC3300"/>
      </a:accent2>
      <a:accent3>
        <a:srgbClr val="FFCAAA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Competition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mpetition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Competition</Template>
  <TotalTime>370</TotalTime>
  <Words>1153</Words>
  <Application>Microsoft Office PowerPoint</Application>
  <PresentationFormat>On-screen Show (4:3)</PresentationFormat>
  <Paragraphs>201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Times New Roman</vt:lpstr>
      <vt:lpstr>Verdana</vt:lpstr>
      <vt:lpstr>Wingdings</vt:lpstr>
      <vt:lpstr>Turkish Tms Roman</vt:lpstr>
      <vt:lpstr>Competition</vt:lpstr>
      <vt:lpstr>Las Hermenéuticas #4-6</vt:lpstr>
      <vt:lpstr>Hermenéuticas “Especiales”</vt:lpstr>
      <vt:lpstr>Tipos: La Unidad del A.T. y el N.T.</vt:lpstr>
      <vt:lpstr>Tipos: Explicado por Cristo</vt:lpstr>
      <vt:lpstr>Tipos: El Vocabulario del N.T.</vt:lpstr>
      <vt:lpstr>Vocabulario de Tipos</vt:lpstr>
      <vt:lpstr>Extremistas</vt:lpstr>
      <vt:lpstr>Tipos contra Alegorías</vt:lpstr>
      <vt:lpstr>Hermenéuticas #5</vt:lpstr>
      <vt:lpstr>Definición de “Tipos”</vt:lpstr>
      <vt:lpstr>Elementos de Tipos</vt:lpstr>
      <vt:lpstr>Advertencia</vt:lpstr>
      <vt:lpstr>Clases de “tipos”</vt:lpstr>
      <vt:lpstr>Simbolismo tipológicos</vt:lpstr>
      <vt:lpstr>PowerPoint Presentation</vt:lpstr>
      <vt:lpstr>Hermenéuticas #6</vt:lpstr>
      <vt:lpstr>Elementos de un “tipo”</vt:lpstr>
      <vt:lpstr>2.  Realidad</vt:lpstr>
      <vt:lpstr>3. Designio</vt:lpstr>
      <vt:lpstr>4.  Realidad futura</vt:lpstr>
      <vt:lpstr>5.  EL Mayor</vt:lpstr>
      <vt:lpstr>4 Reglas para Interpretar “tipos”</vt:lpstr>
      <vt:lpstr>2. Semejanzas</vt:lpstr>
      <vt:lpstr>3.  EL NT interpreta el AT</vt:lpstr>
      <vt:lpstr>4.  Contrastes</vt:lpstr>
      <vt:lpstr>Ejemplos de Tipos y Símbolos</vt:lpstr>
      <vt:lpstr>Eventos:</vt:lpstr>
      <vt:lpstr>Cosas:</vt:lpstr>
      <vt:lpstr>Practicando con tipos</vt:lpstr>
    </vt:vector>
  </TitlesOfParts>
  <Company>Iglesia Biblica Bautista Antioquia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Hermenéuticas #7</dc:title>
  <dc:creator>Rick Armstrong</dc:creator>
  <cp:lastModifiedBy>Iglesia Biblica Bautista Ant</cp:lastModifiedBy>
  <cp:revision>5</cp:revision>
  <dcterms:created xsi:type="dcterms:W3CDTF">2004-11-05T16:46:59Z</dcterms:created>
  <dcterms:modified xsi:type="dcterms:W3CDTF">2011-08-25T21:37:12Z</dcterms:modified>
</cp:coreProperties>
</file>