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62B3A7-3083-4747-916A-B8047E391075}" type="datetimeFigureOut">
              <a:rPr lang="en-US" smtClean="0"/>
              <a:t>8/26/2011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C1D76E-6CCF-4920-B1C1-5E5EDCAA7B1E}" type="slidenum">
              <a:rPr lang="en-US" smtClean="0"/>
              <a:t>‹#›</a:t>
            </a:fld>
            <a:endParaRPr lang="en-US"/>
          </a:p>
        </p:txBody>
      </p:sp>
    </p:spTree>
    <p:extLst>
      <p:ext uri="{BB962C8B-B14F-4D97-AF65-F5344CB8AC3E}">
        <p14:creationId xmlns:p14="http://schemas.microsoft.com/office/powerpoint/2010/main" val="1310708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TextEdit="1"/>
          </p:cNvSpPr>
          <p:nvPr>
            <p:ph type="sldImg"/>
          </p:nvPr>
        </p:nvSpPr>
        <p:spPr bwMode="auto">
          <a:noFill/>
          <a:ln>
            <a:solidFill>
              <a:srgbClr val="000000"/>
            </a:solidFill>
            <a:miter lim="800000"/>
            <a:headEnd/>
            <a:tailEnd/>
          </a:ln>
        </p:spPr>
      </p:sp>
      <p:sp>
        <p:nvSpPr>
          <p:cNvPr id="58370"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TextEdit="1"/>
          </p:cNvSpPr>
          <p:nvPr>
            <p:ph type="sldImg"/>
          </p:nvPr>
        </p:nvSpPr>
        <p:spPr bwMode="auto">
          <a:noFill/>
          <a:ln>
            <a:solidFill>
              <a:srgbClr val="000000"/>
            </a:solidFill>
            <a:miter lim="800000"/>
            <a:headEnd/>
            <a:tailEnd/>
          </a:ln>
        </p:spPr>
      </p:sp>
      <p:sp>
        <p:nvSpPr>
          <p:cNvPr id="60418"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TextEdit="1"/>
          </p:cNvSpPr>
          <p:nvPr>
            <p:ph type="sldImg"/>
          </p:nvPr>
        </p:nvSpPr>
        <p:spPr bwMode="auto">
          <a:noFill/>
          <a:ln>
            <a:solidFill>
              <a:srgbClr val="000000"/>
            </a:solidFill>
            <a:miter lim="800000"/>
            <a:headEnd/>
            <a:tailEnd/>
          </a:ln>
        </p:spPr>
      </p:sp>
      <p:sp>
        <p:nvSpPr>
          <p:cNvPr id="62466"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TextEdit="1"/>
          </p:cNvSpPr>
          <p:nvPr>
            <p:ph type="sldImg"/>
          </p:nvPr>
        </p:nvSpPr>
        <p:spPr bwMode="auto">
          <a:noFill/>
          <a:ln>
            <a:solidFill>
              <a:srgbClr val="000000"/>
            </a:solidFill>
            <a:miter lim="800000"/>
            <a:headEnd/>
            <a:tailEnd/>
          </a:ln>
        </p:spPr>
      </p:sp>
      <p:sp>
        <p:nvSpPr>
          <p:cNvPr id="64514"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Rot="1" noChangeAspect="1" noTextEdit="1"/>
          </p:cNvSpPr>
          <p:nvPr>
            <p:ph type="sldImg"/>
          </p:nvPr>
        </p:nvSpPr>
        <p:spPr bwMode="auto">
          <a:noFill/>
          <a:ln>
            <a:solidFill>
              <a:srgbClr val="000000"/>
            </a:solidFill>
            <a:miter lim="800000"/>
            <a:headEnd/>
            <a:tailEnd/>
          </a:ln>
        </p:spPr>
      </p:sp>
      <p:sp>
        <p:nvSpPr>
          <p:cNvPr id="66562"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Rot="1" noChangeAspect="1" noTextEdit="1"/>
          </p:cNvSpPr>
          <p:nvPr>
            <p:ph type="sldImg"/>
          </p:nvPr>
        </p:nvSpPr>
        <p:spPr bwMode="auto">
          <a:noFill/>
          <a:ln>
            <a:solidFill>
              <a:srgbClr val="000000"/>
            </a:solidFill>
            <a:miter lim="800000"/>
            <a:headEnd/>
            <a:tailEnd/>
          </a:ln>
        </p:spPr>
      </p:sp>
      <p:sp>
        <p:nvSpPr>
          <p:cNvPr id="68610"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TextEdit="1"/>
          </p:cNvSpPr>
          <p:nvPr>
            <p:ph type="sldImg"/>
          </p:nvPr>
        </p:nvSpPr>
        <p:spPr bwMode="auto">
          <a:noFill/>
          <a:ln>
            <a:solidFill>
              <a:srgbClr val="000000"/>
            </a:solidFill>
            <a:miter lim="800000"/>
            <a:headEnd/>
            <a:tailEnd/>
          </a:ln>
        </p:spPr>
      </p:sp>
      <p:sp>
        <p:nvSpPr>
          <p:cNvPr id="70658"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TextEdit="1"/>
          </p:cNvSpPr>
          <p:nvPr>
            <p:ph type="sldImg"/>
          </p:nvPr>
        </p:nvSpPr>
        <p:spPr bwMode="auto">
          <a:noFill/>
          <a:ln>
            <a:solidFill>
              <a:srgbClr val="000000"/>
            </a:solidFill>
            <a:miter lim="800000"/>
            <a:headEnd/>
            <a:tailEnd/>
          </a:ln>
        </p:spPr>
      </p:sp>
      <p:sp>
        <p:nvSpPr>
          <p:cNvPr id="72706"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TextEdit="1"/>
          </p:cNvSpPr>
          <p:nvPr>
            <p:ph type="sldImg"/>
          </p:nvPr>
        </p:nvSpPr>
        <p:spPr bwMode="auto">
          <a:noFill/>
          <a:ln>
            <a:solidFill>
              <a:srgbClr val="000000"/>
            </a:solidFill>
            <a:miter lim="800000"/>
            <a:headEnd/>
            <a:tailEnd/>
          </a:ln>
        </p:spPr>
      </p:sp>
      <p:sp>
        <p:nvSpPr>
          <p:cNvPr id="74754"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TextEdit="1"/>
          </p:cNvSpPr>
          <p:nvPr>
            <p:ph type="sldImg"/>
          </p:nvPr>
        </p:nvSpPr>
        <p:spPr bwMode="auto">
          <a:noFill/>
          <a:ln>
            <a:solidFill>
              <a:srgbClr val="000000"/>
            </a:solidFill>
            <a:miter lim="800000"/>
            <a:headEnd/>
            <a:tailEnd/>
          </a:ln>
        </p:spPr>
      </p:sp>
      <p:sp>
        <p:nvSpPr>
          <p:cNvPr id="46082"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TextEdit="1"/>
          </p:cNvSpPr>
          <p:nvPr>
            <p:ph type="sldImg"/>
          </p:nvPr>
        </p:nvSpPr>
        <p:spPr bwMode="auto">
          <a:noFill/>
          <a:ln>
            <a:solidFill>
              <a:srgbClr val="000000"/>
            </a:solidFill>
            <a:miter lim="800000"/>
            <a:headEnd/>
            <a:tailEnd/>
          </a:ln>
        </p:spPr>
      </p:sp>
      <p:sp>
        <p:nvSpPr>
          <p:cNvPr id="48130"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TextEdit="1"/>
          </p:cNvSpPr>
          <p:nvPr>
            <p:ph type="sldImg"/>
          </p:nvPr>
        </p:nvSpPr>
        <p:spPr bwMode="auto">
          <a:noFill/>
          <a:ln>
            <a:solidFill>
              <a:srgbClr val="000000"/>
            </a:solidFill>
            <a:miter lim="800000"/>
            <a:headEnd/>
            <a:tailEnd/>
          </a:ln>
        </p:spPr>
      </p:sp>
      <p:sp>
        <p:nvSpPr>
          <p:cNvPr id="50178"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val="000000"/>
            </a:solidFill>
            <a:miter lim="800000"/>
            <a:headEnd/>
            <a:tailEnd/>
          </a:ln>
        </p:spPr>
      </p:sp>
      <p:sp>
        <p:nvSpPr>
          <p:cNvPr id="52226"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TextEdit="1"/>
          </p:cNvSpPr>
          <p:nvPr>
            <p:ph type="sldImg"/>
          </p:nvPr>
        </p:nvSpPr>
        <p:spPr bwMode="auto">
          <a:noFill/>
          <a:ln>
            <a:solidFill>
              <a:srgbClr val="000000"/>
            </a:solidFill>
            <a:miter lim="800000"/>
            <a:headEnd/>
            <a:tailEnd/>
          </a:ln>
        </p:spPr>
      </p:sp>
      <p:sp>
        <p:nvSpPr>
          <p:cNvPr id="54274"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TextEdit="1"/>
          </p:cNvSpPr>
          <p:nvPr>
            <p:ph type="sldImg"/>
          </p:nvPr>
        </p:nvSpPr>
        <p:spPr bwMode="auto">
          <a:noFill/>
          <a:ln>
            <a:solidFill>
              <a:srgbClr val="000000"/>
            </a:solidFill>
            <a:miter lim="800000"/>
            <a:headEnd/>
            <a:tailEnd/>
          </a:ln>
        </p:spPr>
      </p:sp>
      <p:sp>
        <p:nvSpPr>
          <p:cNvPr id="56322" name="Rectangle 3"/>
          <p:cNvSpPr>
            <a:spLocks noGrp="1"/>
          </p:cNvSpPr>
          <p:nvPr>
            <p:ph type="body" idx="1"/>
          </p:nvPr>
        </p:nvSpPr>
        <p:spPr bwMode="auto">
          <a:noFill/>
        </p:spPr>
        <p:txBody>
          <a:bodyPr/>
          <a:lstStyle/>
          <a:p>
            <a:pPr eaLnBrk="1" hangingPunct="1"/>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grpSp>
      <p:sp>
        <p:nvSpPr>
          <p:cNvPr id="148490" name="Rectangle 10"/>
          <p:cNvSpPr>
            <a:spLocks noGrp="1" noChangeArrowheads="1"/>
          </p:cNvSpPr>
          <p:nvPr>
            <p:ph type="ctrTitle" sz="quarter"/>
          </p:nvPr>
        </p:nvSpPr>
        <p:spPr>
          <a:xfrm>
            <a:off x="685800" y="1873250"/>
            <a:ext cx="7772400" cy="1555750"/>
          </a:xfrm>
        </p:spPr>
        <p:txBody>
          <a:bodyPr/>
          <a:lstStyle>
            <a:lvl1pPr>
              <a:defRPr sz="4800"/>
            </a:lvl1pPr>
          </a:lstStyle>
          <a:p>
            <a:r>
              <a:rPr lang="es-ES_tradnl"/>
              <a:t>Click to edit Master title style</a:t>
            </a:r>
          </a:p>
        </p:txBody>
      </p:sp>
      <p:sp>
        <p:nvSpPr>
          <p:cNvPr id="14849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_tradnl"/>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fld id="{2DEAA2DE-AA90-4D24-8E28-A72D84392643}" type="datetimeFigureOut">
              <a:rPr lang="en-US">
                <a:solidFill>
                  <a:srgbClr val="FFFFFF"/>
                </a:solidFill>
              </a:rPr>
              <a:pPr>
                <a:defRPr/>
              </a:pPr>
              <a:t>8/26/2011</a:t>
            </a:fld>
            <a:endParaRPr lang="es-ES_tradnl">
              <a:solidFill>
                <a:srgbClr val="FFFFFF"/>
              </a:solidFill>
            </a:endParaRPr>
          </a:p>
        </p:txBody>
      </p:sp>
      <p:sp>
        <p:nvSpPr>
          <p:cNvPr id="13" name="Rectangle 13"/>
          <p:cNvSpPr>
            <a:spLocks noGrp="1" noChangeArrowheads="1"/>
          </p:cNvSpPr>
          <p:nvPr>
            <p:ph type="ftr" sz="quarter" idx="11"/>
          </p:nvPr>
        </p:nvSpPr>
        <p:spPr/>
        <p:txBody>
          <a:bodyPr/>
          <a:lstStyle>
            <a:lvl1pPr>
              <a:defRPr/>
            </a:lvl1pPr>
          </a:lstStyle>
          <a:p>
            <a:pPr>
              <a:defRPr/>
            </a:pPr>
            <a:endParaRPr lang="es-ES_tradnl">
              <a:solidFill>
                <a:srgbClr val="FFFFFF"/>
              </a:solidFill>
            </a:endParaRPr>
          </a:p>
        </p:txBody>
      </p:sp>
      <p:sp>
        <p:nvSpPr>
          <p:cNvPr id="14" name="Rectangle 14"/>
          <p:cNvSpPr>
            <a:spLocks noGrp="1" noChangeArrowheads="1"/>
          </p:cNvSpPr>
          <p:nvPr>
            <p:ph type="sldNum" sz="quarter" idx="12"/>
          </p:nvPr>
        </p:nvSpPr>
        <p:spPr/>
        <p:txBody>
          <a:bodyPr/>
          <a:lstStyle>
            <a:lvl1pPr>
              <a:defRPr/>
            </a:lvl1pPr>
          </a:lstStyle>
          <a:p>
            <a:pPr>
              <a:defRPr/>
            </a:pPr>
            <a:fld id="{1D321E03-A328-41DE-88F7-DB5D255786D6}"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27717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DE1C0B33-A359-4A81-90D9-244D81FB7BB3}"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17A370CF-F499-44C2-9F15-1B506EBCD4D0}"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322215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B7E1ADC4-3278-4B79-96BC-C947BF3C8472}"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53CE2FF8-0F7C-4F1A-8CE5-040FF4C5D849}"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440715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grpSp>
      <p:sp>
        <p:nvSpPr>
          <p:cNvPr id="148490" name="Rectangle 10"/>
          <p:cNvSpPr>
            <a:spLocks noGrp="1" noChangeArrowheads="1"/>
          </p:cNvSpPr>
          <p:nvPr>
            <p:ph type="ctrTitle" sz="quarter"/>
          </p:nvPr>
        </p:nvSpPr>
        <p:spPr>
          <a:xfrm>
            <a:off x="685800" y="1873250"/>
            <a:ext cx="7772400" cy="1555750"/>
          </a:xfrm>
        </p:spPr>
        <p:txBody>
          <a:bodyPr/>
          <a:lstStyle>
            <a:lvl1pPr>
              <a:defRPr sz="4800"/>
            </a:lvl1pPr>
          </a:lstStyle>
          <a:p>
            <a:r>
              <a:rPr lang="es-ES_tradnl"/>
              <a:t>Click to edit Master title style</a:t>
            </a:r>
          </a:p>
        </p:txBody>
      </p:sp>
      <p:sp>
        <p:nvSpPr>
          <p:cNvPr id="14849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_tradnl"/>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fld id="{2DEAA2DE-AA90-4D24-8E28-A72D84392643}" type="datetimeFigureOut">
              <a:rPr lang="en-US">
                <a:solidFill>
                  <a:srgbClr val="FFFFFF"/>
                </a:solidFill>
              </a:rPr>
              <a:pPr>
                <a:defRPr/>
              </a:pPr>
              <a:t>8/26/2011</a:t>
            </a:fld>
            <a:endParaRPr lang="es-ES_tradnl">
              <a:solidFill>
                <a:srgbClr val="FFFFFF"/>
              </a:solidFill>
            </a:endParaRPr>
          </a:p>
        </p:txBody>
      </p:sp>
      <p:sp>
        <p:nvSpPr>
          <p:cNvPr id="13" name="Rectangle 13"/>
          <p:cNvSpPr>
            <a:spLocks noGrp="1" noChangeArrowheads="1"/>
          </p:cNvSpPr>
          <p:nvPr>
            <p:ph type="ftr" sz="quarter" idx="11"/>
          </p:nvPr>
        </p:nvSpPr>
        <p:spPr/>
        <p:txBody>
          <a:bodyPr/>
          <a:lstStyle>
            <a:lvl1pPr>
              <a:defRPr/>
            </a:lvl1pPr>
          </a:lstStyle>
          <a:p>
            <a:pPr>
              <a:defRPr/>
            </a:pPr>
            <a:endParaRPr lang="es-ES_tradnl">
              <a:solidFill>
                <a:srgbClr val="FFFFFF"/>
              </a:solidFill>
            </a:endParaRPr>
          </a:p>
        </p:txBody>
      </p:sp>
      <p:sp>
        <p:nvSpPr>
          <p:cNvPr id="14" name="Rectangle 14"/>
          <p:cNvSpPr>
            <a:spLocks noGrp="1" noChangeArrowheads="1"/>
          </p:cNvSpPr>
          <p:nvPr>
            <p:ph type="sldNum" sz="quarter" idx="12"/>
          </p:nvPr>
        </p:nvSpPr>
        <p:spPr/>
        <p:txBody>
          <a:bodyPr/>
          <a:lstStyle>
            <a:lvl1pPr>
              <a:defRPr/>
            </a:lvl1pPr>
          </a:lstStyle>
          <a:p>
            <a:pPr>
              <a:defRPr/>
            </a:pPr>
            <a:fld id="{1D321E03-A328-41DE-88F7-DB5D255786D6}"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339693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3BE87D05-66C6-4A87-A6C7-501BD501FFA9}"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03CAF73E-2566-4E97-81B0-F23B26A53FCA}"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2277488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A587A248-41EA-4050-860B-73DF403ADBBE}"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CA6ECE73-A92B-4461-8EDD-ACFAA05C1CC6}"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247314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E5221A0-E671-4972-87E2-24CAFEFF1452}" type="datetimeFigureOut">
              <a:rPr lang="en-US">
                <a:solidFill>
                  <a:srgbClr val="FFFFFF"/>
                </a:solidFill>
              </a:rPr>
              <a:pPr>
                <a:defRPr/>
              </a:pPr>
              <a:t>8/26/2011</a:t>
            </a:fld>
            <a:endParaRPr lang="es-ES_tradnl">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E0BAAE5F-0445-4B2E-8697-F92CFCCD0E02}"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680085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5262E6D5-5322-4BE9-AC66-605ABFD72830}" type="datetimeFigureOut">
              <a:rPr lang="en-US">
                <a:solidFill>
                  <a:srgbClr val="FFFFFF"/>
                </a:solidFill>
              </a:rPr>
              <a:pPr>
                <a:defRPr/>
              </a:pPr>
              <a:t>8/26/2011</a:t>
            </a:fld>
            <a:endParaRPr lang="es-ES_tradnl">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20AB16FC-B128-4999-9CA2-07F4A249826B}"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2152237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57FBCCDC-F3B8-452A-9D89-8D10CB0A28E5}" type="datetimeFigureOut">
              <a:rPr lang="en-US">
                <a:solidFill>
                  <a:srgbClr val="FFFFFF"/>
                </a:solidFill>
              </a:rPr>
              <a:pPr>
                <a:defRPr/>
              </a:pPr>
              <a:t>8/26/2011</a:t>
            </a:fld>
            <a:endParaRPr lang="es-ES_tradnl">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B6252FB4-52BB-4131-8051-B707FEE11112}"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3378791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FA27E5DE-5EF5-4603-B78A-0843B44C2A3B}" type="datetimeFigureOut">
              <a:rPr lang="en-US">
                <a:solidFill>
                  <a:srgbClr val="FFFFFF"/>
                </a:solidFill>
              </a:rPr>
              <a:pPr>
                <a:defRPr/>
              </a:pPr>
              <a:t>8/26/2011</a:t>
            </a:fld>
            <a:endParaRPr lang="es-ES_tradnl">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08253D11-5071-4779-8F9C-8476894BDB17}"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4062970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B267BE63-FFAF-4FFD-BFAD-BEC805E39114}" type="datetimeFigureOut">
              <a:rPr lang="en-US">
                <a:solidFill>
                  <a:srgbClr val="FFFFFF"/>
                </a:solidFill>
              </a:rPr>
              <a:pPr>
                <a:defRPr/>
              </a:pPr>
              <a:t>8/26/2011</a:t>
            </a:fld>
            <a:endParaRPr lang="es-ES_tradnl">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4B8E30B-4AFD-4CD0-BEC3-F09218704AC0}"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666194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3BE87D05-66C6-4A87-A6C7-501BD501FFA9}"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03CAF73E-2566-4E97-81B0-F23B26A53FCA}"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3573855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4DF046CB-2B79-47F7-9DDE-545CC5278205}" type="datetimeFigureOut">
              <a:rPr lang="en-US">
                <a:solidFill>
                  <a:srgbClr val="FFFFFF"/>
                </a:solidFill>
              </a:rPr>
              <a:pPr>
                <a:defRPr/>
              </a:pPr>
              <a:t>8/26/2011</a:t>
            </a:fld>
            <a:endParaRPr lang="es-ES_tradnl">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CFD310C-65F3-4B63-85F0-5F759AD3B03E}"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5554820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DE1C0B33-A359-4A81-90D9-244D81FB7BB3}"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17A370CF-F499-44C2-9F15-1B506EBCD4D0}"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2445449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B7E1ADC4-3278-4B79-96BC-C947BF3C8472}"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53CE2FF8-0F7C-4F1A-8CE5-040FF4C5D849}"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8044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A587A248-41EA-4050-860B-73DF403ADBBE}" type="datetimeFigureOut">
              <a:rPr lang="en-US">
                <a:solidFill>
                  <a:srgbClr val="FFFFFF"/>
                </a:solidFill>
              </a:rPr>
              <a:pPr>
                <a:defRPr/>
              </a:pPr>
              <a:t>8/26/2011</a:t>
            </a:fld>
            <a:endParaRPr lang="es-ES_tradnl">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CA6ECE73-A92B-4461-8EDD-ACFAA05C1CC6}"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88274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E5221A0-E671-4972-87E2-24CAFEFF1452}" type="datetimeFigureOut">
              <a:rPr lang="en-US">
                <a:solidFill>
                  <a:srgbClr val="FFFFFF"/>
                </a:solidFill>
              </a:rPr>
              <a:pPr>
                <a:defRPr/>
              </a:pPr>
              <a:t>8/26/2011</a:t>
            </a:fld>
            <a:endParaRPr lang="es-ES_tradnl">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E0BAAE5F-0445-4B2E-8697-F92CFCCD0E02}"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1251366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5262E6D5-5322-4BE9-AC66-605ABFD72830}" type="datetimeFigureOut">
              <a:rPr lang="en-US">
                <a:solidFill>
                  <a:srgbClr val="FFFFFF"/>
                </a:solidFill>
              </a:rPr>
              <a:pPr>
                <a:defRPr/>
              </a:pPr>
              <a:t>8/26/2011</a:t>
            </a:fld>
            <a:endParaRPr lang="es-ES_tradnl">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20AB16FC-B128-4999-9CA2-07F4A249826B}"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24669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57FBCCDC-F3B8-452A-9D89-8D10CB0A28E5}" type="datetimeFigureOut">
              <a:rPr lang="en-US">
                <a:solidFill>
                  <a:srgbClr val="FFFFFF"/>
                </a:solidFill>
              </a:rPr>
              <a:pPr>
                <a:defRPr/>
              </a:pPr>
              <a:t>8/26/2011</a:t>
            </a:fld>
            <a:endParaRPr lang="es-ES_tradnl">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B6252FB4-52BB-4131-8051-B707FEE11112}"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249989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FA27E5DE-5EF5-4603-B78A-0843B44C2A3B}" type="datetimeFigureOut">
              <a:rPr lang="en-US">
                <a:solidFill>
                  <a:srgbClr val="FFFFFF"/>
                </a:solidFill>
              </a:rPr>
              <a:pPr>
                <a:defRPr/>
              </a:pPr>
              <a:t>8/26/2011</a:t>
            </a:fld>
            <a:endParaRPr lang="es-ES_tradnl">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08253D11-5071-4779-8F9C-8476894BDB17}"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3840832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B267BE63-FFAF-4FFD-BFAD-BEC805E39114}" type="datetimeFigureOut">
              <a:rPr lang="en-US">
                <a:solidFill>
                  <a:srgbClr val="FFFFFF"/>
                </a:solidFill>
              </a:rPr>
              <a:pPr>
                <a:defRPr/>
              </a:pPr>
              <a:t>8/26/2011</a:t>
            </a:fld>
            <a:endParaRPr lang="es-ES_tradnl">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4B8E30B-4AFD-4CD0-BEC3-F09218704AC0}"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58565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4DF046CB-2B79-47F7-9DDE-545CC5278205}" type="datetimeFigureOut">
              <a:rPr lang="en-US">
                <a:solidFill>
                  <a:srgbClr val="FFFFFF"/>
                </a:solidFill>
              </a:rPr>
              <a:pPr>
                <a:defRPr/>
              </a:pPr>
              <a:t>8/26/2011</a:t>
            </a:fld>
            <a:endParaRPr lang="es-ES_tradnl">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s-ES_tradnl">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CFD310C-65F3-4B63-85F0-5F759AD3B03E}" type="slidenum">
              <a:rPr lang="es-ES_tradnl">
                <a:solidFill>
                  <a:srgbClr val="FFFFFF"/>
                </a:solidFill>
              </a:rPr>
              <a:pPr>
                <a:defRPr/>
              </a:pPr>
              <a:t>‹#›</a:t>
            </a:fld>
            <a:endParaRPr lang="es-ES_tradnl">
              <a:solidFill>
                <a:srgbClr val="FFFFFF"/>
              </a:solidFill>
            </a:endParaRPr>
          </a:p>
        </p:txBody>
      </p:sp>
    </p:spTree>
    <p:extLst>
      <p:ext uri="{BB962C8B-B14F-4D97-AF65-F5344CB8AC3E}">
        <p14:creationId xmlns:p14="http://schemas.microsoft.com/office/powerpoint/2010/main" val="49399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4745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4746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4746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grpSp>
      <p:sp>
        <p:nvSpPr>
          <p:cNvPr id="147466"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_tradnl" smtClean="0"/>
              <a:t>Click to edit Master title style</a:t>
            </a:r>
          </a:p>
        </p:txBody>
      </p:sp>
      <p:sp>
        <p:nvSpPr>
          <p:cNvPr id="147467"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
        <p:nvSpPr>
          <p:cNvPr id="147468"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fontAlgn="base">
              <a:spcBef>
                <a:spcPct val="0"/>
              </a:spcBef>
              <a:spcAft>
                <a:spcPct val="0"/>
              </a:spcAft>
              <a:defRPr/>
            </a:pPr>
            <a:fld id="{9CD5BF57-48FB-48D5-950E-2193F49567EF}" type="datetimeFigureOut">
              <a:rPr lang="en-US">
                <a:solidFill>
                  <a:srgbClr val="FFFFFF"/>
                </a:solidFill>
              </a:rPr>
              <a:pPr fontAlgn="base">
                <a:spcBef>
                  <a:spcPct val="0"/>
                </a:spcBef>
                <a:spcAft>
                  <a:spcPct val="0"/>
                </a:spcAft>
                <a:defRPr/>
              </a:pPr>
              <a:t>8/26/2011</a:t>
            </a:fld>
            <a:endParaRPr lang="es-ES_tradnl">
              <a:solidFill>
                <a:srgbClr val="FFFFFF"/>
              </a:solidFill>
            </a:endParaRPr>
          </a:p>
        </p:txBody>
      </p:sp>
      <p:sp>
        <p:nvSpPr>
          <p:cNvPr id="147469"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fontAlgn="base">
              <a:spcBef>
                <a:spcPct val="0"/>
              </a:spcBef>
              <a:spcAft>
                <a:spcPct val="0"/>
              </a:spcAft>
              <a:defRPr/>
            </a:pPr>
            <a:endParaRPr lang="es-ES_tradnl">
              <a:solidFill>
                <a:srgbClr val="FFFFFF"/>
              </a:solidFill>
            </a:endParaRPr>
          </a:p>
        </p:txBody>
      </p:sp>
      <p:sp>
        <p:nvSpPr>
          <p:cNvPr id="147470"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fontAlgn="base">
              <a:spcBef>
                <a:spcPct val="0"/>
              </a:spcBef>
              <a:spcAft>
                <a:spcPct val="0"/>
              </a:spcAft>
              <a:defRPr/>
            </a:pPr>
            <a:fld id="{62A0FC84-0356-4989-8F84-95248ABD07DF}" type="slidenum">
              <a:rPr lang="es-ES_tradnl">
                <a:solidFill>
                  <a:srgbClr val="FFFFFF"/>
                </a:solidFill>
              </a:rPr>
              <a:pPr fontAlgn="base">
                <a:spcBef>
                  <a:spcPct val="0"/>
                </a:spcBef>
                <a:spcAft>
                  <a:spcPct val="0"/>
                </a:spcAft>
                <a:defRPr/>
              </a:pPr>
              <a:t>‹#›</a:t>
            </a:fld>
            <a:endParaRPr lang="es-ES_tradnl">
              <a:solidFill>
                <a:srgbClr val="FFFFFF"/>
              </a:solidFill>
            </a:endParaRPr>
          </a:p>
        </p:txBody>
      </p:sp>
    </p:spTree>
    <p:extLst>
      <p:ext uri="{BB962C8B-B14F-4D97-AF65-F5344CB8AC3E}">
        <p14:creationId xmlns:p14="http://schemas.microsoft.com/office/powerpoint/2010/main" val="328113375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4745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endParaRPr>
            </a:p>
          </p:txBody>
        </p:sp>
        <p:sp>
          <p:nvSpPr>
            <p:cNvPr id="14746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4746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sp>
          <p:nvSpPr>
            <p:cNvPr id="14746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fontAlgn="base">
                <a:spcBef>
                  <a:spcPct val="0"/>
                </a:spcBef>
                <a:spcAft>
                  <a:spcPct val="0"/>
                </a:spcAft>
                <a:defRPr/>
              </a:pPr>
              <a:endParaRPr lang="en-US">
                <a:solidFill>
                  <a:srgbClr val="FFFFFF"/>
                </a:solidFill>
              </a:endParaRPr>
            </a:p>
          </p:txBody>
        </p:sp>
      </p:grpSp>
      <p:sp>
        <p:nvSpPr>
          <p:cNvPr id="147466"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_tradnl" smtClean="0"/>
              <a:t>Click to edit Master title style</a:t>
            </a:r>
          </a:p>
        </p:txBody>
      </p:sp>
      <p:sp>
        <p:nvSpPr>
          <p:cNvPr id="147467"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
        <p:nvSpPr>
          <p:cNvPr id="147468"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fontAlgn="base">
              <a:spcBef>
                <a:spcPct val="0"/>
              </a:spcBef>
              <a:spcAft>
                <a:spcPct val="0"/>
              </a:spcAft>
              <a:defRPr/>
            </a:pPr>
            <a:fld id="{9CD5BF57-48FB-48D5-950E-2193F49567EF}" type="datetimeFigureOut">
              <a:rPr lang="en-US">
                <a:solidFill>
                  <a:srgbClr val="FFFFFF"/>
                </a:solidFill>
              </a:rPr>
              <a:pPr fontAlgn="base">
                <a:spcBef>
                  <a:spcPct val="0"/>
                </a:spcBef>
                <a:spcAft>
                  <a:spcPct val="0"/>
                </a:spcAft>
                <a:defRPr/>
              </a:pPr>
              <a:t>8/26/2011</a:t>
            </a:fld>
            <a:endParaRPr lang="es-ES_tradnl">
              <a:solidFill>
                <a:srgbClr val="FFFFFF"/>
              </a:solidFill>
            </a:endParaRPr>
          </a:p>
        </p:txBody>
      </p:sp>
      <p:sp>
        <p:nvSpPr>
          <p:cNvPr id="147469"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fontAlgn="base">
              <a:spcBef>
                <a:spcPct val="0"/>
              </a:spcBef>
              <a:spcAft>
                <a:spcPct val="0"/>
              </a:spcAft>
              <a:defRPr/>
            </a:pPr>
            <a:endParaRPr lang="es-ES_tradnl">
              <a:solidFill>
                <a:srgbClr val="FFFFFF"/>
              </a:solidFill>
            </a:endParaRPr>
          </a:p>
        </p:txBody>
      </p:sp>
      <p:sp>
        <p:nvSpPr>
          <p:cNvPr id="147470"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fontAlgn="base">
              <a:spcBef>
                <a:spcPct val="0"/>
              </a:spcBef>
              <a:spcAft>
                <a:spcPct val="0"/>
              </a:spcAft>
              <a:defRPr/>
            </a:pPr>
            <a:fld id="{62A0FC84-0356-4989-8F84-95248ABD07DF}" type="slidenum">
              <a:rPr lang="es-ES_tradnl">
                <a:solidFill>
                  <a:srgbClr val="FFFFFF"/>
                </a:solidFill>
              </a:rPr>
              <a:pPr fontAlgn="base">
                <a:spcBef>
                  <a:spcPct val="0"/>
                </a:spcBef>
                <a:spcAft>
                  <a:spcPct val="0"/>
                </a:spcAft>
                <a:defRPr/>
              </a:pPr>
              <a:t>‹#›</a:t>
            </a:fld>
            <a:endParaRPr lang="es-ES_tradnl">
              <a:solidFill>
                <a:srgbClr val="FFFFFF"/>
              </a:solidFill>
            </a:endParaRPr>
          </a:p>
        </p:txBody>
      </p:sp>
    </p:spTree>
    <p:extLst>
      <p:ext uri="{BB962C8B-B14F-4D97-AF65-F5344CB8AC3E}">
        <p14:creationId xmlns:p14="http://schemas.microsoft.com/office/powerpoint/2010/main" val="2692426903"/>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noChangeArrowheads="1"/>
          </p:cNvPicPr>
          <p:nvPr/>
        </p:nvPicPr>
        <p:blipFill>
          <a:blip r:embed="rId3"/>
          <a:srcRect/>
          <a:stretch>
            <a:fillRect/>
          </a:stretch>
        </p:blipFill>
        <p:spPr bwMode="auto">
          <a:xfrm>
            <a:off x="381000" y="304800"/>
            <a:ext cx="8439150" cy="1828800"/>
          </a:xfrm>
          <a:prstGeom prst="rect">
            <a:avLst/>
          </a:prstGeom>
          <a:noFill/>
          <a:ln w="9525">
            <a:noFill/>
            <a:miter lim="800000"/>
            <a:headEnd/>
            <a:tailEnd/>
          </a:ln>
        </p:spPr>
      </p:pic>
      <p:sp>
        <p:nvSpPr>
          <p:cNvPr id="11" name="Rectangle 10"/>
          <p:cNvSpPr/>
          <p:nvPr/>
        </p:nvSpPr>
        <p:spPr>
          <a:xfrm>
            <a:off x="1143000" y="3886200"/>
            <a:ext cx="7175492" cy="1323439"/>
          </a:xfrm>
          <a:prstGeom prst="rect">
            <a:avLst/>
          </a:prstGeom>
          <a:noFill/>
        </p:spPr>
        <p:txBody>
          <a:bodyPr wrap="square">
            <a:spAutoFit/>
          </a:bodyPr>
          <a:lstStyle/>
          <a:p>
            <a:pPr algn="r" fontAlgn="base">
              <a:spcBef>
                <a:spcPct val="0"/>
              </a:spcBef>
              <a:spcAft>
                <a:spcPct val="0"/>
              </a:spcAft>
              <a:defRPr/>
            </a:pPr>
            <a:r>
              <a:rPr lang="en-US" sz="4000" b="1" spc="50" dirty="0" err="1">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Apología</a:t>
            </a:r>
            <a:r>
              <a:rPr lang="en-US" sz="40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 </a:t>
            </a:r>
            <a:r>
              <a:rPr lang="en-US" sz="4000" b="1" spc="50" dirty="0" err="1">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Ciencia</a:t>
            </a:r>
            <a:r>
              <a:rPr lang="en-US" sz="40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 </a:t>
            </a:r>
            <a:r>
              <a:rPr lang="en-US" sz="4000" b="1" spc="50" dirty="0" smtClean="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Cristiana</a:t>
            </a:r>
          </a:p>
          <a:p>
            <a:pPr algn="r" fontAlgn="base">
              <a:spcBef>
                <a:spcPct val="0"/>
              </a:spcBef>
              <a:spcAft>
                <a:spcPct val="0"/>
              </a:spcAft>
              <a:defRPr/>
            </a:pPr>
            <a:r>
              <a:rPr lang="en-US" sz="4000" b="1" spc="50" dirty="0" err="1" smtClean="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Sesión</a:t>
            </a:r>
            <a:r>
              <a:rPr lang="en-US" sz="4000" b="1" spc="50" dirty="0" smtClean="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 2</a:t>
            </a:r>
            <a:endParaRPr lang="en-US" sz="40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endParaRPr>
          </a:p>
        </p:txBody>
      </p:sp>
      <p:sp>
        <p:nvSpPr>
          <p:cNvPr id="12" name="Rectangle 11"/>
          <p:cNvSpPr/>
          <p:nvPr/>
        </p:nvSpPr>
        <p:spPr>
          <a:xfrm>
            <a:off x="3352800" y="2667000"/>
            <a:ext cx="5234126" cy="923330"/>
          </a:xfrm>
          <a:prstGeom prst="rect">
            <a:avLst/>
          </a:prstGeom>
          <a:noFill/>
        </p:spPr>
        <p:txBody>
          <a:bodyPr wrap="none">
            <a:spAutoFit/>
          </a:bodyPr>
          <a:lstStyle/>
          <a:p>
            <a:pPr algn="ctr" fontAlgn="base">
              <a:spcBef>
                <a:spcPct val="0"/>
              </a:spcBef>
              <a:spcAft>
                <a:spcPct val="0"/>
              </a:spcAft>
              <a:defRPr/>
            </a:pPr>
            <a:r>
              <a:rPr lang="en-US" sz="5400" b="1" spc="50" dirty="0" err="1">
                <a:ln w="13500">
                  <a:solidFill>
                    <a:srgbClr val="3399FF">
                      <a:shade val="2500"/>
                      <a:alpha val="6500"/>
                    </a:srgbClr>
                  </a:solidFill>
                  <a:prstDash val="solid"/>
                </a:ln>
                <a:solidFill>
                  <a:srgbClr val="3399FF">
                    <a:tint val="3000"/>
                    <a:alpha val="95000"/>
                  </a:srgbClr>
                </a:solidFill>
                <a:effectLst>
                  <a:outerShdw blurRad="38100" dist="38100" dir="2700000" algn="tl">
                    <a:srgbClr val="000000">
                      <a:alpha val="43137"/>
                    </a:srgbClr>
                  </a:outerShdw>
                </a:effectLst>
                <a:latin typeface="Bauhaus 93" pitchFamily="82" charset="0"/>
                <a:cs typeface="Aharoni" pitchFamily="2" charset="-79"/>
              </a:rPr>
              <a:t>Hermenéutica</a:t>
            </a:r>
            <a:r>
              <a:rPr lang="en-US" sz="5400" b="1" spc="50" dirty="0">
                <a:ln w="13500">
                  <a:solidFill>
                    <a:srgbClr val="3399FF">
                      <a:shade val="2500"/>
                      <a:alpha val="6500"/>
                    </a:srgbClr>
                  </a:solidFill>
                  <a:prstDash val="solid"/>
                </a:ln>
                <a:solidFill>
                  <a:srgbClr val="3399FF">
                    <a:tint val="3000"/>
                    <a:alpha val="95000"/>
                  </a:srgbClr>
                </a:solidFill>
                <a:effectLst>
                  <a:outerShdw blurRad="38100" dist="38100" dir="2700000" algn="tl">
                    <a:srgbClr val="000000">
                      <a:alpha val="43137"/>
                    </a:srgbClr>
                  </a:outerShdw>
                </a:effectLst>
                <a:latin typeface="Bauhaus 93" pitchFamily="82" charset="0"/>
                <a:cs typeface="Aharoni" pitchFamily="2" charset="-79"/>
              </a:rPr>
              <a:t> II</a:t>
            </a:r>
            <a:endParaRPr lang="en-US" sz="5400" b="1" spc="50" dirty="0">
              <a:ln w="13500">
                <a:solidFill>
                  <a:srgbClr val="3399FF">
                    <a:shade val="2500"/>
                    <a:alpha val="6500"/>
                  </a:srgbClr>
                </a:solidFill>
                <a:prstDash val="solid"/>
              </a:ln>
              <a:solidFill>
                <a:srgbClr val="3399FF">
                  <a:tint val="3000"/>
                  <a:alpha val="95000"/>
                </a:srgbClr>
              </a:solidFill>
              <a:effectLst>
                <a:outerShdw blurRad="38100" dist="38100" dir="2700000" algn="tl">
                  <a:srgbClr val="000000">
                    <a:alpha val="43137"/>
                  </a:srgbClr>
                </a:outerShdw>
              </a:effectLst>
            </a:endParaRPr>
          </a:p>
        </p:txBody>
      </p:sp>
      <p:sp>
        <p:nvSpPr>
          <p:cNvPr id="15" name="Rectangle 14"/>
          <p:cNvSpPr/>
          <p:nvPr/>
        </p:nvSpPr>
        <p:spPr>
          <a:xfrm>
            <a:off x="228600" y="5867400"/>
            <a:ext cx="3597460" cy="523220"/>
          </a:xfrm>
          <a:prstGeom prst="rect">
            <a:avLst/>
          </a:prstGeom>
          <a:noFill/>
        </p:spPr>
        <p:txBody>
          <a:bodyPr wrap="none">
            <a:spAutoFit/>
          </a:bodyPr>
          <a:lstStyle/>
          <a:p>
            <a:pPr fontAlgn="base">
              <a:spcBef>
                <a:spcPct val="0"/>
              </a:spcBef>
              <a:spcAft>
                <a:spcPct val="0"/>
              </a:spcAft>
              <a:defRPr/>
            </a:pPr>
            <a:r>
              <a:rPr lang="en-US" sz="28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6 de </a:t>
            </a:r>
            <a:r>
              <a:rPr lang="en-US" sz="2800" b="1" spc="50" dirty="0" err="1">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marzo</a:t>
            </a:r>
            <a:r>
              <a:rPr lang="en-US" sz="28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 de 2010</a:t>
            </a:r>
          </a:p>
        </p:txBody>
      </p:sp>
      <p:sp>
        <p:nvSpPr>
          <p:cNvPr id="16" name="Rectangle 15"/>
          <p:cNvSpPr/>
          <p:nvPr/>
        </p:nvSpPr>
        <p:spPr>
          <a:xfrm>
            <a:off x="4633112" y="5867400"/>
            <a:ext cx="4206088" cy="523220"/>
          </a:xfrm>
          <a:prstGeom prst="rect">
            <a:avLst/>
          </a:prstGeom>
          <a:noFill/>
        </p:spPr>
        <p:txBody>
          <a:bodyPr wrap="none">
            <a:spAutoFit/>
          </a:bodyPr>
          <a:lstStyle/>
          <a:p>
            <a:pPr algn="r" fontAlgn="base">
              <a:spcBef>
                <a:spcPct val="0"/>
              </a:spcBef>
              <a:spcAft>
                <a:spcPct val="0"/>
              </a:spcAft>
              <a:defRPr/>
            </a:pPr>
            <a:r>
              <a:rPr lang="en-US" sz="28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Dr. José Luis Torres A.</a:t>
            </a:r>
          </a:p>
        </p:txBody>
      </p:sp>
    </p:spTree>
    <p:extLst>
      <p:ext uri="{BB962C8B-B14F-4D97-AF65-F5344CB8AC3E}">
        <p14:creationId xmlns:p14="http://schemas.microsoft.com/office/powerpoint/2010/main" val="104747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anim calcmode="lin" valueType="num">
                                      <p:cBhvr>
                                        <p:cTn id="8" dur="2000" fill="hold"/>
                                        <p:tgtEl>
                                          <p:spTgt spid="10"/>
                                        </p:tgtEl>
                                        <p:attrNameLst>
                                          <p:attrName>style.rotation</p:attrName>
                                        </p:attrNameLst>
                                      </p:cBhvr>
                                      <p:tavLst>
                                        <p:tav tm="0">
                                          <p:val>
                                            <p:fltVal val="720"/>
                                          </p:val>
                                        </p:tav>
                                        <p:tav tm="100000">
                                          <p:val>
                                            <p:fltVal val="0"/>
                                          </p:val>
                                        </p:tav>
                                      </p:tavLst>
                                    </p:anim>
                                    <p:anim calcmode="lin" valueType="num">
                                      <p:cBhvr>
                                        <p:cTn id="9" dur="2000" fill="hold"/>
                                        <p:tgtEl>
                                          <p:spTgt spid="10"/>
                                        </p:tgtEl>
                                        <p:attrNameLst>
                                          <p:attrName>ppt_h</p:attrName>
                                        </p:attrNameLst>
                                      </p:cBhvr>
                                      <p:tavLst>
                                        <p:tav tm="0">
                                          <p:val>
                                            <p:fltVal val="0"/>
                                          </p:val>
                                        </p:tav>
                                        <p:tav tm="100000">
                                          <p:val>
                                            <p:strVal val="#ppt_h"/>
                                          </p:val>
                                        </p:tav>
                                      </p:tavLst>
                                    </p:anim>
                                    <p:anim calcmode="lin" valueType="num">
                                      <p:cBhvr>
                                        <p:cTn id="10" dur="2000" fill="hold"/>
                                        <p:tgtEl>
                                          <p:spTgt spid="1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0" fill="hold"/>
                                        <p:tgtEl>
                                          <p:spTgt spid="12"/>
                                        </p:tgtEl>
                                        <p:attrNameLst>
                                          <p:attrName>ppt_w</p:attrName>
                                        </p:attrNameLst>
                                      </p:cBhvr>
                                      <p:tavLst>
                                        <p:tav tm="0">
                                          <p:val>
                                            <p:strVal val="#ppt_w*0.05"/>
                                          </p:val>
                                        </p:tav>
                                        <p:tav tm="100000">
                                          <p:val>
                                            <p:strVal val="#ppt_w"/>
                                          </p:val>
                                        </p:tav>
                                      </p:tavLst>
                                    </p:anim>
                                    <p:anim calcmode="lin" valueType="num">
                                      <p:cBhvr>
                                        <p:cTn id="16" dur="2000" fill="hold"/>
                                        <p:tgtEl>
                                          <p:spTgt spid="12"/>
                                        </p:tgtEl>
                                        <p:attrNameLst>
                                          <p:attrName>ppt_h</p:attrName>
                                        </p:attrNameLst>
                                      </p:cBhvr>
                                      <p:tavLst>
                                        <p:tav tm="0">
                                          <p:val>
                                            <p:strVal val="#ppt_h"/>
                                          </p:val>
                                        </p:tav>
                                        <p:tav tm="100000">
                                          <p:val>
                                            <p:strVal val="#ppt_h"/>
                                          </p:val>
                                        </p:tav>
                                      </p:tavLst>
                                    </p:anim>
                                    <p:anim calcmode="lin" valueType="num">
                                      <p:cBhvr>
                                        <p:cTn id="17" dur="2000" fill="hold"/>
                                        <p:tgtEl>
                                          <p:spTgt spid="12"/>
                                        </p:tgtEl>
                                        <p:attrNameLst>
                                          <p:attrName>ppt_x</p:attrName>
                                        </p:attrNameLst>
                                      </p:cBhvr>
                                      <p:tavLst>
                                        <p:tav tm="0">
                                          <p:val>
                                            <p:strVal val="#ppt_x-.2"/>
                                          </p:val>
                                        </p:tav>
                                        <p:tav tm="100000">
                                          <p:val>
                                            <p:strVal val="#ppt_x"/>
                                          </p:val>
                                        </p:tav>
                                      </p:tavLst>
                                    </p:anim>
                                    <p:anim calcmode="lin" valueType="num">
                                      <p:cBhvr>
                                        <p:cTn id="18" dur="2000" fill="hold"/>
                                        <p:tgtEl>
                                          <p:spTgt spid="12"/>
                                        </p:tgtEl>
                                        <p:attrNameLst>
                                          <p:attrName>ppt_y</p:attrName>
                                        </p:attrNameLst>
                                      </p:cBhvr>
                                      <p:tavLst>
                                        <p:tav tm="0">
                                          <p:val>
                                            <p:strVal val="#ppt_y"/>
                                          </p:val>
                                        </p:tav>
                                        <p:tav tm="100000">
                                          <p:val>
                                            <p:strVal val="#ppt_y"/>
                                          </p:val>
                                        </p:tav>
                                      </p:tavLst>
                                    </p:anim>
                                    <p:animEffect transition="in" filter="fade">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2000"/>
                                        <p:tgtEl>
                                          <p:spTgt spid="11"/>
                                        </p:tgtEl>
                                      </p:cBhvr>
                                    </p:animEffect>
                                    <p:anim calcmode="lin" valueType="num">
                                      <p:cBhvr>
                                        <p:cTn id="25" dur="2000" fill="hold"/>
                                        <p:tgtEl>
                                          <p:spTgt spid="11"/>
                                        </p:tgtEl>
                                        <p:attrNameLst>
                                          <p:attrName>style.rotation</p:attrName>
                                        </p:attrNameLst>
                                      </p:cBhvr>
                                      <p:tavLst>
                                        <p:tav tm="0">
                                          <p:val>
                                            <p:fltVal val="720"/>
                                          </p:val>
                                        </p:tav>
                                        <p:tav tm="100000">
                                          <p:val>
                                            <p:fltVal val="0"/>
                                          </p:val>
                                        </p:tav>
                                      </p:tavLst>
                                    </p:anim>
                                    <p:anim calcmode="lin" valueType="num">
                                      <p:cBhvr>
                                        <p:cTn id="26" dur="2000" fill="hold"/>
                                        <p:tgtEl>
                                          <p:spTgt spid="11"/>
                                        </p:tgtEl>
                                        <p:attrNameLst>
                                          <p:attrName>ppt_h</p:attrName>
                                        </p:attrNameLst>
                                      </p:cBhvr>
                                      <p:tavLst>
                                        <p:tav tm="0">
                                          <p:val>
                                            <p:fltVal val="0"/>
                                          </p:val>
                                        </p:tav>
                                        <p:tav tm="100000">
                                          <p:val>
                                            <p:strVal val="#ppt_h"/>
                                          </p:val>
                                        </p:tav>
                                      </p:tavLst>
                                    </p:anim>
                                    <p:anim calcmode="lin" valueType="num">
                                      <p:cBhvr>
                                        <p:cTn id="27" dur="2000" fill="hold"/>
                                        <p:tgtEl>
                                          <p:spTgt spid="11"/>
                                        </p:tgtEl>
                                        <p:attrNameLst>
                                          <p:attrName>ppt_w</p:attrName>
                                        </p:attrNameLst>
                                      </p:cBhvr>
                                      <p:tavLst>
                                        <p:tav tm="0">
                                          <p:val>
                                            <p:fltVal val="0"/>
                                          </p:val>
                                        </p:tav>
                                        <p:tav tm="100000">
                                          <p:val>
                                            <p:strVal val="#ppt_w"/>
                                          </p:val>
                                        </p:tav>
                                      </p:tavLst>
                                    </p:anim>
                                  </p:childTnLst>
                                </p:cTn>
                              </p:par>
                            </p:childTnLst>
                          </p:cTn>
                        </p:par>
                      </p:childTnLst>
                    </p:cTn>
                  </p:par>
                  <p:par>
                    <p:cTn id="28" fill="hold">
                      <p:stCondLst>
                        <p:cond delay="indefinite"/>
                      </p:stCondLst>
                      <p:childTnLst>
                        <p:par>
                          <p:cTn id="29" fill="hold">
                            <p:stCondLst>
                              <p:cond delay="0"/>
                            </p:stCondLst>
                            <p:childTnLst>
                              <p:par>
                                <p:cTn id="30" presetID="54" presetClass="entr" presetSubtype="0" accel="100000" fill="hold" nodeType="clickEffect">
                                  <p:stCondLst>
                                    <p:cond delay="0"/>
                                  </p:stCondLst>
                                  <p:childTnLst>
                                    <p:set>
                                      <p:cBhvr>
                                        <p:cTn id="31" dur="1" fill="hold">
                                          <p:stCondLst>
                                            <p:cond delay="0"/>
                                          </p:stCondLst>
                                        </p:cTn>
                                        <p:tgtEl>
                                          <p:spTgt spid="15">
                                            <p:txEl>
                                              <p:pRg st="0" end="0"/>
                                            </p:txEl>
                                          </p:spTgt>
                                        </p:tgtEl>
                                        <p:attrNameLst>
                                          <p:attrName>style.visibility</p:attrName>
                                        </p:attrNameLst>
                                      </p:cBhvr>
                                      <p:to>
                                        <p:strVal val="visible"/>
                                      </p:to>
                                    </p:set>
                                    <p:anim calcmode="lin" valueType="num">
                                      <p:cBhvr>
                                        <p:cTn id="32" dur="2000" fill="hold"/>
                                        <p:tgtEl>
                                          <p:spTgt spid="15">
                                            <p:txEl>
                                              <p:pRg st="0" end="0"/>
                                            </p:txEl>
                                          </p:spTgt>
                                        </p:tgtEl>
                                        <p:attrNameLst>
                                          <p:attrName>ppt_w</p:attrName>
                                        </p:attrNameLst>
                                      </p:cBhvr>
                                      <p:tavLst>
                                        <p:tav tm="0">
                                          <p:val>
                                            <p:strVal val="#ppt_w*0.05"/>
                                          </p:val>
                                        </p:tav>
                                        <p:tav tm="100000">
                                          <p:val>
                                            <p:strVal val="#ppt_w"/>
                                          </p:val>
                                        </p:tav>
                                      </p:tavLst>
                                    </p:anim>
                                    <p:anim calcmode="lin" valueType="num">
                                      <p:cBhvr>
                                        <p:cTn id="33" dur="2000" fill="hold"/>
                                        <p:tgtEl>
                                          <p:spTgt spid="15">
                                            <p:txEl>
                                              <p:pRg st="0" end="0"/>
                                            </p:txEl>
                                          </p:spTgt>
                                        </p:tgtEl>
                                        <p:attrNameLst>
                                          <p:attrName>ppt_h</p:attrName>
                                        </p:attrNameLst>
                                      </p:cBhvr>
                                      <p:tavLst>
                                        <p:tav tm="0">
                                          <p:val>
                                            <p:strVal val="#ppt_h"/>
                                          </p:val>
                                        </p:tav>
                                        <p:tav tm="100000">
                                          <p:val>
                                            <p:strVal val="#ppt_h"/>
                                          </p:val>
                                        </p:tav>
                                      </p:tavLst>
                                    </p:anim>
                                    <p:anim calcmode="lin" valueType="num">
                                      <p:cBhvr>
                                        <p:cTn id="34" dur="2000" fill="hold"/>
                                        <p:tgtEl>
                                          <p:spTgt spid="15">
                                            <p:txEl>
                                              <p:pRg st="0" end="0"/>
                                            </p:txEl>
                                          </p:spTgt>
                                        </p:tgtEl>
                                        <p:attrNameLst>
                                          <p:attrName>ppt_x</p:attrName>
                                        </p:attrNameLst>
                                      </p:cBhvr>
                                      <p:tavLst>
                                        <p:tav tm="0">
                                          <p:val>
                                            <p:strVal val="#ppt_x-.2"/>
                                          </p:val>
                                        </p:tav>
                                        <p:tav tm="100000">
                                          <p:val>
                                            <p:strVal val="#ppt_x"/>
                                          </p:val>
                                        </p:tav>
                                      </p:tavLst>
                                    </p:anim>
                                    <p:anim calcmode="lin" valueType="num">
                                      <p:cBhvr>
                                        <p:cTn id="35" dur="2000" fill="hold"/>
                                        <p:tgtEl>
                                          <p:spTgt spid="15">
                                            <p:txEl>
                                              <p:pRg st="0" end="0"/>
                                            </p:txEl>
                                          </p:spTgt>
                                        </p:tgtEl>
                                        <p:attrNameLst>
                                          <p:attrName>ppt_y</p:attrName>
                                        </p:attrNameLst>
                                      </p:cBhvr>
                                      <p:tavLst>
                                        <p:tav tm="0">
                                          <p:val>
                                            <p:strVal val="#ppt_y"/>
                                          </p:val>
                                        </p:tav>
                                        <p:tav tm="100000">
                                          <p:val>
                                            <p:strVal val="#ppt_y"/>
                                          </p:val>
                                        </p:tav>
                                      </p:tavLst>
                                    </p:anim>
                                    <p:animEffect transition="in" filter="fade">
                                      <p:cBhvr>
                                        <p:cTn id="36" dur="2000"/>
                                        <p:tgtEl>
                                          <p:spTgt spid="1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1" presetClass="entr" presetSubtype="0" fill="hold" nodeType="clickEffect">
                                  <p:stCondLst>
                                    <p:cond delay="0"/>
                                  </p:stCondLst>
                                  <p:childTnLst>
                                    <p:set>
                                      <p:cBhvr>
                                        <p:cTn id="40" dur="1" fill="hold">
                                          <p:stCondLst>
                                            <p:cond delay="0"/>
                                          </p:stCondLst>
                                        </p:cTn>
                                        <p:tgtEl>
                                          <p:spTgt spid="16">
                                            <p:txEl>
                                              <p:pRg st="0" end="0"/>
                                            </p:txEl>
                                          </p:spTgt>
                                        </p:tgtEl>
                                        <p:attrNameLst>
                                          <p:attrName>style.visibility</p:attrName>
                                        </p:attrNameLst>
                                      </p:cBhvr>
                                      <p:to>
                                        <p:strVal val="visible"/>
                                      </p:to>
                                    </p:set>
                                    <p:animEffect transition="in" filter="fade">
                                      <p:cBhvr>
                                        <p:cTn id="41" dur="770" decel="100000"/>
                                        <p:tgtEl>
                                          <p:spTgt spid="16">
                                            <p:txEl>
                                              <p:pRg st="0" end="0"/>
                                            </p:txEl>
                                          </p:spTgt>
                                        </p:tgtEl>
                                      </p:cBhvr>
                                    </p:animEffect>
                                    <p:animScale>
                                      <p:cBhvr>
                                        <p:cTn id="42" dur="770" decel="100000"/>
                                        <p:tgtEl>
                                          <p:spTgt spid="16">
                                            <p:txEl>
                                              <p:pRg st="0" end="0"/>
                                            </p:txEl>
                                          </p:spTgt>
                                        </p:tgtEl>
                                      </p:cBhvr>
                                      <p:from x="10000" y="10000"/>
                                      <p:to x="200000" y="450000"/>
                                    </p:animScale>
                                    <p:animScale>
                                      <p:cBhvr>
                                        <p:cTn id="43" dur="1230" accel="100000" fill="hold">
                                          <p:stCondLst>
                                            <p:cond delay="770"/>
                                          </p:stCondLst>
                                        </p:cTn>
                                        <p:tgtEl>
                                          <p:spTgt spid="16">
                                            <p:txEl>
                                              <p:pRg st="0" end="0"/>
                                            </p:txEl>
                                          </p:spTgt>
                                        </p:tgtEl>
                                      </p:cBhvr>
                                      <p:from x="200000" y="450000"/>
                                      <p:to x="100000" y="100000"/>
                                    </p:animScale>
                                    <p:set>
                                      <p:cBhvr>
                                        <p:cTn id="44" dur="770" fill="hold"/>
                                        <p:tgtEl>
                                          <p:spTgt spid="16">
                                            <p:txEl>
                                              <p:pRg st="0" end="0"/>
                                            </p:txEl>
                                          </p:spTgt>
                                        </p:tgtEl>
                                        <p:attrNameLst>
                                          <p:attrName>ppt_x</p:attrName>
                                        </p:attrNameLst>
                                      </p:cBhvr>
                                      <p:to>
                                        <p:strVal val="(0.5)"/>
                                      </p:to>
                                    </p:set>
                                    <p:anim from="(0.5)" to="(#ppt_x)" calcmode="lin" valueType="num">
                                      <p:cBhvr>
                                        <p:cTn id="45" dur="1230" accel="100000" fill="hold">
                                          <p:stCondLst>
                                            <p:cond delay="770"/>
                                          </p:stCondLst>
                                        </p:cTn>
                                        <p:tgtEl>
                                          <p:spTgt spid="16">
                                            <p:txEl>
                                              <p:pRg st="0" end="0"/>
                                            </p:txEl>
                                          </p:spTgt>
                                        </p:tgtEl>
                                        <p:attrNameLst>
                                          <p:attrName>ppt_x</p:attrName>
                                        </p:attrNameLst>
                                      </p:cBhvr>
                                    </p:anim>
                                    <p:set>
                                      <p:cBhvr>
                                        <p:cTn id="46" dur="770" fill="hold"/>
                                        <p:tgtEl>
                                          <p:spTgt spid="16">
                                            <p:txEl>
                                              <p:pRg st="0" end="0"/>
                                            </p:txEl>
                                          </p:spTgt>
                                        </p:tgtEl>
                                        <p:attrNameLst>
                                          <p:attrName>ppt_y</p:attrName>
                                        </p:attrNameLst>
                                      </p:cBhvr>
                                      <p:to>
                                        <p:strVal val="(#ppt_y+0.4)"/>
                                      </p:to>
                                    </p:set>
                                    <p:anim from="(#ppt_y+0.4)" to="(#ppt_y)" calcmode="lin" valueType="num">
                                      <p:cBhvr>
                                        <p:cTn id="47" dur="1230" accel="100000" fill="hold">
                                          <p:stCondLst>
                                            <p:cond delay="770"/>
                                          </p:stCondLst>
                                        </p:cTn>
                                        <p:tgtEl>
                                          <p:spTgt spid="16">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El principio hermenéutico de la interpretación literal: “Cuando el sentido literal tiene buen sentido, no hay que buscar otro sentido”</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Este principio reconoce la importancia del uso y significado primario de las palabras.</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Este principio no excluye que los idiomas permiten usos y embellecimientos literarios como parábolas, símiles, hipérboles, analogías, etc.</a:t>
            </a: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144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Exégesis de Génesis 1:2</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“Según su especie.” No hay rastros ni en los fósiles ni en las especies actuales que haya habido o esté ocurriendo en estos tiempos una evolución de una especie en otra.</a:t>
            </a:r>
            <a:endParaRPr lang="en-US" dirty="0">
              <a:effectLst>
                <a:outerShdw blurRad="38100" dist="38100" dir="2700000" algn="tl">
                  <a:srgbClr val="000000">
                    <a:alpha val="43137"/>
                  </a:srgbClr>
                </a:outerShdw>
              </a:effectLst>
            </a:endParaRPr>
          </a:p>
          <a:p>
            <a:pPr lvl="2" eaLnBrk="1" hangingPunct="1">
              <a:buClr>
                <a:schemeClr val="tx2"/>
              </a:buClr>
              <a:buSzTx/>
              <a:buFontTx/>
              <a:buChar char="•"/>
              <a:defRPr/>
            </a:pP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241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ras de acuerdo a los estratos.jpg"/>
          <p:cNvPicPr>
            <a:picLocks noChangeAspect="1"/>
          </p:cNvPicPr>
          <p:nvPr/>
        </p:nvPicPr>
        <p:blipFill>
          <a:blip r:embed="rId3"/>
          <a:srcRect/>
          <a:stretch>
            <a:fillRect/>
          </a:stretch>
        </p:blipFill>
        <p:spPr bwMode="auto">
          <a:xfrm>
            <a:off x="4724400" y="152400"/>
            <a:ext cx="4114800" cy="6581775"/>
          </a:xfrm>
          <a:prstGeom prst="rect">
            <a:avLst/>
          </a:prstGeom>
          <a:noFill/>
          <a:ln w="9525">
            <a:noFill/>
            <a:miter lim="800000"/>
            <a:headEnd/>
            <a:tailEnd/>
          </a:ln>
        </p:spPr>
      </p:pic>
      <p:sp>
        <p:nvSpPr>
          <p:cNvPr id="6" name="TextBox 5"/>
          <p:cNvSpPr txBox="1"/>
          <p:nvPr/>
        </p:nvSpPr>
        <p:spPr>
          <a:xfrm>
            <a:off x="609600" y="990600"/>
            <a:ext cx="3429000" cy="2862263"/>
          </a:xfrm>
          <a:prstGeom prst="rect">
            <a:avLst/>
          </a:prstGeom>
          <a:noFill/>
        </p:spPr>
        <p:txBody>
          <a:bodyPr>
            <a:spAutoFit/>
          </a:bodyPr>
          <a:lstStyle/>
          <a:p>
            <a:pPr algn="ctr" fontAlgn="base">
              <a:spcBef>
                <a:spcPct val="0"/>
              </a:spcBef>
              <a:spcAft>
                <a:spcPct val="0"/>
              </a:spcAft>
              <a:defRPr/>
            </a:pPr>
            <a:r>
              <a:rPr lang="es-MX" sz="3600" dirty="0">
                <a:solidFill>
                  <a:srgbClr val="FFFFFF"/>
                </a:solidFill>
                <a:effectLst>
                  <a:outerShdw blurRad="38100" dist="38100" dir="2700000" algn="tl">
                    <a:srgbClr val="000000">
                      <a:alpha val="43137"/>
                    </a:srgbClr>
                  </a:outerShdw>
                </a:effectLst>
              </a:rPr>
              <a:t>Eras de acuerdo a los estratos</a:t>
            </a:r>
          </a:p>
          <a:p>
            <a:pPr algn="ctr" fontAlgn="base">
              <a:spcBef>
                <a:spcPct val="0"/>
              </a:spcBef>
              <a:spcAft>
                <a:spcPct val="0"/>
              </a:spcAft>
              <a:defRPr/>
            </a:pPr>
            <a:r>
              <a:rPr lang="es-MX" sz="3600" dirty="0">
                <a:solidFill>
                  <a:srgbClr val="FFFFFF"/>
                </a:solidFill>
                <a:effectLst>
                  <a:outerShdw blurRad="38100" dist="38100" dir="2700000" algn="tl">
                    <a:srgbClr val="000000">
                      <a:alpha val="43137"/>
                    </a:srgbClr>
                  </a:outerShdw>
                </a:effectLst>
              </a:rPr>
              <a:t>(según los evolucionistas)</a:t>
            </a:r>
            <a:endParaRPr lang="en-US" sz="3600"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841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Exégesis de Génesis 1:2</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“Según su especie.” No hay rastros ni en los fósiles ni en las especies actuales que haya habido o esté ocurriendo en estos tiempos una evolución de una especie en otra.</a:t>
            </a:r>
            <a:endParaRPr lang="en-US"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Los días son literales por varias razones:</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Las plantas y todo ser viviente requiere de la fotosíntesis. Los días no podían haber sido largos períodos de tiempo.</a:t>
            </a: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El día literal es la base para el cuarto mandamiento (Éxodo 20:8-11)</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641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20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20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5334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Exégesis de Génesis 1:2</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“Según su especie.” No hay rastros ni en los fósiles ni en las especies actuales que haya habido o esté ocurriendo en estos tiempos una evolución de una especie en otra.</a:t>
            </a:r>
            <a:endParaRPr lang="en-US"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Los días son literales por varias razones:</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Exégesis de </a:t>
            </a:r>
            <a:r>
              <a:rPr lang="es-MX" sz="2800" i="1" dirty="0">
                <a:effectLst>
                  <a:outerShdw blurRad="38100" dist="38100" dir="2700000" algn="tl">
                    <a:srgbClr val="000000">
                      <a:alpha val="43137"/>
                    </a:srgbClr>
                  </a:outerShdw>
                </a:effectLst>
              </a:rPr>
              <a:t>“. . . para con el Señor un día es como mil años, y mil años como un día.”</a:t>
            </a:r>
            <a:r>
              <a:rPr lang="es-MX" sz="2800" dirty="0">
                <a:effectLst>
                  <a:outerShdw blurRad="38100" dist="38100" dir="2700000" algn="tl">
                    <a:srgbClr val="000000">
                      <a:alpha val="43137"/>
                    </a:srgbClr>
                  </a:outerShdw>
                </a:effectLst>
              </a:rPr>
              <a:t> (2 Pedro 3:8)</a:t>
            </a: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006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El Diluvio en el marco de tiempo del origen de la tierra. Catástrofe o Progresión.</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La edad de la Tierra es más fácil de explicar a partir del Diluvio.</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Los depósitos de fósiles se explican más fácilmente por el Diluvio.</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La existencia de las especies se explican más fácilmente por el Diluvio.</a:t>
            </a: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793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67400" y="533400"/>
            <a:ext cx="2971800" cy="2678113"/>
          </a:xfrm>
          <a:prstGeom prst="rect">
            <a:avLst/>
          </a:prstGeom>
          <a:noFill/>
        </p:spPr>
        <p:txBody>
          <a:bodyPr>
            <a:spAutoFit/>
          </a:bodyPr>
          <a:lstStyle/>
          <a:p>
            <a:pPr algn="ctr" fontAlgn="base">
              <a:spcBef>
                <a:spcPct val="0"/>
              </a:spcBef>
              <a:spcAft>
                <a:spcPct val="0"/>
              </a:spcAft>
              <a:defRPr/>
            </a:pPr>
            <a:r>
              <a:rPr lang="es-MX" sz="2800" dirty="0">
                <a:solidFill>
                  <a:srgbClr val="FFFFFF"/>
                </a:solidFill>
                <a:effectLst>
                  <a:outerShdw blurRad="38100" dist="38100" dir="2700000" algn="tl">
                    <a:srgbClr val="000000">
                      <a:alpha val="43137"/>
                    </a:srgbClr>
                  </a:outerShdw>
                </a:effectLst>
              </a:rPr>
              <a:t>Supuesta columna vertical de correspondencia entre los fósiles y los estratos</a:t>
            </a:r>
            <a:endParaRPr lang="en-US" sz="2800" dirty="0">
              <a:solidFill>
                <a:srgbClr val="FFFFFF"/>
              </a:solidFill>
              <a:effectLst>
                <a:outerShdw blurRad="38100" dist="38100" dir="2700000" algn="tl">
                  <a:srgbClr val="000000">
                    <a:alpha val="43137"/>
                  </a:srgbClr>
                </a:outerShdw>
              </a:effectLst>
            </a:endParaRPr>
          </a:p>
        </p:txBody>
      </p:sp>
      <p:pic>
        <p:nvPicPr>
          <p:cNvPr id="4" name="Picture 3" descr="strata image158.jpg"/>
          <p:cNvPicPr>
            <a:picLocks noChangeAspect="1"/>
          </p:cNvPicPr>
          <p:nvPr/>
        </p:nvPicPr>
        <p:blipFill>
          <a:blip r:embed="rId3"/>
          <a:srcRect/>
          <a:stretch>
            <a:fillRect/>
          </a:stretch>
        </p:blipFill>
        <p:spPr bwMode="auto">
          <a:xfrm>
            <a:off x="609600" y="457200"/>
            <a:ext cx="4970463" cy="6096000"/>
          </a:xfrm>
          <a:prstGeom prst="rect">
            <a:avLst/>
          </a:prstGeom>
          <a:noFill/>
          <a:ln w="9525">
            <a:noFill/>
            <a:miter lim="800000"/>
            <a:headEnd/>
            <a:tailEnd/>
          </a:ln>
        </p:spPr>
      </p:pic>
    </p:spTree>
    <p:extLst>
      <p:ext uri="{BB962C8B-B14F-4D97-AF65-F5344CB8AC3E}">
        <p14:creationId xmlns:p14="http://schemas.microsoft.com/office/powerpoint/2010/main" val="370918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El Diluvio en el marco de tiempo del origen de la tierra. Catástrofe o Progresión.</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La edad de la Tierra es más fácil de explicar a partir del Diluvio.</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Los depósitos de fósiles se explican más fácilmente por el Diluvio.</a:t>
            </a: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009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Bíblico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El Diluvio en el marco de tiempo del origen de la tierra. Catástrofe o Progresión.</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La edad de la Tierra es más fácil de explicar a partir del Diluvio.</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Los depósitos de fósiles se explican más fácilmente por el Diluvio.</a:t>
            </a:r>
            <a:endParaRPr lang="en-US" sz="2800"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La existencia de las especies se explican más fácilmente por el Diluvio.</a:t>
            </a: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841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AutoShape 6"/>
          <p:cNvSpPr>
            <a:spLocks noChangeArrowheads="1"/>
          </p:cNvSpPr>
          <p:nvPr/>
        </p:nvSpPr>
        <p:spPr bwMode="gray">
          <a:xfrm>
            <a:off x="609600" y="1905000"/>
            <a:ext cx="8229600" cy="457200"/>
          </a:xfrm>
          <a:prstGeom prst="roundRect">
            <a:avLst>
              <a:gd name="adj" fmla="val 49106"/>
            </a:avLst>
          </a:prstGeom>
          <a:gradFill flip="none" rotWithShape="1">
            <a:path path="rect">
              <a:fillToRect l="100000" t="100000"/>
            </a:path>
            <a:tileRect r="-100000" b="-100000"/>
          </a:gra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fontAlgn="base">
              <a:spcBef>
                <a:spcPct val="0"/>
              </a:spcBef>
              <a:spcAft>
                <a:spcPct val="0"/>
              </a:spcAft>
              <a:defRPr/>
            </a:pPr>
            <a:r>
              <a:rPr lang="es-MX"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Sesión I - Conceptos Básicos</a:t>
            </a:r>
            <a:endParaRPr lang="en-US"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endParaRPr>
          </a:p>
        </p:txBody>
      </p:sp>
      <p:sp>
        <p:nvSpPr>
          <p:cNvPr id="13319" name="AutoShape 7"/>
          <p:cNvSpPr>
            <a:spLocks noChangeArrowheads="1"/>
          </p:cNvSpPr>
          <p:nvPr/>
        </p:nvSpPr>
        <p:spPr bwMode="gray">
          <a:xfrm>
            <a:off x="609600" y="2667000"/>
            <a:ext cx="8229600" cy="457200"/>
          </a:xfrm>
          <a:prstGeom prst="roundRect">
            <a:avLst>
              <a:gd name="adj" fmla="val 49106"/>
            </a:avLst>
          </a:prstGeom>
          <a:gradFill flip="none" rotWithShape="1">
            <a:path path="rect">
              <a:fillToRect l="100000" t="100000"/>
            </a:path>
            <a:tileRect r="-100000" b="-100000"/>
          </a:gra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fontAlgn="base">
              <a:spcBef>
                <a:spcPct val="0"/>
              </a:spcBef>
              <a:spcAft>
                <a:spcPct val="0"/>
              </a:spcAft>
              <a:defRPr/>
            </a:pPr>
            <a:r>
              <a:rPr lang="es-MX"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Sesión II - Las Teorías de la Creación</a:t>
            </a:r>
            <a:endParaRPr lang="en-US"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endParaRPr>
          </a:p>
        </p:txBody>
      </p:sp>
      <p:sp>
        <p:nvSpPr>
          <p:cNvPr id="13320" name="AutoShape 8"/>
          <p:cNvSpPr>
            <a:spLocks noChangeArrowheads="1"/>
          </p:cNvSpPr>
          <p:nvPr/>
        </p:nvSpPr>
        <p:spPr bwMode="gray">
          <a:xfrm>
            <a:off x="609600" y="3429000"/>
            <a:ext cx="8229600" cy="457200"/>
          </a:xfrm>
          <a:prstGeom prst="roundRect">
            <a:avLst>
              <a:gd name="adj" fmla="val 49106"/>
            </a:avLst>
          </a:prstGeom>
          <a:gradFill flip="none" rotWithShape="1">
            <a:path path="rect">
              <a:fillToRect l="100000" t="100000"/>
            </a:path>
            <a:tileRect r="-100000" b="-100000"/>
          </a:gra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fontAlgn="base">
              <a:spcBef>
                <a:spcPct val="0"/>
              </a:spcBef>
              <a:spcAft>
                <a:spcPct val="0"/>
              </a:spcAft>
              <a:defRPr/>
            </a:pPr>
            <a:r>
              <a:rPr lang="es-MX"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Sesión III - Problemas Científicos de la Evolución</a:t>
            </a:r>
            <a:endParaRPr lang="en-US"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endParaRPr>
          </a:p>
        </p:txBody>
      </p:sp>
      <p:sp>
        <p:nvSpPr>
          <p:cNvPr id="13321" name="AutoShape 9"/>
          <p:cNvSpPr>
            <a:spLocks noChangeArrowheads="1"/>
          </p:cNvSpPr>
          <p:nvPr/>
        </p:nvSpPr>
        <p:spPr bwMode="gray">
          <a:xfrm>
            <a:off x="609600" y="4191000"/>
            <a:ext cx="8229600" cy="457200"/>
          </a:xfrm>
          <a:prstGeom prst="roundRect">
            <a:avLst>
              <a:gd name="adj" fmla="val 50000"/>
            </a:avLst>
          </a:prstGeom>
          <a:gradFill flip="none" rotWithShape="1">
            <a:path path="rect">
              <a:fillToRect l="100000" t="100000"/>
            </a:path>
            <a:tileRect r="-100000" b="-100000"/>
          </a:gra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fontAlgn="base">
              <a:spcBef>
                <a:spcPct val="0"/>
              </a:spcBef>
              <a:spcAft>
                <a:spcPct val="0"/>
              </a:spcAft>
              <a:defRPr/>
            </a:pPr>
            <a:r>
              <a:rPr lang="es-MX"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rPr>
              <a:t>Sesión IV - Implicaciones Teológicas de la Evolución</a:t>
            </a:r>
            <a:endParaRPr lang="en-US" sz="2400" b="1" spc="50" dirty="0">
              <a:ln w="13500">
                <a:solidFill>
                  <a:srgbClr val="3399FF">
                    <a:shade val="2500"/>
                    <a:alpha val="6500"/>
                  </a:srgbClr>
                </a:solidFill>
                <a:prstDash val="solid"/>
              </a:ln>
              <a:solidFill>
                <a:srgbClr val="3399FF">
                  <a:tint val="3000"/>
                  <a:alpha val="95000"/>
                </a:srgbClr>
              </a:solidFill>
              <a:effectLst>
                <a:innerShdw blurRad="50900" dist="38500" dir="13500000">
                  <a:srgbClr val="000000">
                    <a:alpha val="60000"/>
                  </a:srgbClr>
                </a:innerShdw>
              </a:effectLst>
            </a:endParaRPr>
          </a:p>
        </p:txBody>
      </p:sp>
      <p:sp>
        <p:nvSpPr>
          <p:cNvPr id="7" name="Rectangle 6"/>
          <p:cNvSpPr/>
          <p:nvPr/>
        </p:nvSpPr>
        <p:spPr>
          <a:xfrm>
            <a:off x="3210088" y="533400"/>
            <a:ext cx="2723823" cy="923330"/>
          </a:xfrm>
          <a:prstGeom prst="rect">
            <a:avLst/>
          </a:prstGeom>
          <a:noFill/>
        </p:spPr>
        <p:txBody>
          <a:bodyPr wrap="none">
            <a:spAutoFit/>
          </a:bodyPr>
          <a:lstStyle/>
          <a:p>
            <a:pPr algn="ctr" fontAlgn="base">
              <a:spcBef>
                <a:spcPct val="0"/>
              </a:spcBef>
              <a:spcAft>
                <a:spcPct val="0"/>
              </a:spcAft>
              <a:defRPr/>
            </a:pPr>
            <a:r>
              <a:rPr lang="en-US" sz="5400" b="1" dirty="0">
                <a:ln w="1905"/>
                <a:solidFill>
                  <a:srgbClr val="FFC000"/>
                </a:solidFill>
                <a:effectLst>
                  <a:innerShdw blurRad="69850" dist="43180" dir="5400000">
                    <a:srgbClr val="000000">
                      <a:alpha val="65000"/>
                    </a:srgbClr>
                  </a:innerShdw>
                </a:effectLst>
              </a:rPr>
              <a:t>Agenda</a:t>
            </a:r>
          </a:p>
        </p:txBody>
      </p:sp>
    </p:spTree>
    <p:extLst>
      <p:ext uri="{BB962C8B-B14F-4D97-AF65-F5344CB8AC3E}">
        <p14:creationId xmlns:p14="http://schemas.microsoft.com/office/powerpoint/2010/main" val="134086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8"/>
                                        </p:tgtEl>
                                        <p:attrNameLst>
                                          <p:attrName>style.visibility</p:attrName>
                                        </p:attrNameLst>
                                      </p:cBhvr>
                                      <p:to>
                                        <p:strVal val="visible"/>
                                      </p:to>
                                    </p:set>
                                    <p:anim calcmode="lin" valueType="num">
                                      <p:cBhvr additive="base">
                                        <p:cTn id="7" dur="500" fill="hold"/>
                                        <p:tgtEl>
                                          <p:spTgt spid="13318"/>
                                        </p:tgtEl>
                                        <p:attrNameLst>
                                          <p:attrName>ppt_x</p:attrName>
                                        </p:attrNameLst>
                                      </p:cBhvr>
                                      <p:tavLst>
                                        <p:tav tm="0">
                                          <p:val>
                                            <p:strVal val="#ppt_x"/>
                                          </p:val>
                                        </p:tav>
                                        <p:tav tm="100000">
                                          <p:val>
                                            <p:strVal val="#ppt_x"/>
                                          </p:val>
                                        </p:tav>
                                      </p:tavLst>
                                    </p:anim>
                                    <p:anim calcmode="lin" valueType="num">
                                      <p:cBhvr additive="base">
                                        <p:cTn id="8" dur="500" fill="hold"/>
                                        <p:tgtEl>
                                          <p:spTgt spid="133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9"/>
                                        </p:tgtEl>
                                        <p:attrNameLst>
                                          <p:attrName>style.visibility</p:attrName>
                                        </p:attrNameLst>
                                      </p:cBhvr>
                                      <p:to>
                                        <p:strVal val="visible"/>
                                      </p:to>
                                    </p:set>
                                    <p:anim calcmode="lin" valueType="num">
                                      <p:cBhvr additive="base">
                                        <p:cTn id="13" dur="500" fill="hold"/>
                                        <p:tgtEl>
                                          <p:spTgt spid="13319"/>
                                        </p:tgtEl>
                                        <p:attrNameLst>
                                          <p:attrName>ppt_x</p:attrName>
                                        </p:attrNameLst>
                                      </p:cBhvr>
                                      <p:tavLst>
                                        <p:tav tm="0">
                                          <p:val>
                                            <p:strVal val="#ppt_x"/>
                                          </p:val>
                                        </p:tav>
                                        <p:tav tm="100000">
                                          <p:val>
                                            <p:strVal val="#ppt_x"/>
                                          </p:val>
                                        </p:tav>
                                      </p:tavLst>
                                    </p:anim>
                                    <p:anim calcmode="lin" valueType="num">
                                      <p:cBhvr additive="base">
                                        <p:cTn id="14" dur="500" fill="hold"/>
                                        <p:tgtEl>
                                          <p:spTgt spid="133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500" fill="hold"/>
                                        <p:tgtEl>
                                          <p:spTgt spid="13320"/>
                                        </p:tgtEl>
                                        <p:attrNameLst>
                                          <p:attrName>ppt_x</p:attrName>
                                        </p:attrNameLst>
                                      </p:cBhvr>
                                      <p:tavLst>
                                        <p:tav tm="0">
                                          <p:val>
                                            <p:strVal val="#ppt_x"/>
                                          </p:val>
                                        </p:tav>
                                        <p:tav tm="100000">
                                          <p:val>
                                            <p:strVal val="#ppt_x"/>
                                          </p:val>
                                        </p:tav>
                                      </p:tavLst>
                                    </p:anim>
                                    <p:anim calcmode="lin" valueType="num">
                                      <p:cBhvr additive="base">
                                        <p:cTn id="20" dur="500" fill="hold"/>
                                        <p:tgtEl>
                                          <p:spTgt spid="133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321"/>
                                        </p:tgtEl>
                                        <p:attrNameLst>
                                          <p:attrName>style.visibility</p:attrName>
                                        </p:attrNameLst>
                                      </p:cBhvr>
                                      <p:to>
                                        <p:strVal val="visible"/>
                                      </p:to>
                                    </p:set>
                                    <p:anim calcmode="lin" valueType="num">
                                      <p:cBhvr additive="base">
                                        <p:cTn id="25" dur="500" fill="hold"/>
                                        <p:tgtEl>
                                          <p:spTgt spid="13321"/>
                                        </p:tgtEl>
                                        <p:attrNameLst>
                                          <p:attrName>ppt_x</p:attrName>
                                        </p:attrNameLst>
                                      </p:cBhvr>
                                      <p:tavLst>
                                        <p:tav tm="0">
                                          <p:val>
                                            <p:strVal val="#ppt_x"/>
                                          </p:val>
                                        </p:tav>
                                        <p:tav tm="100000">
                                          <p:val>
                                            <p:strVal val="#ppt_x"/>
                                          </p:val>
                                        </p:tav>
                                      </p:tavLst>
                                    </p:anim>
                                    <p:anim calcmode="lin" valueType="num">
                                      <p:cBhvr additive="base">
                                        <p:cTn id="26" dur="500" fill="hold"/>
                                        <p:tgtEl>
                                          <p:spTgt spid="133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1295400"/>
            <a:ext cx="8229600" cy="4830763"/>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La Teoría de la Evolución</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i="1" dirty="0">
                <a:effectLst>
                  <a:outerShdw blurRad="38100" dist="38100" dir="2700000" algn="tl">
                    <a:srgbClr val="000000">
                      <a:alpha val="43137"/>
                    </a:srgbClr>
                  </a:outerShdw>
                </a:effectLst>
              </a:rPr>
              <a:t>“Cuando vamos a los detalles, podemos probar que ni una sola especie ha cambiado [es decir, no podemos probar que una sola especia haya cambiado]; ni siquiera podemos probar que los supuestos cambios sean beneficiosos, que es la razón fundamental de la teoría. Tampoco podemos probar por qué algunas especies han cambiado y otras no.” </a:t>
            </a:r>
            <a:r>
              <a:rPr lang="es-MX" dirty="0">
                <a:effectLst>
                  <a:outerShdw blurRad="38100" dist="38100" dir="2700000" algn="tl">
                    <a:srgbClr val="000000">
                      <a:alpha val="43137"/>
                    </a:srgbClr>
                  </a:outerShdw>
                </a:effectLst>
              </a:rPr>
              <a:t>Carlos Darwin</a:t>
            </a:r>
            <a:endParaRPr lang="en-US" dirty="0">
              <a:effectLst>
                <a:outerShdw blurRad="38100" dist="38100" dir="2700000" algn="tl">
                  <a:srgbClr val="000000">
                    <a:alpha val="43137"/>
                  </a:srgbClr>
                </a:outerShdw>
              </a:effectLst>
            </a:endParaRPr>
          </a:p>
        </p:txBody>
      </p:sp>
      <p:sp>
        <p:nvSpPr>
          <p:cNvPr id="5" name="Rectangle 4"/>
          <p:cNvSpPr/>
          <p:nvPr/>
        </p:nvSpPr>
        <p:spPr>
          <a:xfrm>
            <a:off x="286211" y="381000"/>
            <a:ext cx="8571577"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base">
              <a:spcBef>
                <a:spcPct val="0"/>
              </a:spcBef>
              <a:spcAft>
                <a:spcPct val="0"/>
              </a:spcAft>
              <a:defRPr/>
            </a:pPr>
            <a:r>
              <a:rPr lang="en-US" sz="4000" b="1" spc="50" dirty="0" err="1">
                <a:ln w="11430"/>
                <a:gradFill>
                  <a:gsLst>
                    <a:gs pos="25000">
                      <a:srgbClr val="666699">
                        <a:satMod val="155000"/>
                      </a:srgbClr>
                    </a:gs>
                    <a:gs pos="100000">
                      <a:srgbClr val="666699">
                        <a:shade val="45000"/>
                        <a:satMod val="165000"/>
                      </a:srgbClr>
                    </a:gs>
                  </a:gsLst>
                  <a:lin ang="5400000"/>
                </a:gradFill>
                <a:effectLst>
                  <a:outerShdw blurRad="76200" dist="50800" dir="5400000" algn="tl" rotWithShape="0">
                    <a:srgbClr val="000000">
                      <a:alpha val="65000"/>
                    </a:srgbClr>
                  </a:outerShdw>
                </a:effectLst>
                <a:latin typeface="Berlin Sans FB Demi" pitchFamily="34" charset="0"/>
              </a:rPr>
              <a:t>Sesión</a:t>
            </a:r>
            <a:r>
              <a:rPr lang="en-US" sz="4000" b="1" spc="50" dirty="0">
                <a:ln w="11430"/>
                <a:gradFill>
                  <a:gsLst>
                    <a:gs pos="25000">
                      <a:srgbClr val="666699">
                        <a:satMod val="155000"/>
                      </a:srgbClr>
                    </a:gs>
                    <a:gs pos="100000">
                      <a:srgbClr val="666699">
                        <a:shade val="45000"/>
                        <a:satMod val="165000"/>
                      </a:srgbClr>
                    </a:gs>
                  </a:gsLst>
                  <a:lin ang="5400000"/>
                </a:gradFill>
                <a:effectLst>
                  <a:outerShdw blurRad="76200" dist="50800" dir="5400000" algn="tl" rotWithShape="0">
                    <a:srgbClr val="000000">
                      <a:alpha val="65000"/>
                    </a:srgbClr>
                  </a:outerShdw>
                </a:effectLst>
                <a:latin typeface="Berlin Sans FB Demi" pitchFamily="34" charset="0"/>
              </a:rPr>
              <a:t> II - Las </a:t>
            </a:r>
            <a:r>
              <a:rPr lang="en-US" sz="4000" b="1" spc="50" dirty="0" err="1">
                <a:ln w="11430"/>
                <a:gradFill>
                  <a:gsLst>
                    <a:gs pos="25000">
                      <a:srgbClr val="666699">
                        <a:satMod val="155000"/>
                      </a:srgbClr>
                    </a:gs>
                    <a:gs pos="100000">
                      <a:srgbClr val="666699">
                        <a:shade val="45000"/>
                        <a:satMod val="165000"/>
                      </a:srgbClr>
                    </a:gs>
                  </a:gsLst>
                  <a:lin ang="5400000"/>
                </a:gradFill>
                <a:effectLst>
                  <a:outerShdw blurRad="76200" dist="50800" dir="5400000" algn="tl" rotWithShape="0">
                    <a:srgbClr val="000000">
                      <a:alpha val="65000"/>
                    </a:srgbClr>
                  </a:outerShdw>
                </a:effectLst>
                <a:latin typeface="Berlin Sans FB Demi" pitchFamily="34" charset="0"/>
              </a:rPr>
              <a:t>Teorías</a:t>
            </a:r>
            <a:r>
              <a:rPr lang="en-US" sz="4000" b="1" spc="50" dirty="0">
                <a:ln w="11430"/>
                <a:gradFill>
                  <a:gsLst>
                    <a:gs pos="25000">
                      <a:srgbClr val="666699">
                        <a:satMod val="155000"/>
                      </a:srgbClr>
                    </a:gs>
                    <a:gs pos="100000">
                      <a:srgbClr val="666699">
                        <a:shade val="45000"/>
                        <a:satMod val="165000"/>
                      </a:srgbClr>
                    </a:gs>
                  </a:gsLst>
                  <a:lin ang="5400000"/>
                </a:gradFill>
                <a:effectLst>
                  <a:outerShdw blurRad="76200" dist="50800" dir="5400000" algn="tl" rotWithShape="0">
                    <a:srgbClr val="000000">
                      <a:alpha val="65000"/>
                    </a:srgbClr>
                  </a:outerShdw>
                </a:effectLst>
                <a:latin typeface="Berlin Sans FB Demi" pitchFamily="34" charset="0"/>
              </a:rPr>
              <a:t> de la </a:t>
            </a:r>
            <a:r>
              <a:rPr lang="en-US" sz="4000" b="1" spc="50" dirty="0" err="1">
                <a:ln w="11430"/>
                <a:gradFill>
                  <a:gsLst>
                    <a:gs pos="25000">
                      <a:srgbClr val="666699">
                        <a:satMod val="155000"/>
                      </a:srgbClr>
                    </a:gs>
                    <a:gs pos="100000">
                      <a:srgbClr val="666699">
                        <a:shade val="45000"/>
                        <a:satMod val="165000"/>
                      </a:srgbClr>
                    </a:gs>
                  </a:gsLst>
                  <a:lin ang="5400000"/>
                </a:gradFill>
                <a:effectLst>
                  <a:outerShdw blurRad="76200" dist="50800" dir="5400000" algn="tl" rotWithShape="0">
                    <a:srgbClr val="000000">
                      <a:alpha val="65000"/>
                    </a:srgbClr>
                  </a:outerShdw>
                </a:effectLst>
                <a:latin typeface="Berlin Sans FB Demi" pitchFamily="34" charset="0"/>
              </a:rPr>
              <a:t>Creación</a:t>
            </a:r>
            <a:endParaRPr lang="en-US" sz="4000" b="1" spc="50" dirty="0">
              <a:ln w="11430"/>
              <a:gradFill>
                <a:gsLst>
                  <a:gs pos="25000">
                    <a:srgbClr val="666699">
                      <a:satMod val="155000"/>
                    </a:srgbClr>
                  </a:gs>
                  <a:gs pos="100000">
                    <a:srgbClr val="666699">
                      <a:shade val="45000"/>
                      <a:satMod val="165000"/>
                    </a:srgb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25311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lvl="1" eaLnBrk="1" hangingPunct="1">
              <a:buSzTx/>
              <a:buFont typeface="Arial" charset="0"/>
              <a:buChar char="–"/>
              <a:defRPr/>
            </a:pPr>
            <a:r>
              <a:rPr lang="es-MX" dirty="0">
                <a:effectLst>
                  <a:outerShdw blurRad="38100" dist="38100" dir="2700000" algn="tl">
                    <a:srgbClr val="000000">
                      <a:alpha val="43137"/>
                    </a:srgbClr>
                  </a:outerShdw>
                </a:effectLst>
              </a:rPr>
              <a:t>La Teoría de la Evolución está basada en la </a:t>
            </a:r>
            <a:r>
              <a:rPr lang="es-MX" b="1" dirty="0">
                <a:solidFill>
                  <a:srgbClr val="FFC000"/>
                </a:solidFill>
                <a:effectLst>
                  <a:outerShdw blurRad="38100" dist="38100" dir="2700000" algn="tl">
                    <a:srgbClr val="000000">
                      <a:alpha val="43137"/>
                    </a:srgbClr>
                  </a:outerShdw>
                </a:effectLst>
              </a:rPr>
              <a:t>suposición</a:t>
            </a:r>
            <a:r>
              <a:rPr lang="es-MX" dirty="0">
                <a:effectLst>
                  <a:outerShdw blurRad="38100" dist="38100" dir="2700000" algn="tl">
                    <a:srgbClr val="000000">
                      <a:alpha val="43137"/>
                    </a:srgbClr>
                  </a:outerShdw>
                </a:effectLst>
              </a:rPr>
              <a:t> de que la Tierra tiene unos 2,500 millones de años (</a:t>
            </a:r>
            <a:r>
              <a:rPr lang="es-MX" i="1" dirty="0">
                <a:effectLst>
                  <a:outerShdw blurRad="38100" dist="38100" dir="2700000" algn="tl">
                    <a:srgbClr val="000000">
                      <a:alpha val="43137"/>
                    </a:srgbClr>
                  </a:outerShdw>
                </a:effectLst>
              </a:rPr>
              <a:t>2.5 </a:t>
            </a:r>
            <a:r>
              <a:rPr lang="es-MX" i="1" dirty="0" err="1">
                <a:effectLst>
                  <a:outerShdw blurRad="38100" dist="38100" dir="2700000" algn="tl">
                    <a:srgbClr val="000000">
                      <a:alpha val="43137"/>
                    </a:srgbClr>
                  </a:outerShdw>
                </a:effectLst>
              </a:rPr>
              <a:t>billion</a:t>
            </a:r>
            <a:r>
              <a:rPr lang="es-MX" i="1" dirty="0">
                <a:effectLst>
                  <a:outerShdw blurRad="38100" dist="38100" dir="2700000" algn="tl">
                    <a:srgbClr val="000000">
                      <a:alpha val="43137"/>
                    </a:srgbClr>
                  </a:outerShdw>
                </a:effectLst>
              </a:rPr>
              <a:t> </a:t>
            </a:r>
            <a:r>
              <a:rPr lang="es-MX" i="1" dirty="0" err="1">
                <a:effectLst>
                  <a:outerShdw blurRad="38100" dist="38100" dir="2700000" algn="tl">
                    <a:srgbClr val="000000">
                      <a:alpha val="43137"/>
                    </a:srgbClr>
                  </a:outerShdw>
                </a:effectLst>
              </a:rPr>
              <a:t>years</a:t>
            </a:r>
            <a:r>
              <a:rPr lang="es-MX" dirty="0">
                <a:effectLst>
                  <a:outerShdw blurRad="38100" dist="38100" dir="2700000" algn="tl">
                    <a:srgbClr val="000000">
                      <a:alpha val="43137"/>
                    </a:srgbClr>
                  </a:outerShdw>
                </a:effectLst>
              </a:rPr>
              <a:t>) y el hombre tan solo apareció hace un millón de años.</a:t>
            </a:r>
            <a:endParaRPr lang="en-US" i="1" dirty="0">
              <a:effectLst>
                <a:outerShdw blurRad="38100" dist="38100" dir="2700000" algn="tl">
                  <a:srgbClr val="000000">
                    <a:alpha val="43137"/>
                  </a:srgbClr>
                </a:outerShdw>
              </a:effectLst>
            </a:endParaRPr>
          </a:p>
          <a:p>
            <a:pPr eaLnBrk="1" hangingPunct="1">
              <a:buClr>
                <a:schemeClr val="accent2"/>
              </a:buClr>
              <a:buSzTx/>
              <a:buFontTx/>
              <a:buNone/>
              <a:defRPr/>
            </a:pPr>
            <a:r>
              <a:rPr lang="es-MX" sz="2800" b="1" dirty="0">
                <a:effectLst>
                  <a:outerShdw blurRad="38100" dist="38100" dir="2700000" algn="tl">
                    <a:srgbClr val="000000">
                      <a:alpha val="43137"/>
                    </a:srgbClr>
                  </a:outerShdw>
                </a:effectLst>
              </a:rPr>
              <a:t>				</a:t>
            </a:r>
            <a:endParaRPr lang="en-US" sz="2800" i="1" dirty="0">
              <a:effectLst>
                <a:outerShdw blurRad="38100" dist="38100" dir="2700000" algn="tl">
                  <a:srgbClr val="000000">
                    <a:alpha val="43137"/>
                  </a:srgbClr>
                </a:outerShdw>
              </a:effectLst>
            </a:endParaRPr>
          </a:p>
          <a:p>
            <a:pPr eaLnBrk="1" hangingPunct="1">
              <a:buClr>
                <a:schemeClr val="accent2"/>
              </a:buClr>
              <a:buSzTx/>
              <a:buFontTx/>
              <a:buNone/>
              <a:defRPr/>
            </a:pPr>
            <a:r>
              <a:rPr lang="es-MX" sz="2800" i="1" dirty="0">
                <a:effectLst>
                  <a:outerShdw blurRad="38100" dist="38100" dir="2700000" algn="tl">
                    <a:srgbClr val="000000">
                      <a:alpha val="43137"/>
                    </a:srgbClr>
                  </a:outerShdw>
                </a:effectLst>
              </a:rPr>
              <a:t>						</a:t>
            </a:r>
            <a:endParaRPr lang="en-US" sz="2800" i="1" dirty="0">
              <a:effectLst>
                <a:outerShdw blurRad="38100" dist="38100" dir="2700000" algn="tl">
                  <a:srgbClr val="000000">
                    <a:alpha val="43137"/>
                  </a:srgbClr>
                </a:outerShdw>
              </a:effectLst>
            </a:endParaRPr>
          </a:p>
          <a:p>
            <a:pPr eaLnBrk="1" hangingPunct="1">
              <a:buClr>
                <a:schemeClr val="accent2"/>
              </a:buClr>
              <a:buSzTx/>
              <a:buFontTx/>
              <a:buNone/>
              <a:defRPr/>
            </a:pPr>
            <a:r>
              <a:rPr lang="es-MX" sz="2800" i="1" dirty="0">
                <a:effectLst>
                  <a:outerShdw blurRad="38100" dist="38100" dir="2700000" algn="tl">
                    <a:srgbClr val="000000">
                      <a:alpha val="43137"/>
                    </a:srgbClr>
                  </a:outerShdw>
                </a:effectLst>
              </a:rPr>
              <a:t>				</a:t>
            </a:r>
            <a:endParaRPr lang="en-US" sz="2800" i="1" dirty="0">
              <a:effectLst>
                <a:outerShdw blurRad="38100" dist="38100" dir="2700000" algn="tl">
                  <a:srgbClr val="000000">
                    <a:alpha val="43137"/>
                  </a:srgbClr>
                </a:outerShdw>
              </a:effectLst>
            </a:endParaRPr>
          </a:p>
          <a:p>
            <a:pPr eaLnBrk="1" hangingPunct="1">
              <a:buClr>
                <a:schemeClr val="accent2"/>
              </a:buClr>
              <a:buSzTx/>
              <a:buFontTx/>
              <a:buNone/>
              <a:defRPr/>
            </a:pPr>
            <a:r>
              <a:rPr lang="es-MX" sz="2800" i="1" dirty="0">
                <a:effectLst>
                  <a:outerShdw blurRad="38100" dist="38100" dir="2700000" algn="tl">
                    <a:srgbClr val="000000">
                      <a:alpha val="43137"/>
                    </a:srgbClr>
                  </a:outerShdw>
                </a:effectLst>
              </a:rPr>
              <a:t>	</a:t>
            </a:r>
            <a:endParaRPr lang="en-US" sz="2800"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Ejemplo la población en el mundo actualmente es de . . .</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6,200 millones de habitantes</a:t>
            </a:r>
            <a:r>
              <a:rPr lang="es-MX" i="1" dirty="0">
                <a:effectLst>
                  <a:outerShdw blurRad="38100" dist="38100" dir="2700000" algn="tl">
                    <a:srgbClr val="000000">
                      <a:alpha val="43137"/>
                    </a:srgbClr>
                  </a:outerShdw>
                </a:effectLst>
              </a:rPr>
              <a:t> (6.2 </a:t>
            </a:r>
            <a:r>
              <a:rPr lang="es-MX" i="1" dirty="0" err="1">
                <a:effectLst>
                  <a:outerShdw blurRad="38100" dist="38100" dir="2700000" algn="tl">
                    <a:srgbClr val="000000">
                      <a:alpha val="43137"/>
                    </a:srgbClr>
                  </a:outerShdw>
                </a:effectLst>
              </a:rPr>
              <a:t>billion</a:t>
            </a:r>
            <a:r>
              <a:rPr lang="es-MX" i="1" dirty="0">
                <a:effectLst>
                  <a:outerShdw blurRad="38100" dist="38100" dir="2700000" algn="tl">
                    <a:srgbClr val="000000">
                      <a:alpha val="43137"/>
                    </a:srgbClr>
                  </a:outerShdw>
                </a:effectLst>
              </a:rPr>
              <a:t> </a:t>
            </a:r>
            <a:r>
              <a:rPr lang="es-MX" i="1" dirty="0" err="1">
                <a:effectLst>
                  <a:outerShdw blurRad="38100" dist="38100" dir="2700000" algn="tl">
                    <a:srgbClr val="000000">
                      <a:alpha val="43137"/>
                    </a:srgbClr>
                  </a:outerShdw>
                </a:effectLst>
              </a:rPr>
              <a:t>people</a:t>
            </a:r>
            <a:r>
              <a:rPr lang="es-MX" i="1" dirty="0">
                <a:effectLst>
                  <a:outerShdw blurRad="38100" dist="38100" dir="2700000" algn="tl">
                    <a:srgbClr val="000000">
                      <a:alpha val="43137"/>
                    </a:srgbClr>
                  </a:outerShdw>
                </a:effectLst>
              </a:rPr>
              <a:t>)</a:t>
            </a:r>
            <a:endParaRPr lang="en-US" i="1" dirty="0">
              <a:effectLst>
                <a:outerShdw blurRad="38100" dist="38100" dir="2700000" algn="tl">
                  <a:srgbClr val="000000">
                    <a:alpha val="43137"/>
                  </a:srgbClr>
                </a:outerShdw>
              </a:effectLst>
            </a:endParaRPr>
          </a:p>
        </p:txBody>
      </p:sp>
      <p:graphicFrame>
        <p:nvGraphicFramePr>
          <p:cNvPr id="3" name="Table 2"/>
          <p:cNvGraphicFramePr>
            <a:graphicFrameLocks noGrp="1"/>
          </p:cNvGraphicFramePr>
          <p:nvPr/>
        </p:nvGraphicFramePr>
        <p:xfrm>
          <a:off x="1524000" y="3089275"/>
          <a:ext cx="6096000" cy="1485900"/>
        </p:xfrm>
        <a:graphic>
          <a:graphicData uri="http://schemas.openxmlformats.org/drawingml/2006/table">
            <a:tbl>
              <a:tblPr/>
              <a:tblGrid>
                <a:gridCol w="2032000"/>
                <a:gridCol w="2159000"/>
                <a:gridCol w="1905000"/>
              </a:tblGrid>
              <a:tr h="371475">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1" i="0" u="none" strike="noStrike" cap="none" normalizeH="0" baseline="0" smtClean="0">
                          <a:ln>
                            <a:noFill/>
                          </a:ln>
                          <a:solidFill>
                            <a:srgbClr val="FFFFFF"/>
                          </a:solidFill>
                          <a:effectLst>
                            <a:outerShdw blurRad="38100" dist="38100" dir="2700000" algn="tl">
                              <a:srgbClr val="000000"/>
                            </a:outerShdw>
                          </a:effectLst>
                          <a:latin typeface="Arial" charset="0"/>
                        </a:rPr>
                        <a:t>Español</a:t>
                      </a:r>
                      <a:endParaRPr kumimoji="0" lang="en-US" sz="1800" b="1" i="0" u="none" strike="noStrike" cap="none" normalizeH="0" baseline="0" smtClean="0">
                        <a:ln>
                          <a:noFill/>
                        </a:ln>
                        <a:solidFill>
                          <a:srgbClr val="FFFF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endParaRPr kumimoji="0" lang="es-ES_tradnl" sz="1800" b="1" i="0" u="none" strike="noStrike" cap="none" normalizeH="0" baseline="0" smtClean="0">
                        <a:ln>
                          <a:noFill/>
                        </a:ln>
                        <a:solidFill>
                          <a:srgbClr val="FFFF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1" i="0" u="none" strike="noStrike" cap="none" normalizeH="0" baseline="0" smtClean="0">
                          <a:ln>
                            <a:noFill/>
                          </a:ln>
                          <a:solidFill>
                            <a:srgbClr val="FFFFFF"/>
                          </a:solidFill>
                          <a:effectLst>
                            <a:outerShdw blurRad="38100" dist="38100" dir="2700000" algn="tl">
                              <a:srgbClr val="000000"/>
                            </a:outerShdw>
                          </a:effectLst>
                          <a:latin typeface="Arial" charset="0"/>
                        </a:rPr>
                        <a:t>Inglés</a:t>
                      </a:r>
                      <a:endParaRPr kumimoji="0" lang="en-US" sz="1800" b="1" i="0" u="none" strike="noStrike" cap="none" normalizeH="0" baseline="0" smtClean="0">
                        <a:ln>
                          <a:noFill/>
                        </a:ln>
                        <a:solidFill>
                          <a:srgbClr val="FFFF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 millón </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DECD"/>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1,000,000</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DECD"/>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 million</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DECD"/>
                    </a:solidFill>
                  </a:tcPr>
                </a:tc>
              </a:tr>
              <a:tr h="371475">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1,000 millones</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FE8"/>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1,000,000,000</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FE8"/>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 billion</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EF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 billón</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DECD"/>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1,000,000,000,000</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DECD"/>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 typeface="Wingdings" pitchFamily="2" charset="2"/>
                        <a:buNone/>
                        <a:tabLst/>
                      </a:pPr>
                      <a:r>
                        <a:rPr kumimoji="0" lang="es-MX" sz="1800" b="0" i="1" u="none" strike="noStrike" cap="none" normalizeH="0" baseline="0" smtClean="0">
                          <a:ln>
                            <a:noFill/>
                          </a:ln>
                          <a:solidFill>
                            <a:srgbClr val="0000C0"/>
                          </a:solidFill>
                          <a:effectLst>
                            <a:outerShdw blurRad="38100" dist="38100" dir="2700000" algn="tl">
                              <a:srgbClr val="000000"/>
                            </a:outerShdw>
                          </a:effectLst>
                          <a:latin typeface="Arial" charset="0"/>
                        </a:rPr>
                        <a:t>1 trillion</a:t>
                      </a:r>
                      <a:endParaRPr kumimoji="0" lang="en-US" sz="1800" b="0" i="0" u="none" strike="noStrike" cap="none" normalizeH="0" baseline="0" smtClean="0">
                        <a:ln>
                          <a:noFill/>
                        </a:ln>
                        <a:solidFill>
                          <a:srgbClr val="0000C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DECD"/>
                    </a:solidFill>
                  </a:tcPr>
                </a:tc>
              </a:tr>
            </a:tbl>
          </a:graphicData>
        </a:graphic>
      </p:graphicFrame>
    </p:spTree>
    <p:extLst>
      <p:ext uri="{BB962C8B-B14F-4D97-AF65-F5344CB8AC3E}">
        <p14:creationId xmlns:p14="http://schemas.microsoft.com/office/powerpoint/2010/main" val="145754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lvl="1" eaLnBrk="1" hangingPunct="1">
              <a:buSzTx/>
              <a:buFont typeface="Arial" charset="0"/>
              <a:buChar char="–"/>
              <a:defRPr/>
            </a:pPr>
            <a:r>
              <a:rPr lang="es-MX" dirty="0">
                <a:effectLst>
                  <a:outerShdw blurRad="38100" dist="38100" dir="2700000" algn="tl">
                    <a:srgbClr val="000000">
                      <a:alpha val="43137"/>
                    </a:srgbClr>
                  </a:outerShdw>
                </a:effectLst>
              </a:rPr>
              <a:t>Desde la proposición de esta teoría, todos los hallazgos científicos se han tratado de interpretar a la luz de esta </a:t>
            </a:r>
            <a:r>
              <a:rPr lang="es-MX" b="1" dirty="0">
                <a:solidFill>
                  <a:srgbClr val="FFC000"/>
                </a:solidFill>
                <a:effectLst>
                  <a:outerShdw blurRad="38100" dist="38100" dir="2700000" algn="tl">
                    <a:srgbClr val="000000">
                      <a:alpha val="43137"/>
                    </a:srgbClr>
                  </a:outerShdw>
                </a:effectLst>
              </a:rPr>
              <a:t>suposición</a:t>
            </a:r>
            <a:r>
              <a:rPr lang="es-MX" dirty="0">
                <a:effectLst>
                  <a:outerShdw blurRad="38100" dist="38100" dir="2700000" algn="tl">
                    <a:srgbClr val="000000">
                      <a:alpha val="43137"/>
                    </a:srgbClr>
                  </a:outerShdw>
                </a:effectLst>
              </a:rPr>
              <a:t>.</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err="1">
                <a:effectLst>
                  <a:outerShdw blurRad="38100" dist="38100" dir="2700000" algn="tl">
                    <a:srgbClr val="000000">
                      <a:alpha val="43137"/>
                    </a:srgbClr>
                  </a:outerShdw>
                </a:effectLst>
              </a:rPr>
              <a:t>Stepehen</a:t>
            </a:r>
            <a:r>
              <a:rPr lang="es-MX" dirty="0">
                <a:effectLst>
                  <a:outerShdw blurRad="38100" dist="38100" dir="2700000" algn="tl">
                    <a:srgbClr val="000000">
                      <a:alpha val="43137"/>
                    </a:srgbClr>
                  </a:outerShdw>
                </a:effectLst>
              </a:rPr>
              <a:t> </a:t>
            </a:r>
            <a:r>
              <a:rPr lang="es-MX" dirty="0" err="1">
                <a:effectLst>
                  <a:outerShdw blurRad="38100" dist="38100" dir="2700000" algn="tl">
                    <a:srgbClr val="000000">
                      <a:alpha val="43137"/>
                    </a:srgbClr>
                  </a:outerShdw>
                </a:effectLst>
              </a:rPr>
              <a:t>Jay</a:t>
            </a:r>
            <a:r>
              <a:rPr lang="es-MX" dirty="0">
                <a:effectLst>
                  <a:outerShdw blurRad="38100" dist="38100" dir="2700000" algn="tl">
                    <a:srgbClr val="000000">
                      <a:alpha val="43137"/>
                    </a:srgbClr>
                  </a:outerShdw>
                </a:effectLst>
              </a:rPr>
              <a:t> </a:t>
            </a:r>
            <a:r>
              <a:rPr lang="es-MX" dirty="0" err="1">
                <a:effectLst>
                  <a:outerShdw blurRad="38100" dist="38100" dir="2700000" algn="tl">
                    <a:srgbClr val="000000">
                      <a:alpha val="43137"/>
                    </a:srgbClr>
                  </a:outerShdw>
                </a:effectLst>
              </a:rPr>
              <a:t>Gould</a:t>
            </a:r>
            <a:r>
              <a:rPr lang="es-MX" dirty="0">
                <a:effectLst>
                  <a:outerShdw blurRad="38100" dist="38100" dir="2700000" algn="tl">
                    <a:srgbClr val="000000">
                      <a:alpha val="43137"/>
                    </a:srgbClr>
                  </a:outerShdw>
                </a:effectLst>
              </a:rPr>
              <a:t>, evolucionista de Harvard dice: </a:t>
            </a:r>
          </a:p>
          <a:p>
            <a:pPr lvl="1" eaLnBrk="1" hangingPunct="1">
              <a:buSzTx/>
              <a:buFont typeface="Arial" charset="0"/>
              <a:buNone/>
              <a:defRPr/>
            </a:pPr>
            <a:r>
              <a:rPr lang="es-MX" i="1" dirty="0">
                <a:effectLst>
                  <a:outerShdw blurRad="38100" dist="38100" dir="2700000" algn="tl">
                    <a:srgbClr val="000000">
                      <a:alpha val="43137"/>
                    </a:srgbClr>
                  </a:outerShdw>
                </a:effectLst>
              </a:rPr>
              <a:t>	“Hasta aquí hemos levantado las manos en frustración por la falta del esperado patrón en la historia de la vida – o hemos buscado imponer un patrón que esperábamos encontrar en un mundo que realmente no lo demuestra . . .” </a:t>
            </a:r>
            <a:r>
              <a:rPr lang="es-MX" dirty="0">
                <a:effectLst>
                  <a:outerShdw blurRad="38100" dist="38100" dir="2700000" algn="tl">
                    <a:srgbClr val="000000">
                      <a:alpha val="43137"/>
                    </a:srgbClr>
                  </a:outerShdw>
                </a:effectLst>
              </a:rPr>
              <a:t>(Citado en </a:t>
            </a:r>
            <a:r>
              <a:rPr lang="es-MX" i="1" dirty="0" err="1">
                <a:effectLst>
                  <a:outerShdw blurRad="38100" dist="38100" dir="2700000" algn="tl">
                    <a:srgbClr val="000000">
                      <a:alpha val="43137"/>
                    </a:srgbClr>
                  </a:outerShdw>
                </a:effectLst>
              </a:rPr>
              <a:t>Scientific</a:t>
            </a:r>
            <a:r>
              <a:rPr lang="es-MX" i="1" dirty="0">
                <a:effectLst>
                  <a:outerShdw blurRad="38100" dist="38100" dir="2700000" algn="tl">
                    <a:srgbClr val="000000">
                      <a:alpha val="43137"/>
                    </a:srgbClr>
                  </a:outerShdw>
                </a:effectLst>
              </a:rPr>
              <a:t> </a:t>
            </a:r>
            <a:r>
              <a:rPr lang="es-MX" i="1" dirty="0" err="1">
                <a:effectLst>
                  <a:outerShdw blurRad="38100" dist="38100" dir="2700000" algn="tl">
                    <a:srgbClr val="000000">
                      <a:alpha val="43137"/>
                    </a:srgbClr>
                  </a:outerShdw>
                </a:effectLst>
              </a:rPr>
              <a:t>Creationism</a:t>
            </a:r>
            <a:r>
              <a:rPr lang="es-MX" i="1" dirty="0">
                <a:effectLst>
                  <a:outerShdw blurRad="38100" dist="38100" dir="2700000" algn="tl">
                    <a:srgbClr val="000000">
                      <a:alpha val="43137"/>
                    </a:srgbClr>
                  </a:outerShdw>
                </a:effectLst>
              </a:rPr>
              <a:t>, </a:t>
            </a:r>
            <a:r>
              <a:rPr lang="es-MX" dirty="0">
                <a:effectLst>
                  <a:outerShdw blurRad="38100" dist="38100" dir="2700000" algn="tl">
                    <a:srgbClr val="000000">
                      <a:alpha val="43137"/>
                    </a:srgbClr>
                  </a:outerShdw>
                </a:effectLst>
              </a:rPr>
              <a:t>de Henry M. Morris, p. x)</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805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lvl="1" eaLnBrk="1" hangingPunct="1">
              <a:buSzTx/>
              <a:buFont typeface="Arial" charset="0"/>
              <a:buChar char="–"/>
              <a:defRPr/>
            </a:pPr>
            <a:r>
              <a:rPr lang="es-MX" dirty="0">
                <a:effectLst>
                  <a:outerShdw blurRad="38100" dist="38100" dir="2700000" algn="tl">
                    <a:srgbClr val="000000">
                      <a:alpha val="43137"/>
                    </a:srgbClr>
                  </a:outerShdw>
                </a:effectLst>
              </a:rPr>
              <a:t>La Teoría de la Evolución está basada en “saltos de fe”.</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Pasa por alto las leyes de la Termodinámica</a:t>
            </a:r>
            <a:endParaRPr lang="en-US" sz="2800" i="1" dirty="0">
              <a:effectLst>
                <a:outerShdw blurRad="38100" dist="38100" dir="2700000" algn="tl">
                  <a:srgbClr val="000000">
                    <a:alpha val="43137"/>
                  </a:srgbClr>
                </a:outerShdw>
              </a:effectLst>
            </a:endParaRPr>
          </a:p>
          <a:p>
            <a:pPr lvl="3" eaLnBrk="1" hangingPunct="1">
              <a:buClr>
                <a:schemeClr val="tx2"/>
              </a:buClr>
              <a:buSzTx/>
              <a:buFontTx/>
              <a:buChar char="–"/>
              <a:defRPr/>
            </a:pPr>
            <a:r>
              <a:rPr lang="es-MX" sz="2800" dirty="0">
                <a:effectLst>
                  <a:outerShdw blurRad="38100" dist="38100" dir="2700000" algn="tl">
                    <a:srgbClr val="000000">
                      <a:alpha val="43137"/>
                    </a:srgbClr>
                  </a:outerShdw>
                </a:effectLst>
              </a:rPr>
              <a:t>La primera ley de la Termodinámica. La evolución en los libros de texto no se enseña a partir del comienzo del universo, sino a partir del comienzo de la existencia de la tierra. ¿Por qué? Porque aun suponiendo que la evolución fuera cierta, de donde salió la materia principal para producir la Gran Explosión, o el primer protozoario?</a:t>
            </a: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627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lvl="1" eaLnBrk="1" hangingPunct="1">
              <a:buSzTx/>
              <a:buFont typeface="Arial" charset="0"/>
              <a:buChar char="–"/>
              <a:defRPr/>
            </a:pPr>
            <a:r>
              <a:rPr lang="es-MX" dirty="0">
                <a:effectLst>
                  <a:outerShdw blurRad="38100" dist="38100" dir="2700000" algn="tl">
                    <a:srgbClr val="000000">
                      <a:alpha val="43137"/>
                    </a:srgbClr>
                  </a:outerShdw>
                </a:effectLst>
              </a:rPr>
              <a:t>La Teoría de la Evolución está basada en “saltos de fe”.</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Pasa por alto las leyes de la Termodinámica</a:t>
            </a:r>
            <a:endParaRPr lang="en-US" sz="2800" i="1" dirty="0">
              <a:effectLst>
                <a:outerShdw blurRad="38100" dist="38100" dir="2700000" algn="tl">
                  <a:srgbClr val="000000">
                    <a:alpha val="43137"/>
                  </a:srgbClr>
                </a:outerShdw>
              </a:effectLst>
            </a:endParaRPr>
          </a:p>
          <a:p>
            <a:pPr lvl="3" eaLnBrk="1" hangingPunct="1">
              <a:buClr>
                <a:schemeClr val="tx2"/>
              </a:buClr>
              <a:buSzTx/>
              <a:buFontTx/>
              <a:buChar char="–"/>
              <a:defRPr/>
            </a:pPr>
            <a:r>
              <a:rPr lang="es-MX" sz="2800" dirty="0">
                <a:effectLst>
                  <a:outerShdw blurRad="38100" dist="38100" dir="2700000" algn="tl">
                    <a:srgbClr val="000000">
                      <a:alpha val="43137"/>
                    </a:srgbClr>
                  </a:outerShdw>
                </a:effectLst>
              </a:rPr>
              <a:t>La segunda ley de la Termodinámica. La ley de la entropía. No hay vestigios de mejora, sino de decaimiento. El mundo y las especies no se están mejorando, sino se están destruyendo.</a:t>
            </a:r>
            <a:endParaRPr lang="en-US" sz="2800" i="1" dirty="0">
              <a:effectLst>
                <a:outerShdw blurRad="38100" dist="38100" dir="2700000" algn="tl">
                  <a:srgbClr val="000000">
                    <a:alpha val="43137"/>
                  </a:srgbClr>
                </a:outerShdw>
              </a:effectLst>
            </a:endParaRPr>
          </a:p>
          <a:p>
            <a:pPr lvl="3" eaLnBrk="1" hangingPunct="1">
              <a:buClr>
                <a:schemeClr val="tx2"/>
              </a:buClr>
              <a:buSzTx/>
              <a:buFontTx/>
              <a:buChar char="–"/>
              <a:defRPr/>
            </a:pPr>
            <a:endParaRPr lang="en-US" sz="2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12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6096000"/>
          </a:xfrm>
          <a:noFill/>
        </p:spPr>
        <p:style>
          <a:lnRef idx="0">
            <a:schemeClr val="accent6"/>
          </a:lnRef>
          <a:fillRef idx="3">
            <a:schemeClr val="accent6"/>
          </a:fillRef>
          <a:effectRef idx="3">
            <a:schemeClr val="accent6"/>
          </a:effectRef>
          <a:fontRef idx="minor">
            <a:schemeClr val="lt1"/>
          </a:fontRef>
        </p:style>
        <p:txBody>
          <a:bodyPr/>
          <a:lstStyle/>
          <a:p>
            <a:pPr lvl="1" eaLnBrk="1" hangingPunct="1">
              <a:buSzTx/>
              <a:buFont typeface="Arial" charset="0"/>
              <a:buChar char="–"/>
              <a:defRPr/>
            </a:pPr>
            <a:r>
              <a:rPr lang="es-MX" dirty="0">
                <a:effectLst>
                  <a:outerShdw blurRad="38100" dist="38100" dir="2700000" algn="tl">
                    <a:srgbClr val="000000">
                      <a:alpha val="43137"/>
                    </a:srgbClr>
                  </a:outerShdw>
                </a:effectLst>
              </a:rPr>
              <a:t>La Teoría de la Evolución está basada en “saltos de fe”.</a:t>
            </a:r>
            <a:endParaRPr lang="en-US" i="1" dirty="0">
              <a:effectLst>
                <a:outerShdw blurRad="38100" dist="38100" dir="2700000" algn="tl">
                  <a:srgbClr val="000000">
                    <a:alpha val="43137"/>
                  </a:srgbClr>
                </a:outerShdw>
              </a:effectLst>
            </a:endParaRPr>
          </a:p>
          <a:p>
            <a:pPr lvl="2" eaLnBrk="1" hangingPunct="1">
              <a:buClr>
                <a:schemeClr val="tx2"/>
              </a:buClr>
              <a:buSzTx/>
              <a:buFontTx/>
              <a:buChar char="•"/>
              <a:defRPr/>
            </a:pPr>
            <a:r>
              <a:rPr lang="es-MX" sz="2800" dirty="0">
                <a:effectLst>
                  <a:outerShdw blurRad="38100" dist="38100" dir="2700000" algn="tl">
                    <a:srgbClr val="000000">
                      <a:alpha val="43137"/>
                    </a:srgbClr>
                  </a:outerShdw>
                </a:effectLst>
              </a:rPr>
              <a:t>Pasa por alto la evidencia de la mutación. La mutación es siempre dañina. Es una imposibilidad científica que organismos unicelulares se conviertan en pluricelulares, los invertebrados en vertebrados, los peces en cuadrúpedos, los cuadrúpedos en aves; y sobre todo . . .</a:t>
            </a:r>
            <a:endParaRPr lang="en-US" sz="2800" i="1" dirty="0">
              <a:effectLst>
                <a:outerShdw blurRad="38100" dist="38100" dir="2700000" algn="tl">
                  <a:srgbClr val="000000">
                    <a:alpha val="43137"/>
                  </a:srgbClr>
                </a:outerShdw>
              </a:effectLst>
            </a:endParaRPr>
          </a:p>
          <a:p>
            <a:pPr lvl="3" eaLnBrk="1" hangingPunct="1">
              <a:buClr>
                <a:schemeClr val="tx2"/>
              </a:buClr>
              <a:buSzTx/>
              <a:buFontTx/>
              <a:buChar char="–"/>
              <a:defRPr/>
            </a:pPr>
            <a:r>
              <a:rPr lang="es-MX" sz="2400" dirty="0">
                <a:effectLst>
                  <a:outerShdw blurRad="38100" dist="38100" dir="2700000" algn="tl">
                    <a:srgbClr val="000000">
                      <a:alpha val="43137"/>
                    </a:srgbClr>
                  </a:outerShdw>
                </a:effectLst>
              </a:rPr>
              <a:t>¿Cómo es que todas esas especies continúan existiendo hasta hoy?</a:t>
            </a:r>
            <a:endParaRPr lang="en-US" sz="2400" dirty="0">
              <a:effectLst>
                <a:outerShdw blurRad="38100" dist="38100" dir="2700000" algn="tl">
                  <a:srgbClr val="000000">
                    <a:alpha val="43137"/>
                  </a:srgbClr>
                </a:outerShdw>
              </a:effectLst>
            </a:endParaRPr>
          </a:p>
          <a:p>
            <a:pPr lvl="3" eaLnBrk="1" hangingPunct="1">
              <a:buClr>
                <a:schemeClr val="tx2"/>
              </a:buClr>
              <a:buSzTx/>
              <a:buFontTx/>
              <a:buChar char="–"/>
              <a:defRPr/>
            </a:pPr>
            <a:r>
              <a:rPr lang="es-MX" sz="2400" dirty="0">
                <a:effectLst>
                  <a:outerShdw blurRad="38100" dist="38100" dir="2700000" algn="tl">
                    <a:srgbClr val="000000">
                      <a:alpha val="43137"/>
                    </a:srgbClr>
                  </a:outerShdw>
                </a:effectLst>
              </a:rPr>
              <a:t>Ni tiene explicación de por qué no hay ni un indicio fósil de las etapas intermedias (como se señaló arriba).</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708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57200" y="609600"/>
            <a:ext cx="8229600" cy="5867400"/>
          </a:xfrm>
          <a:noFill/>
        </p:spPr>
        <p:style>
          <a:lnRef idx="0">
            <a:schemeClr val="accent6"/>
          </a:lnRef>
          <a:fillRef idx="3">
            <a:schemeClr val="accent6"/>
          </a:fillRef>
          <a:effectRef idx="3">
            <a:schemeClr val="accent6"/>
          </a:effectRef>
          <a:fontRef idx="minor">
            <a:schemeClr val="lt1"/>
          </a:fontRef>
        </p:style>
        <p:txBody>
          <a:bodyPr/>
          <a:lstStyle/>
          <a:p>
            <a:pPr eaLnBrk="1" hangingPunct="1">
              <a:buClr>
                <a:schemeClr val="accent2"/>
              </a:buClr>
              <a:buSzTx/>
              <a:buFontTx/>
              <a:buChar char="•"/>
              <a:defRPr/>
            </a:pPr>
            <a:r>
              <a:rPr lang="es-MX" sz="2800" dirty="0">
                <a:effectLst>
                  <a:outerShdw blurRad="38100" dist="38100" dir="2700000" algn="tl">
                    <a:srgbClr val="000000">
                      <a:alpha val="43137"/>
                    </a:srgbClr>
                  </a:outerShdw>
                </a:effectLst>
              </a:rPr>
              <a:t>El Creacionismo Científico</a:t>
            </a:r>
            <a:endParaRPr lang="en-US" sz="2800"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La Teoría de la Recreación</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La Teoría del Abismo entre Génesis 1:1 y Génesis 1:2</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La Teoría de que los días son edades geológicas. (2 Pedro 3:8)</a:t>
            </a:r>
            <a:endParaRPr lang="en-US"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La Teoría de que hubo abismos entre cada uno de los seis días de la Creación.</a:t>
            </a:r>
            <a:endParaRPr lang="en-US" i="1" dirty="0">
              <a:effectLst>
                <a:outerShdw blurRad="38100" dist="38100" dir="2700000" algn="tl">
                  <a:srgbClr val="000000">
                    <a:alpha val="43137"/>
                  </a:srgbClr>
                </a:outerShdw>
              </a:effectLst>
            </a:endParaRPr>
          </a:p>
          <a:p>
            <a:pPr lvl="1" eaLnBrk="1" hangingPunct="1">
              <a:buSzTx/>
              <a:buFont typeface="Arial" charset="0"/>
              <a:buChar char="–"/>
              <a:defRPr/>
            </a:pPr>
            <a:r>
              <a:rPr lang="es-MX" dirty="0">
                <a:effectLst>
                  <a:outerShdw blurRad="38100" dist="38100" dir="2700000" algn="tl">
                    <a:srgbClr val="000000">
                      <a:alpha val="43137"/>
                    </a:srgbClr>
                  </a:outerShdw>
                </a:effectLst>
              </a:rPr>
              <a:t>Esta teoría es un intento de cristianos incrédulos que quieren armonizar las dos teorías.</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981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976</Words>
  <Application>Microsoft Office PowerPoint</Application>
  <PresentationFormat>On-screen Show (4:3)</PresentationFormat>
  <Paragraphs>85</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Orbit</vt:lpstr>
      <vt:lpstr>1_Orbit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Iglesia Biblica Bautista Ant</dc:creator>
  <cp:lastModifiedBy>Iglesia Biblica Bautista Ant</cp:lastModifiedBy>
  <cp:revision>1</cp:revision>
  <dcterms:created xsi:type="dcterms:W3CDTF">2011-08-26T17:37:42Z</dcterms:created>
  <dcterms:modified xsi:type="dcterms:W3CDTF">2011-08-26T17:39:15Z</dcterms:modified>
</cp:coreProperties>
</file>