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A5CAD-3CCE-47FC-AA6B-7CAE94287D0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C0251-07D5-487E-BEA3-6ADCA006D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9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849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AA2DE-AA90-4D24-8E28-A72D8439264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21E03-A328-41DE-88F7-DB5D255786D6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29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0B33-A359-4A81-90D9-244D81FB7BB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370CF-F499-44C2-9F15-1B506EBCD4D0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37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1ADC4-3278-4B79-96BC-C947BF3C847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2FF8-0F7C-4F1A-8CE5-040FF4C5D849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5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87D05-66C6-4A87-A6C7-501BD501FFA9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AF73E-2566-4E97-81B0-F23B26A53FCA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0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A248-41EA-4050-860B-73DF403ADBB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CE73-A92B-4461-8EDD-ACFAA05C1CC6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14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221A0-E671-4972-87E2-24CAFEFF145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AAE5F-0445-4B2E-8697-F92CFCCD0E02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3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2E6D5-5322-4BE9-AC66-605ABFD72830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B16FC-B128-4999-9CA2-07F4A249826B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05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BCCDC-F3B8-452A-9D89-8D10CB0A28E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52FB4-52BB-4131-8051-B707FEE11112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1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7E5DE-5EF5-4603-B78A-0843B44C2A3B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53D11-5071-4779-8F9C-8476894BDB17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9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7BE63-FFAF-4FFD-BFAD-BEC805E39114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E30B-4AFD-4CD0-BEC3-F09218704AC0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58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46CB-2B79-47F7-9DDE-545CC527820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D310C-65F3-4B63-85F0-5F759AD3B03E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5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745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746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4746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474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D5BF57-48FB-48D5-950E-2193F49567EF}" type="datetimeFigureOut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74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747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A0FC84-0356-4989-8F84-95248ABD07DF}" type="slidenum">
              <a:rPr lang="es-ES_trad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0861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04800"/>
            <a:ext cx="84391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33400" y="3886200"/>
            <a:ext cx="778509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Apología</a:t>
            </a:r>
            <a:r>
              <a:rPr lang="en-US" sz="40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en-US" sz="40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Ciencia</a:t>
            </a:r>
            <a:r>
              <a:rPr lang="en-US" sz="40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Cristiana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52800" y="2667000"/>
            <a:ext cx="523412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  <a:cs typeface="Aharoni" pitchFamily="2" charset="-79"/>
              </a:rPr>
              <a:t>Hermenéutica</a:t>
            </a:r>
            <a:r>
              <a:rPr lang="en-US" sz="5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  <a:cs typeface="Aharoni" pitchFamily="2" charset="-79"/>
              </a:rPr>
              <a:t> II</a:t>
            </a:r>
            <a:endParaRPr lang="en-US" sz="5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5867400"/>
            <a:ext cx="35974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6 de </a:t>
            </a:r>
            <a:r>
              <a:rPr lang="en-US" sz="28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marzo</a:t>
            </a:r>
            <a:r>
              <a:rPr lang="en-US" sz="28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de 2010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33112" y="5867400"/>
            <a:ext cx="420608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Dr. José Luis Torres A.</a:t>
            </a:r>
          </a:p>
        </p:txBody>
      </p:sp>
    </p:spTree>
    <p:extLst>
      <p:ext uri="{BB962C8B-B14F-4D97-AF65-F5344CB8AC3E}">
        <p14:creationId xmlns:p14="http://schemas.microsoft.com/office/powerpoint/2010/main" val="113864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381000"/>
            <a:ext cx="8229600" cy="59436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Leyes científicas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en general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eaLnBrk="1" hangingPunct="1">
              <a:buClr>
                <a:schemeClr val="tx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Ejemplos: Las Leyes del Movimiento de Newton.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 eaLnBrk="1" hangingPunct="1">
              <a:buClr>
                <a:schemeClr val="tx2"/>
              </a:buClr>
              <a:buSzTx/>
              <a:buFontTx/>
              <a:buChar char="–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ley de la Gravitación Universal.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 eaLnBrk="1" hangingPunct="1">
              <a:buClr>
                <a:schemeClr val="tx2"/>
              </a:buClr>
              <a:buSzTx/>
              <a:buFontTx/>
              <a:buChar char="–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ley de la Fuerza y la Aceleración.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3" eaLnBrk="1" hangingPunct="1">
              <a:buClr>
                <a:schemeClr val="tx2"/>
              </a:buClr>
              <a:buSzTx/>
              <a:buFontTx/>
              <a:buChar char="–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ley de la Inercia. Todo cuerpo permanecerá en el estado de movimiento o reposo hasta que haya una fuerza que lo altere.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3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381000"/>
            <a:ext cx="8229600" cy="59436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Leyes de la Termodinámica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eaLnBrk="1" hangingPunct="1">
              <a:buClr>
                <a:schemeClr val="tx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Primera Ley, o Ley de la Conservación de la Energía. La materia (o energía, o viceversa) no se crea ni se destruye, solo se transforma.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eaLnBrk="1" hangingPunct="1">
              <a:buClr>
                <a:schemeClr val="tx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Segunda Ley, o Ley de la Transformación de la Energía. La ley del deterioro; el sol se está enfriando, la tierra se está frenando.</a:t>
            </a: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ley de la relatividad de Einstein: 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= mc</a:t>
            </a:r>
            <a:r>
              <a:rPr lang="es-MX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848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381000"/>
            <a:ext cx="8229600" cy="59436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Teoría de la Evolución no es más ciencia que el Creacionismo ni el Creacionismo es más religión que la Teoría de la Evolución.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Teoría de la Evolución nunca pasó de teoría. No es ley, no es demostrable.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Teoría de la Creación es también una teoría, porque no se puede repetir experimentalmente.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25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381000"/>
            <a:ext cx="8229600" cy="59436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Teoría de la Evolución no es más ciencia que el Creacionismo ni el Creacionismo es más religión que la Teoría de la Evolución.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evidencias científicas demuestran que es más probable que la tierra haya llegado a ser como es de acuerdo al relato bíblico. Dicho de otra manera, no hay razón científica para descartar el relato bíblico de la Creación.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mayoría de los debates públicos entre Creacionistas y Evolucionistas los han ganado los Creacionistas.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67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609600" y="1905000"/>
            <a:ext cx="8229600" cy="457200"/>
          </a:xfrm>
          <a:prstGeom prst="roundRect">
            <a:avLst>
              <a:gd name="adj" fmla="val 49106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 - Conceptos Básicos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609600" y="2667000"/>
            <a:ext cx="8229600" cy="457200"/>
          </a:xfrm>
          <a:prstGeom prst="roundRect">
            <a:avLst>
              <a:gd name="adj" fmla="val 49106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II - Las Teorías de la Creación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609600" y="3429000"/>
            <a:ext cx="8229600" cy="457200"/>
          </a:xfrm>
          <a:prstGeom prst="roundRect">
            <a:avLst>
              <a:gd name="adj" fmla="val 49106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III - Problemas Científicos de la Evolución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gray">
          <a:xfrm>
            <a:off x="609600" y="4191000"/>
            <a:ext cx="8229600" cy="457200"/>
          </a:xfrm>
          <a:prstGeom prst="roundRect">
            <a:avLst>
              <a:gd name="adj" fmla="val 50000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IV - Implicaciones Teológicas de la Evolución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0088" y="533400"/>
            <a:ext cx="27238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49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830763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acuerdo al diccionario: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pitchFamily="34" charset="0"/>
              <a:buChar char="•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Ciencia, conocimiento de las cosas por sus causas.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pitchFamily="34" charset="0"/>
              <a:buChar char="•"/>
              <a:defRPr/>
            </a:pPr>
            <a:r>
              <a:rPr lang="es-MX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genérico de las distintas ramas del saber humano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especial las que tienen el mundo natural o físico o la tecnología como materias de estudios.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381000"/>
            <a:ext cx="7775800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4400" b="1" spc="50" dirty="0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  <a:cs typeface="Aharoni" pitchFamily="2" charset="-79"/>
              </a:rPr>
              <a:t>Sesión I - Conceptos Básicos</a:t>
            </a:r>
            <a:endParaRPr lang="en-US" sz="4400" b="1" spc="50" dirty="0">
              <a:ln w="11430"/>
              <a:gradFill>
                <a:gsLst>
                  <a:gs pos="25000">
                    <a:srgbClr val="666699">
                      <a:satMod val="155000"/>
                    </a:srgbClr>
                  </a:gs>
                  <a:gs pos="100000">
                    <a:srgbClr val="66669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467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830763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del saber humano constituida por el conjunto de conocimientos objetivos y verificables sobre una materia determinada </a:t>
            </a:r>
            <a:r>
              <a:rPr lang="es-MX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son obtenidos mediante la observación y la experimentación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explicación de sus principios y causas y la formulación y verificación de hipótesis y se caracteriza, además, por la utilización de una metodología adecuada para el objeto de estudio y la sistematización de los conocimientos.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accent2"/>
              </a:buClr>
              <a:buSzTx/>
              <a:buFontTx/>
              <a:buNone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406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830763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Religión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Virtud que nos mueve a dar culto a Dios. Profesión de la doctrina religiosa. Fe, </a:t>
            </a:r>
            <a:r>
              <a:rPr lang="es-MX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creencia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ley, </a:t>
            </a:r>
            <a:r>
              <a:rPr lang="es-MX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culto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piedad, </a:t>
            </a:r>
            <a:r>
              <a:rPr lang="es-MX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devoción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Conjunto de dogmas, normas y prácticas relativas a una divinidad.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creencia muy firme en un poder sobrenatural que controla el destino humano.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088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533400"/>
            <a:ext cx="8229600" cy="54864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Teoría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s-MX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Conocimiento especulativo 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considerado con independencia de toda aplicación: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Hipótesis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Suposición sin pruebas que se toma como base de un razonamiento: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 una de las relaciones constantes y universales que intervienen o participan en un fenómeno: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247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533400"/>
            <a:ext cx="8229600" cy="54864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Creencia en algo sin necesidad de que haya sido confirmado por la experiencia o la razón, o demostrado por la ciencia: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“Es, pues, la fe la certeza de lo que se espera, la convicción de lo que no se ve.” (Hebreos 11:1)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19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381000"/>
            <a:ext cx="8229600" cy="59436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es . . . 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 el principio creó Dios los cielos y la tierra.” (Génesis 1:1); 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. . 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 miles de millones de años, hubo un protozoario unicelular, luego le salieron aletas, luego las aletas se convirtieron en patas y saltó del agua a la tierra, luego le salieron plumas y pudo volar, luego las plumas se convirtieron en pelo, desaparecieron las alas, dejó de andar en cuatro patas, caminó erecto, luego fue a la iglesia y a la universidad, y luego escribió un libro titulado: “El Origen de las Especies”.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806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33400" y="381000"/>
            <a:ext cx="8229600" cy="59436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Leyes científicas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en general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eaLnBrk="1" hangingPunct="1">
              <a:buClr>
                <a:schemeClr val="tx2"/>
              </a:buClr>
              <a:buSzTx/>
              <a:buFontTx/>
              <a:buChar char="•"/>
              <a:defRPr/>
            </a:pPr>
            <a:r>
              <a:rPr lang="es-MX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gobernante de la acción o procedimiento.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eaLnBrk="1" hangingPunct="1">
              <a:buClr>
                <a:schemeClr val="tx2"/>
              </a:buClr>
              <a:buSzTx/>
              <a:buFontTx/>
              <a:buChar char="•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campo de la ciencia, ley es una verdad demostrada experimentalmente que ha quedado más allá de toda controversia o discusión.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47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695</Words>
  <Application>Microsoft Office PowerPoint</Application>
  <PresentationFormat>On-screen Show (4:3)</PresentationFormat>
  <Paragraphs>53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Orbit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Iglesia Biblica Bautista Ant</dc:creator>
  <cp:lastModifiedBy>Iglesia Biblica Bautista Ant</cp:lastModifiedBy>
  <cp:revision>1</cp:revision>
  <dcterms:created xsi:type="dcterms:W3CDTF">2011-08-26T17:36:04Z</dcterms:created>
  <dcterms:modified xsi:type="dcterms:W3CDTF">2011-08-26T17:37:18Z</dcterms:modified>
</cp:coreProperties>
</file>