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5536D-CCCF-4B13-B13C-9FE7DF76EF1F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7CFCA-DC08-463A-8AF8-67EC3A49E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134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AE0D5B2E-1387-4743-ACEE-656494CD16D2}" type="slidenum">
              <a:rPr lang="en-US" sz="1200">
                <a:solidFill>
                  <a:prstClr val="black"/>
                </a:solidFill>
                <a:latin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noProof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4F36F-C787-41E7-B47D-1770E5BA32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234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F02AC-4122-458B-895C-F55E20259A2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651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E0E8F-DC25-411F-A372-60BCF3E3DB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23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5EEDB-F171-4F62-B297-92C06E6C2E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295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FA612-86F1-4F7E-9CA7-5711C6315D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09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28562-A969-4D5E-AEF7-7E8492E97E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38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57087-70AA-45C0-86B6-6B411F78D8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46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67A95-FDAC-4E28-90CB-82F63C8001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069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821F5-13DB-43B3-9111-140E21C6EE5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909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D9A1C-0C08-4951-8462-FA0079AAC02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238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68193-4779-4625-A8DC-D50E6C87FE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40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	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A05AC6-9FA3-4598-A4C4-12754CEFB62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02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5720" y="500042"/>
            <a:ext cx="857256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5400" b="1" smtClean="0">
                <a:ln w="19050">
                  <a:solidFill>
                    <a:srgbClr val="000000">
                      <a:tint val="1000"/>
                    </a:srgbClr>
                  </a:solidFill>
                  <a:prstDash val="solid"/>
                </a:ln>
                <a:solidFill>
                  <a:srgbClr val="CC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105-12</a:t>
            </a:r>
            <a:r>
              <a:rPr lang="es-ES_tradnl" sz="5400" b="1" dirty="0">
                <a:ln w="19050">
                  <a:solidFill>
                    <a:srgbClr val="000000">
                      <a:tint val="1000"/>
                    </a:srgbClr>
                  </a:solidFill>
                  <a:prstDash val="solid"/>
                </a:ln>
                <a:solidFill>
                  <a:srgbClr val="CC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  Hermenéutica II Ética Cristiana</a:t>
            </a:r>
            <a:endParaRPr lang="en-US" sz="5400" b="1" dirty="0">
              <a:ln w="19050">
                <a:solidFill>
                  <a:srgbClr val="000000">
                    <a:tint val="1000"/>
                  </a:srgbClr>
                </a:solidFill>
                <a:prstDash val="solid"/>
              </a:ln>
              <a:solidFill>
                <a:srgbClr val="CC00FF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5720" y="4786322"/>
            <a:ext cx="4136259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ln w="11430"/>
                <a:solidFill>
                  <a:srgbClr val="FF9B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Pastor </a:t>
            </a:r>
            <a:r>
              <a:rPr lang="es-MX" sz="2400" b="1" dirty="0">
                <a:ln w="11430"/>
                <a:solidFill>
                  <a:srgbClr val="FF9B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José Luis Torres A.</a:t>
            </a:r>
            <a:r>
              <a:rPr lang="en-US" sz="2400" b="1" dirty="0">
                <a:ln w="11430"/>
                <a:solidFill>
                  <a:srgbClr val="FF9B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43438" y="4786322"/>
            <a:ext cx="4214842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2400" b="1" dirty="0">
                <a:ln w="11430"/>
                <a:solidFill>
                  <a:srgbClr val="FF9B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Instituto Bíblico Antioquía</a:t>
            </a:r>
            <a:endParaRPr lang="en-US" sz="2400" b="1" dirty="0">
              <a:ln w="11430"/>
              <a:solidFill>
                <a:srgbClr val="FF9B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0100" y="2786058"/>
            <a:ext cx="7143800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4000" b="1" dirty="0">
                <a:ln w="11430"/>
                <a:solidFill>
                  <a:srgbClr val="FF9B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 de marzo de 2010</a:t>
            </a:r>
          </a:p>
        </p:txBody>
      </p:sp>
    </p:spTree>
    <p:extLst>
      <p:ext uri="{BB962C8B-B14F-4D97-AF65-F5344CB8AC3E}">
        <p14:creationId xmlns:p14="http://schemas.microsoft.com/office/powerpoint/2010/main" val="97476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457200" y="428604"/>
            <a:ext cx="8229600" cy="5697559"/>
          </a:xfrm>
          <a:noFill/>
        </p:spPr>
        <p:txBody>
          <a:bodyPr/>
          <a:lstStyle/>
          <a:p>
            <a:pPr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ea typeface="+mn-ea"/>
                <a:cs typeface="+mn-cs"/>
              </a:rPr>
              <a:t>La Respuesta está en la Biblia</a:t>
            </a: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  <a:ea typeface="+mn-ea"/>
              <a:cs typeface="+mn-cs"/>
            </a:endParaRPr>
          </a:p>
          <a:p>
            <a:pPr lvl="1"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Dios tiene la solución para atacar la raíz del problema.</a:t>
            </a:r>
          </a:p>
          <a:p>
            <a:pPr lvl="1">
              <a:defRPr/>
            </a:pPr>
            <a:r>
              <a:rPr lang="es-MX" b="1" i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Job 32:8</a:t>
            </a:r>
          </a:p>
          <a:p>
            <a:pPr lvl="1">
              <a:defRPr/>
            </a:pP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5511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s-MX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66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Fundamentos</a:t>
            </a:r>
            <a:endParaRPr lang="en-US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66FF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ea typeface="+mn-ea"/>
                <a:cs typeface="+mn-cs"/>
              </a:rPr>
              <a:t>Introducción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  <a:ea typeface="+mn-ea"/>
              <a:cs typeface="+mn-cs"/>
            </a:endParaRPr>
          </a:p>
          <a:p>
            <a:pPr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ea typeface="+mn-ea"/>
                <a:cs typeface="+mn-cs"/>
              </a:rPr>
              <a:t>El aborto, el alcoholismo, las drogas, el uso del tabaco, el baile, ir al cine, la ropa.</a:t>
            </a: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  <a:ea typeface="+mn-ea"/>
              <a:cs typeface="+mn-cs"/>
            </a:endParaRPr>
          </a:p>
          <a:p>
            <a:pPr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ea typeface="+mn-ea"/>
                <a:cs typeface="+mn-cs"/>
              </a:rPr>
              <a:t>El cristiano se guía por principios, no por leyes.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  <a:ea typeface="+mn-ea"/>
              <a:cs typeface="+mn-cs"/>
            </a:endParaRPr>
          </a:p>
          <a:p>
            <a:pPr lvl="1"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Por ejemplo: El Sermón del Monte.</a:t>
            </a: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  <a:p>
            <a:pPr lvl="1"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Mateo 5:21, 27, 38, 43</a:t>
            </a: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397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457200" y="428604"/>
            <a:ext cx="8229600" cy="5697559"/>
          </a:xfrm>
          <a:noFill/>
        </p:spPr>
        <p:txBody>
          <a:bodyPr/>
          <a:lstStyle/>
          <a:p>
            <a:pPr lvl="1"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Fuimos hechos a semejanza de Dios, con libre albedrío, con una mente y con sentido de moralidad.</a:t>
            </a: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  <a:p>
            <a:pPr lvl="1">
              <a:defRPr/>
            </a:pPr>
            <a:r>
              <a:rPr lang="es-MX" b="1" i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“20   pues si nuestro corazón nos reprende, mayor que nuestro corazón es Dios, y él sabe todas las cosas. 21  Amados, si nuestro corazón no nos reprende, confianza tenemos en Dios;” (1 Juan 3:20-21)</a:t>
            </a: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070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457200" y="428604"/>
            <a:ext cx="8229600" cy="5697559"/>
          </a:xfrm>
          <a:noFill/>
        </p:spPr>
        <p:txBody>
          <a:bodyPr/>
          <a:lstStyle/>
          <a:p>
            <a:pPr lvl="1">
              <a:defRPr/>
            </a:pPr>
            <a:r>
              <a:rPr lang="es-MX" b="1" i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“mostrando la obra de la ley escrita en sus corazones, dando testimonio su conciencia, y acusándoles o defendiéndoles sus razonamientos,” </a:t>
            </a: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(Romanos 2:15)</a:t>
            </a: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  <a:p>
            <a:pPr>
              <a:defRPr/>
            </a:pPr>
            <a:r>
              <a:rPr lang="es-MX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ea typeface="+mn-ea"/>
                <a:cs typeface="+mn-cs"/>
              </a:rPr>
              <a:t>Dale a Dios el beneficio de la duda. Mateo 19:1-9</a:t>
            </a:r>
            <a:endParaRPr lang="en-US" sz="2800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65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457200" y="428604"/>
            <a:ext cx="8229600" cy="5697559"/>
          </a:xfrm>
          <a:noFill/>
        </p:spPr>
        <p:txBody>
          <a:bodyPr/>
          <a:lstStyle/>
          <a:p>
            <a:pPr lvl="1"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Lo que no es de fe es pecado.</a:t>
            </a: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  <a:p>
            <a:pPr lvl="1">
              <a:defRPr/>
            </a:pPr>
            <a:r>
              <a:rPr lang="es-MX" b="1" i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“Pero el que duda sobre lo que come, es condenado, porque no lo hace con fe; y todo lo que no proviene de fe, es pecado.”</a:t>
            </a: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 (Romanos 14:23)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080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457200" y="428604"/>
            <a:ext cx="8229600" cy="5697559"/>
          </a:xfrm>
          <a:noFill/>
        </p:spPr>
        <p:txBody>
          <a:bodyPr/>
          <a:lstStyle/>
          <a:p>
            <a:pPr>
              <a:defRPr/>
            </a:pPr>
            <a:r>
              <a:rPr lang="es-MX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ea typeface="+mn-ea"/>
                <a:cs typeface="+mn-cs"/>
              </a:rPr>
              <a:t>Principios para guiarse como cristiano en cuestiones morales</a:t>
            </a:r>
            <a:endParaRPr lang="en-US" sz="2800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  <a:ea typeface="+mn-ea"/>
              <a:cs typeface="+mn-cs"/>
            </a:endParaRPr>
          </a:p>
          <a:p>
            <a:pPr lvl="1"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El principio de hacer todo para la gloria de Dios. Colosenses 3:23</a:t>
            </a:r>
          </a:p>
          <a:p>
            <a:pPr lvl="1"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El principio de seguir el ejemplo de Cristo. WWJD. 1 Pedro 2:21</a:t>
            </a: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  <a:p>
            <a:pPr lvl="1"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El principio de no ser de tropiezo a otros. Romanos 14:13</a:t>
            </a: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  <a:p>
            <a:pPr lvl="1"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El principio de ser edificado. 1 Corintios 10:23</a:t>
            </a: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  <a:p>
            <a:pPr lvl="1">
              <a:buFontTx/>
              <a:buNone/>
              <a:defRPr/>
            </a:pP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9806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457200" y="428604"/>
            <a:ext cx="8229600" cy="5697559"/>
          </a:xfrm>
          <a:noFill/>
        </p:spPr>
        <p:txBody>
          <a:bodyPr/>
          <a:lstStyle/>
          <a:p>
            <a:pPr>
              <a:defRPr/>
            </a:pPr>
            <a:r>
              <a:rPr lang="es-MX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ea typeface="+mn-ea"/>
                <a:cs typeface="+mn-cs"/>
              </a:rPr>
              <a:t>Principios para guiarse como cristiano en cuestiones morales</a:t>
            </a:r>
          </a:p>
          <a:p>
            <a:pPr lvl="1"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El principio del dominio propio. 2 Timoteo 1:7</a:t>
            </a: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  <a:p>
            <a:pPr lvl="1"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El principio de la santidad. 1 Pedro 1:15-16</a:t>
            </a:r>
          </a:p>
          <a:p>
            <a:pPr lvl="1"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El principio de la no-conformación al mundo y la mente renovada. Romanos 12:1-2</a:t>
            </a: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9537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457200" y="428604"/>
            <a:ext cx="8229600" cy="5697559"/>
          </a:xfrm>
          <a:noFill/>
        </p:spPr>
        <p:txBody>
          <a:bodyPr/>
          <a:lstStyle/>
          <a:p>
            <a:pPr>
              <a:defRPr/>
            </a:pPr>
            <a:r>
              <a:rPr lang="es-MX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ea typeface="+mn-ea"/>
                <a:cs typeface="+mn-cs"/>
              </a:rPr>
              <a:t>Principios para guiarse como cristiano en cuestiones morales</a:t>
            </a:r>
          </a:p>
          <a:p>
            <a:pPr lvl="1"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El principio de “lo más alejado del peligro”. Salmo 1:1</a:t>
            </a: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  <a:p>
            <a:pPr lvl="1"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El principio de lo más cerca de Dios. Salmo 91:1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  <a:p>
            <a:pPr lvl="1">
              <a:defRPr/>
            </a:pP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  <a:p>
            <a:pPr>
              <a:defRPr/>
            </a:pPr>
            <a:endParaRPr lang="en-US" sz="2800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573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457200" y="428604"/>
            <a:ext cx="8229600" cy="5697559"/>
          </a:xfrm>
          <a:noFill/>
        </p:spPr>
        <p:txBody>
          <a:bodyPr/>
          <a:lstStyle/>
          <a:p>
            <a:pPr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ea typeface="+mn-ea"/>
                <a:cs typeface="+mn-cs"/>
              </a:rPr>
              <a:t>La Respuesta está en la Biblia</a:t>
            </a: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  <a:ea typeface="+mn-ea"/>
              <a:cs typeface="+mn-cs"/>
            </a:endParaRPr>
          </a:p>
          <a:p>
            <a:pPr lvl="1"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Dios tiene la solución del problema en el corazón del hombre.</a:t>
            </a:r>
          </a:p>
          <a:p>
            <a:pPr lvl="1">
              <a:defRPr/>
            </a:pPr>
            <a:r>
              <a:rPr lang="es-MX" b="1" i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Mateo 11:28-30</a:t>
            </a: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  <a:p>
            <a:pPr lvl="1"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Dios tiene la solución para la felicidad del hombre.</a:t>
            </a:r>
          </a:p>
          <a:p>
            <a:pPr lvl="1">
              <a:defRPr/>
            </a:pPr>
            <a:r>
              <a:rPr lang="es-MX" b="1" i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Salmo 73:25</a:t>
            </a: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  <a:p>
            <a:pPr lvl="1"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Dios tiene la solución para satisfacer cada necesidad del corazón del hombre.</a:t>
            </a:r>
          </a:p>
          <a:p>
            <a:pPr lvl="1">
              <a:defRPr/>
            </a:pPr>
            <a:r>
              <a:rPr lang="es-MX" b="1" i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Salmo 103:1-6</a:t>
            </a: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  <a:p>
            <a:pPr lvl="1">
              <a:defRPr/>
            </a:pPr>
            <a:r>
              <a:rPr lang="es-MX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D5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Dios tiene la solución para atacar la raíz del problema.</a:t>
            </a:r>
            <a:endParaRPr lang="en-US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D5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753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420</Words>
  <Application>Microsoft Office PowerPoint</Application>
  <PresentationFormat>On-screen Show (4:3)</PresentationFormat>
  <Paragraphs>40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Fundamentos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Iglesia Biblica Bautista Ant</dc:creator>
  <cp:lastModifiedBy>Iglesia Biblica Bautista Ant</cp:lastModifiedBy>
  <cp:revision>2</cp:revision>
  <dcterms:created xsi:type="dcterms:W3CDTF">2011-08-26T15:21:34Z</dcterms:created>
  <dcterms:modified xsi:type="dcterms:W3CDTF">2011-08-26T15:22:42Z</dcterms:modified>
</cp:coreProperties>
</file>