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4" d="100"/>
          <a:sy n="44" d="100"/>
        </p:scale>
        <p:origin x="-108" y="-93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82624A-8141-4AAD-A533-40D17C3719AC}" type="datetimeFigureOut">
              <a:rPr lang="en-US" smtClean="0"/>
              <a:t>2/23/2011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30C8A8-3661-4441-893B-A2F1FFB75D53}" type="slidenum">
              <a:rPr lang="en-US" smtClean="0"/>
              <a:t>‹#›</a:t>
            </a:fld>
            <a:endParaRPr lang="en-US"/>
          </a:p>
        </p:txBody>
      </p:sp>
    </p:spTree>
    <p:extLst>
      <p:ext uri="{BB962C8B-B14F-4D97-AF65-F5344CB8AC3E}">
        <p14:creationId xmlns:p14="http://schemas.microsoft.com/office/powerpoint/2010/main" val="2928475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630C8A8-3661-4441-893B-A2F1FFB75D53}" type="slidenum">
              <a:rPr lang="en-US" smtClean="0"/>
              <a:t>1</a:t>
            </a:fld>
            <a:endParaRPr lang="en-US"/>
          </a:p>
        </p:txBody>
      </p:sp>
    </p:spTree>
    <p:extLst>
      <p:ext uri="{BB962C8B-B14F-4D97-AF65-F5344CB8AC3E}">
        <p14:creationId xmlns:p14="http://schemas.microsoft.com/office/powerpoint/2010/main" val="9115592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630C8A8-3661-4441-893B-A2F1FFB75D53}" type="slidenum">
              <a:rPr lang="en-US" smtClean="0"/>
              <a:t>10</a:t>
            </a:fld>
            <a:endParaRPr lang="en-US"/>
          </a:p>
        </p:txBody>
      </p:sp>
    </p:spTree>
    <p:extLst>
      <p:ext uri="{BB962C8B-B14F-4D97-AF65-F5344CB8AC3E}">
        <p14:creationId xmlns:p14="http://schemas.microsoft.com/office/powerpoint/2010/main" val="17862889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630C8A8-3661-4441-893B-A2F1FFB75D53}" type="slidenum">
              <a:rPr lang="en-US" smtClean="0"/>
              <a:t>11</a:t>
            </a:fld>
            <a:endParaRPr lang="en-US"/>
          </a:p>
        </p:txBody>
      </p:sp>
    </p:spTree>
    <p:extLst>
      <p:ext uri="{BB962C8B-B14F-4D97-AF65-F5344CB8AC3E}">
        <p14:creationId xmlns:p14="http://schemas.microsoft.com/office/powerpoint/2010/main" val="23390358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630C8A8-3661-4441-893B-A2F1FFB75D53}" type="slidenum">
              <a:rPr lang="en-US" smtClean="0"/>
              <a:t>12</a:t>
            </a:fld>
            <a:endParaRPr lang="en-US"/>
          </a:p>
        </p:txBody>
      </p:sp>
    </p:spTree>
    <p:extLst>
      <p:ext uri="{BB962C8B-B14F-4D97-AF65-F5344CB8AC3E}">
        <p14:creationId xmlns:p14="http://schemas.microsoft.com/office/powerpoint/2010/main" val="23575547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630C8A8-3661-4441-893B-A2F1FFB75D53}" type="slidenum">
              <a:rPr lang="en-US" smtClean="0"/>
              <a:t>13</a:t>
            </a:fld>
            <a:endParaRPr lang="en-US"/>
          </a:p>
        </p:txBody>
      </p:sp>
    </p:spTree>
    <p:extLst>
      <p:ext uri="{BB962C8B-B14F-4D97-AF65-F5344CB8AC3E}">
        <p14:creationId xmlns:p14="http://schemas.microsoft.com/office/powerpoint/2010/main" val="16790135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630C8A8-3661-4441-893B-A2F1FFB75D53}" type="slidenum">
              <a:rPr lang="en-US" smtClean="0"/>
              <a:t>2</a:t>
            </a:fld>
            <a:endParaRPr lang="en-US"/>
          </a:p>
        </p:txBody>
      </p:sp>
    </p:spTree>
    <p:extLst>
      <p:ext uri="{BB962C8B-B14F-4D97-AF65-F5344CB8AC3E}">
        <p14:creationId xmlns:p14="http://schemas.microsoft.com/office/powerpoint/2010/main" val="1731331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630C8A8-3661-4441-893B-A2F1FFB75D53}" type="slidenum">
              <a:rPr lang="en-US" smtClean="0"/>
              <a:t>3</a:t>
            </a:fld>
            <a:endParaRPr lang="en-US"/>
          </a:p>
        </p:txBody>
      </p:sp>
    </p:spTree>
    <p:extLst>
      <p:ext uri="{BB962C8B-B14F-4D97-AF65-F5344CB8AC3E}">
        <p14:creationId xmlns:p14="http://schemas.microsoft.com/office/powerpoint/2010/main" val="674220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630C8A8-3661-4441-893B-A2F1FFB75D53}" type="slidenum">
              <a:rPr lang="en-US" smtClean="0"/>
              <a:t>4</a:t>
            </a:fld>
            <a:endParaRPr lang="en-US"/>
          </a:p>
        </p:txBody>
      </p:sp>
    </p:spTree>
    <p:extLst>
      <p:ext uri="{BB962C8B-B14F-4D97-AF65-F5344CB8AC3E}">
        <p14:creationId xmlns:p14="http://schemas.microsoft.com/office/powerpoint/2010/main" val="31472641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630C8A8-3661-4441-893B-A2F1FFB75D53}" type="slidenum">
              <a:rPr lang="en-US" smtClean="0"/>
              <a:t>5</a:t>
            </a:fld>
            <a:endParaRPr lang="en-US"/>
          </a:p>
        </p:txBody>
      </p:sp>
    </p:spTree>
    <p:extLst>
      <p:ext uri="{BB962C8B-B14F-4D97-AF65-F5344CB8AC3E}">
        <p14:creationId xmlns:p14="http://schemas.microsoft.com/office/powerpoint/2010/main" val="3655548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630C8A8-3661-4441-893B-A2F1FFB75D53}" type="slidenum">
              <a:rPr lang="en-US" smtClean="0"/>
              <a:t>6</a:t>
            </a:fld>
            <a:endParaRPr lang="en-US"/>
          </a:p>
        </p:txBody>
      </p:sp>
    </p:spTree>
    <p:extLst>
      <p:ext uri="{BB962C8B-B14F-4D97-AF65-F5344CB8AC3E}">
        <p14:creationId xmlns:p14="http://schemas.microsoft.com/office/powerpoint/2010/main" val="36799790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630C8A8-3661-4441-893B-A2F1FFB75D53}" type="slidenum">
              <a:rPr lang="en-US" smtClean="0"/>
              <a:t>7</a:t>
            </a:fld>
            <a:endParaRPr lang="en-US"/>
          </a:p>
        </p:txBody>
      </p:sp>
    </p:spTree>
    <p:extLst>
      <p:ext uri="{BB962C8B-B14F-4D97-AF65-F5344CB8AC3E}">
        <p14:creationId xmlns:p14="http://schemas.microsoft.com/office/powerpoint/2010/main" val="25954744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630C8A8-3661-4441-893B-A2F1FFB75D53}" type="slidenum">
              <a:rPr lang="en-US" smtClean="0"/>
              <a:t>8</a:t>
            </a:fld>
            <a:endParaRPr lang="en-US"/>
          </a:p>
        </p:txBody>
      </p:sp>
    </p:spTree>
    <p:extLst>
      <p:ext uri="{BB962C8B-B14F-4D97-AF65-F5344CB8AC3E}">
        <p14:creationId xmlns:p14="http://schemas.microsoft.com/office/powerpoint/2010/main" val="1013347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630C8A8-3661-4441-893B-A2F1FFB75D53}" type="slidenum">
              <a:rPr lang="en-US" smtClean="0"/>
              <a:t>9</a:t>
            </a:fld>
            <a:endParaRPr lang="en-US"/>
          </a:p>
        </p:txBody>
      </p:sp>
    </p:spTree>
    <p:extLst>
      <p:ext uri="{BB962C8B-B14F-4D97-AF65-F5344CB8AC3E}">
        <p14:creationId xmlns:p14="http://schemas.microsoft.com/office/powerpoint/2010/main" val="7232641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841AC532-F76A-4FE9-838D-2B1AF3AC5AF0}" type="datetimeFigureOut">
              <a:rPr lang="en-US" smtClean="0"/>
              <a:pPr/>
              <a:t>2/23/2011</a:t>
            </a:fld>
            <a:endParaRPr lang="es-ES_tradnl"/>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ES_tradnl"/>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DE2B14D-FBFD-435A-A69E-09C50091DCE8}" type="slidenum">
              <a:rPr lang="es-ES_tradnl" smtClean="0"/>
              <a:pPr/>
              <a:t>‹#›</a:t>
            </a:fld>
            <a:endParaRPr lang="es-ES_tradn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1AC532-F76A-4FE9-838D-2B1AF3AC5AF0}" type="datetimeFigureOut">
              <a:rPr lang="en-US" smtClean="0"/>
              <a:pPr/>
              <a:t>2/23/2011</a:t>
            </a:fld>
            <a:endParaRPr lang="es-ES_tradnl"/>
          </a:p>
        </p:txBody>
      </p:sp>
      <p:sp>
        <p:nvSpPr>
          <p:cNvPr id="5" name="Footer Placeholder 4"/>
          <p:cNvSpPr>
            <a:spLocks noGrp="1"/>
          </p:cNvSpPr>
          <p:nvPr>
            <p:ph type="ftr" sz="quarter" idx="11"/>
          </p:nvPr>
        </p:nvSpPr>
        <p:spPr/>
        <p:txBody>
          <a:bodyPr/>
          <a:lstStyle>
            <a:extLst/>
          </a:lstStyle>
          <a:p>
            <a:endParaRPr lang="es-ES_tradnl"/>
          </a:p>
        </p:txBody>
      </p:sp>
      <p:sp>
        <p:nvSpPr>
          <p:cNvPr id="6" name="Slide Number Placeholder 5"/>
          <p:cNvSpPr>
            <a:spLocks noGrp="1"/>
          </p:cNvSpPr>
          <p:nvPr>
            <p:ph type="sldNum" sz="quarter" idx="12"/>
          </p:nvPr>
        </p:nvSpPr>
        <p:spPr/>
        <p:txBody>
          <a:bodyPr/>
          <a:lstStyle>
            <a:extLst/>
          </a:lstStyle>
          <a:p>
            <a:fld id="{0DE2B14D-FBFD-435A-A69E-09C50091DCE8}" type="slidenum">
              <a:rPr lang="es-ES_tradnl" smtClean="0"/>
              <a:pPr/>
              <a:t>‹#›</a:t>
            </a:fld>
            <a:endParaRPr lang="es-ES_trad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841AC532-F76A-4FE9-838D-2B1AF3AC5AF0}" type="datetimeFigureOut">
              <a:rPr lang="en-US" smtClean="0"/>
              <a:pPr/>
              <a:t>2/23/2011</a:t>
            </a:fld>
            <a:endParaRPr lang="es-ES_tradnl"/>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s-ES_tradnl"/>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DE2B14D-FBFD-435A-A69E-09C50091DCE8}" type="slidenum">
              <a:rPr lang="es-ES_tradnl" smtClean="0"/>
              <a:pPr/>
              <a:t>‹#›</a:t>
            </a:fld>
            <a:endParaRPr lang="es-ES_trad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1AC532-F76A-4FE9-838D-2B1AF3AC5AF0}" type="datetimeFigureOut">
              <a:rPr lang="en-US" smtClean="0"/>
              <a:pPr/>
              <a:t>2/23/2011</a:t>
            </a:fld>
            <a:endParaRPr lang="es-ES_tradnl"/>
          </a:p>
        </p:txBody>
      </p:sp>
      <p:sp>
        <p:nvSpPr>
          <p:cNvPr id="5" name="Footer Placeholder 4"/>
          <p:cNvSpPr>
            <a:spLocks noGrp="1"/>
          </p:cNvSpPr>
          <p:nvPr>
            <p:ph type="ftr" sz="quarter" idx="11"/>
          </p:nvPr>
        </p:nvSpPr>
        <p:spPr/>
        <p:txBody>
          <a:bodyPr/>
          <a:lstStyle>
            <a:extLst/>
          </a:lstStyle>
          <a:p>
            <a:endParaRPr lang="es-ES_tradnl"/>
          </a:p>
        </p:txBody>
      </p:sp>
      <p:sp>
        <p:nvSpPr>
          <p:cNvPr id="6" name="Slide Number Placeholder 5"/>
          <p:cNvSpPr>
            <a:spLocks noGrp="1"/>
          </p:cNvSpPr>
          <p:nvPr>
            <p:ph type="sldNum" sz="quarter" idx="12"/>
          </p:nvPr>
        </p:nvSpPr>
        <p:spPr/>
        <p:txBody>
          <a:bodyPr/>
          <a:lstStyle>
            <a:extLst/>
          </a:lstStyle>
          <a:p>
            <a:fld id="{0DE2B14D-FBFD-435A-A69E-09C50091DCE8}" type="slidenum">
              <a:rPr lang="es-ES_tradnl" smtClean="0"/>
              <a:pPr/>
              <a:t>‹#›</a:t>
            </a:fld>
            <a:endParaRPr lang="es-ES_trad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841AC532-F76A-4FE9-838D-2B1AF3AC5AF0}" type="datetimeFigureOut">
              <a:rPr lang="en-US" smtClean="0"/>
              <a:pPr/>
              <a:t>2/23/2011</a:t>
            </a:fld>
            <a:endParaRPr lang="es-ES_tradnl"/>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ES_tradnl"/>
          </a:p>
        </p:txBody>
      </p:sp>
      <p:sp>
        <p:nvSpPr>
          <p:cNvPr id="6" name="Slide Number Placeholder 5"/>
          <p:cNvSpPr>
            <a:spLocks noGrp="1"/>
          </p:cNvSpPr>
          <p:nvPr>
            <p:ph type="sldNum" sz="quarter" idx="12"/>
          </p:nvPr>
        </p:nvSpPr>
        <p:spPr>
          <a:xfrm>
            <a:off x="6733952" y="6555112"/>
            <a:ext cx="588336" cy="228600"/>
          </a:xfrm>
        </p:spPr>
        <p:txBody>
          <a:bodyPr/>
          <a:lstStyle>
            <a:extLst/>
          </a:lstStyle>
          <a:p>
            <a:fld id="{0DE2B14D-FBFD-435A-A69E-09C50091DCE8}" type="slidenum">
              <a:rPr lang="es-ES_tradnl" smtClean="0"/>
              <a:pPr/>
              <a:t>‹#›</a:t>
            </a:fld>
            <a:endParaRPr lang="es-ES_tradn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41AC532-F76A-4FE9-838D-2B1AF3AC5AF0}" type="datetimeFigureOut">
              <a:rPr lang="en-US" smtClean="0"/>
              <a:pPr/>
              <a:t>2/23/2011</a:t>
            </a:fld>
            <a:endParaRPr lang="es-ES_tradnl"/>
          </a:p>
        </p:txBody>
      </p:sp>
      <p:sp>
        <p:nvSpPr>
          <p:cNvPr id="6" name="Footer Placeholder 5"/>
          <p:cNvSpPr>
            <a:spLocks noGrp="1"/>
          </p:cNvSpPr>
          <p:nvPr>
            <p:ph type="ftr" sz="quarter" idx="11"/>
          </p:nvPr>
        </p:nvSpPr>
        <p:spPr/>
        <p:txBody>
          <a:bodyPr/>
          <a:lstStyle>
            <a:extLst/>
          </a:lstStyle>
          <a:p>
            <a:endParaRPr lang="es-ES_tradnl"/>
          </a:p>
        </p:txBody>
      </p:sp>
      <p:sp>
        <p:nvSpPr>
          <p:cNvPr id="7" name="Slide Number Placeholder 6"/>
          <p:cNvSpPr>
            <a:spLocks noGrp="1"/>
          </p:cNvSpPr>
          <p:nvPr>
            <p:ph type="sldNum" sz="quarter" idx="12"/>
          </p:nvPr>
        </p:nvSpPr>
        <p:spPr/>
        <p:txBody>
          <a:bodyPr/>
          <a:lstStyle>
            <a:extLst/>
          </a:lstStyle>
          <a:p>
            <a:fld id="{0DE2B14D-FBFD-435A-A69E-09C50091DCE8}" type="slidenum">
              <a:rPr lang="es-ES_tradnl" smtClean="0"/>
              <a:pPr/>
              <a:t>‹#›</a:t>
            </a:fld>
            <a:endParaRPr lang="es-ES_trad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41AC532-F76A-4FE9-838D-2B1AF3AC5AF0}" type="datetimeFigureOut">
              <a:rPr lang="en-US" smtClean="0"/>
              <a:pPr/>
              <a:t>2/23/2011</a:t>
            </a:fld>
            <a:endParaRPr lang="es-ES_tradnl"/>
          </a:p>
        </p:txBody>
      </p:sp>
      <p:sp>
        <p:nvSpPr>
          <p:cNvPr id="8" name="Footer Placeholder 7"/>
          <p:cNvSpPr>
            <a:spLocks noGrp="1"/>
          </p:cNvSpPr>
          <p:nvPr>
            <p:ph type="ftr" sz="quarter" idx="11"/>
          </p:nvPr>
        </p:nvSpPr>
        <p:spPr/>
        <p:txBody>
          <a:bodyPr/>
          <a:lstStyle>
            <a:extLst/>
          </a:lstStyle>
          <a:p>
            <a:endParaRPr lang="es-ES_tradnl"/>
          </a:p>
        </p:txBody>
      </p:sp>
      <p:sp>
        <p:nvSpPr>
          <p:cNvPr id="9" name="Slide Number Placeholder 8"/>
          <p:cNvSpPr>
            <a:spLocks noGrp="1"/>
          </p:cNvSpPr>
          <p:nvPr>
            <p:ph type="sldNum" sz="quarter" idx="12"/>
          </p:nvPr>
        </p:nvSpPr>
        <p:spPr/>
        <p:txBody>
          <a:bodyPr/>
          <a:lstStyle>
            <a:extLst/>
          </a:lstStyle>
          <a:p>
            <a:fld id="{0DE2B14D-FBFD-435A-A69E-09C50091DCE8}" type="slidenum">
              <a:rPr lang="es-ES_tradnl" smtClean="0"/>
              <a:pPr/>
              <a:t>‹#›</a:t>
            </a:fld>
            <a:endParaRPr lang="es-ES_trad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41AC532-F76A-4FE9-838D-2B1AF3AC5AF0}" type="datetimeFigureOut">
              <a:rPr lang="en-US" smtClean="0"/>
              <a:pPr/>
              <a:t>2/23/2011</a:t>
            </a:fld>
            <a:endParaRPr lang="es-ES_tradnl"/>
          </a:p>
        </p:txBody>
      </p:sp>
      <p:sp>
        <p:nvSpPr>
          <p:cNvPr id="4" name="Footer Placeholder 3"/>
          <p:cNvSpPr>
            <a:spLocks noGrp="1"/>
          </p:cNvSpPr>
          <p:nvPr>
            <p:ph type="ftr" sz="quarter" idx="11"/>
          </p:nvPr>
        </p:nvSpPr>
        <p:spPr/>
        <p:txBody>
          <a:bodyPr/>
          <a:lstStyle>
            <a:extLst/>
          </a:lstStyle>
          <a:p>
            <a:endParaRPr lang="es-ES_tradnl"/>
          </a:p>
        </p:txBody>
      </p:sp>
      <p:sp>
        <p:nvSpPr>
          <p:cNvPr id="5" name="Slide Number Placeholder 4"/>
          <p:cNvSpPr>
            <a:spLocks noGrp="1"/>
          </p:cNvSpPr>
          <p:nvPr>
            <p:ph type="sldNum" sz="quarter" idx="12"/>
          </p:nvPr>
        </p:nvSpPr>
        <p:spPr/>
        <p:txBody>
          <a:bodyPr/>
          <a:lstStyle>
            <a:extLst/>
          </a:lstStyle>
          <a:p>
            <a:fld id="{0DE2B14D-FBFD-435A-A69E-09C50091DCE8}" type="slidenum">
              <a:rPr lang="es-ES_tradnl" smtClean="0"/>
              <a:pPr/>
              <a:t>‹#›</a:t>
            </a:fld>
            <a:endParaRPr lang="es-ES_trad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841AC532-F76A-4FE9-838D-2B1AF3AC5AF0}" type="datetimeFigureOut">
              <a:rPr lang="en-US" smtClean="0"/>
              <a:pPr/>
              <a:t>2/23/2011</a:t>
            </a:fld>
            <a:endParaRPr lang="es-ES_tradnl"/>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s-ES_tradnl"/>
          </a:p>
        </p:txBody>
      </p:sp>
      <p:sp>
        <p:nvSpPr>
          <p:cNvPr id="4" name="Slide Number Placeholder 3"/>
          <p:cNvSpPr>
            <a:spLocks noGrp="1"/>
          </p:cNvSpPr>
          <p:nvPr>
            <p:ph type="sldNum" sz="quarter" idx="12"/>
          </p:nvPr>
        </p:nvSpPr>
        <p:spPr/>
        <p:txBody>
          <a:bodyPr/>
          <a:lstStyle>
            <a:extLst/>
          </a:lstStyle>
          <a:p>
            <a:fld id="{0DE2B14D-FBFD-435A-A69E-09C50091DCE8}" type="slidenum">
              <a:rPr lang="es-ES_tradnl" smtClean="0"/>
              <a:pPr/>
              <a:t>‹#›</a:t>
            </a:fld>
            <a:endParaRPr lang="es-ES_trad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41AC532-F76A-4FE9-838D-2B1AF3AC5AF0}" type="datetimeFigureOut">
              <a:rPr lang="en-US" smtClean="0"/>
              <a:pPr/>
              <a:t>2/23/2011</a:t>
            </a:fld>
            <a:endParaRPr lang="es-ES_tradnl"/>
          </a:p>
        </p:txBody>
      </p:sp>
      <p:sp>
        <p:nvSpPr>
          <p:cNvPr id="6" name="Footer Placeholder 5"/>
          <p:cNvSpPr>
            <a:spLocks noGrp="1"/>
          </p:cNvSpPr>
          <p:nvPr>
            <p:ph type="ftr" sz="quarter" idx="11"/>
          </p:nvPr>
        </p:nvSpPr>
        <p:spPr/>
        <p:txBody>
          <a:bodyPr/>
          <a:lstStyle>
            <a:extLst/>
          </a:lstStyle>
          <a:p>
            <a:endParaRPr lang="es-ES_tradnl"/>
          </a:p>
        </p:txBody>
      </p:sp>
      <p:sp>
        <p:nvSpPr>
          <p:cNvPr id="7" name="Slide Number Placeholder 6"/>
          <p:cNvSpPr>
            <a:spLocks noGrp="1"/>
          </p:cNvSpPr>
          <p:nvPr>
            <p:ph type="sldNum" sz="quarter" idx="12"/>
          </p:nvPr>
        </p:nvSpPr>
        <p:spPr/>
        <p:txBody>
          <a:bodyPr/>
          <a:lstStyle>
            <a:extLst/>
          </a:lstStyle>
          <a:p>
            <a:fld id="{0DE2B14D-FBFD-435A-A69E-09C50091DCE8}" type="slidenum">
              <a:rPr lang="es-ES_tradnl" smtClean="0"/>
              <a:pPr/>
              <a:t>‹#›</a:t>
            </a:fld>
            <a:endParaRPr lang="es-ES_trad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841AC532-F76A-4FE9-838D-2B1AF3AC5AF0}" type="datetimeFigureOut">
              <a:rPr lang="en-US" smtClean="0"/>
              <a:pPr/>
              <a:t>2/23/2011</a:t>
            </a:fld>
            <a:endParaRPr lang="es-ES_tradnl"/>
          </a:p>
        </p:txBody>
      </p:sp>
      <p:sp>
        <p:nvSpPr>
          <p:cNvPr id="6" name="Footer Placeholder 5"/>
          <p:cNvSpPr>
            <a:spLocks noGrp="1"/>
          </p:cNvSpPr>
          <p:nvPr>
            <p:ph type="ftr" sz="quarter" idx="11"/>
          </p:nvPr>
        </p:nvSpPr>
        <p:spPr/>
        <p:txBody>
          <a:bodyPr/>
          <a:lstStyle>
            <a:extLst/>
          </a:lstStyle>
          <a:p>
            <a:endParaRPr lang="es-ES_tradnl"/>
          </a:p>
        </p:txBody>
      </p:sp>
      <p:sp>
        <p:nvSpPr>
          <p:cNvPr id="7" name="Slide Number Placeholder 6"/>
          <p:cNvSpPr>
            <a:spLocks noGrp="1"/>
          </p:cNvSpPr>
          <p:nvPr>
            <p:ph type="sldNum" sz="quarter" idx="12"/>
          </p:nvPr>
        </p:nvSpPr>
        <p:spPr/>
        <p:txBody>
          <a:bodyPr/>
          <a:lstStyle>
            <a:extLst/>
          </a:lstStyle>
          <a:p>
            <a:fld id="{0DE2B14D-FBFD-435A-A69E-09C50091DCE8}" type="slidenum">
              <a:rPr lang="es-ES_tradnl" smtClean="0"/>
              <a:pPr/>
              <a:t>‹#›</a:t>
            </a:fld>
            <a:endParaRPr lang="es-ES_tradnl"/>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841AC532-F76A-4FE9-838D-2B1AF3AC5AF0}" type="datetimeFigureOut">
              <a:rPr lang="en-US" smtClean="0"/>
              <a:pPr/>
              <a:t>2/23/2011</a:t>
            </a:fld>
            <a:endParaRPr lang="es-ES_tradnl"/>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ES_tradnl"/>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DE2B14D-FBFD-435A-A69E-09C50091DCE8}" type="slidenum">
              <a:rPr lang="es-ES_tradnl" smtClean="0"/>
              <a:pPr/>
              <a:t>‹#›</a:t>
            </a:fld>
            <a:endParaRPr lang="es-ES_tradn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s-ES_tradnl" dirty="0" smtClean="0"/>
              <a:t>La </a:t>
            </a:r>
            <a:r>
              <a:rPr lang="es-ES_tradnl" dirty="0" smtClean="0"/>
              <a:t>Visión del Líder para la obra</a:t>
            </a:r>
            <a:endParaRPr lang="es-ES_tradnl" dirty="0"/>
          </a:p>
        </p:txBody>
      </p:sp>
      <p:sp>
        <p:nvSpPr>
          <p:cNvPr id="3" name="Subtitle 2"/>
          <p:cNvSpPr>
            <a:spLocks noGrp="1"/>
          </p:cNvSpPr>
          <p:nvPr>
            <p:ph type="subTitle" idx="1"/>
          </p:nvPr>
        </p:nvSpPr>
        <p:spPr/>
        <p:txBody>
          <a:bodyPr/>
          <a:lstStyle/>
          <a:p>
            <a:r>
              <a:rPr lang="es-ES_tradnl" dirty="0" smtClean="0"/>
              <a:t>Visión, metas </a:t>
            </a:r>
          </a:p>
          <a:p>
            <a:r>
              <a:rPr lang="es-ES_tradnl" dirty="0" smtClean="0"/>
              <a:t>y la comunicación de ellas.</a:t>
            </a:r>
            <a:endParaRPr lang="es-ES_tradn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Un problema</a:t>
            </a:r>
            <a:endParaRPr lang="es-ES_tradnl" dirty="0"/>
          </a:p>
        </p:txBody>
      </p:sp>
      <p:sp>
        <p:nvSpPr>
          <p:cNvPr id="3" name="Content Placeholder 2"/>
          <p:cNvSpPr>
            <a:spLocks noGrp="1"/>
          </p:cNvSpPr>
          <p:nvPr>
            <p:ph idx="1"/>
          </p:nvPr>
        </p:nvSpPr>
        <p:spPr/>
        <p:txBody>
          <a:bodyPr/>
          <a:lstStyle/>
          <a:p>
            <a:r>
              <a:rPr lang="es-ES_tradnl" b="1" u="sng" dirty="0"/>
              <a:t>Una </a:t>
            </a:r>
            <a:r>
              <a:rPr lang="es-ES_tradnl" b="1" u="sng" dirty="0" err="1"/>
              <a:t>Situtación</a:t>
            </a:r>
            <a:r>
              <a:rPr lang="es-ES_tradnl" b="1" u="sng" dirty="0"/>
              <a:t> Difícil</a:t>
            </a:r>
            <a:endParaRPr lang="en-US" dirty="0"/>
          </a:p>
          <a:p>
            <a:r>
              <a:rPr lang="es-ES_tradnl" dirty="0"/>
              <a:t>Un diácono da de baja en la iglesia porque la iglesia no tiene un programa adecuado para su hijo. Su familia planea juntarse con una iglesia más grande que está cerca.  La iglesia cree que necesita un pastor de jóvenes pero no quiere pagar otro salario.</a:t>
            </a:r>
            <a:endParaRPr lang="en-US" dirty="0"/>
          </a:p>
          <a:p>
            <a:r>
              <a:rPr lang="es-ES_tradnl" b="1" dirty="0"/>
              <a:t>¿Qué haría usted?</a:t>
            </a:r>
            <a:endParaRPr lang="en-US"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Para </a:t>
            </a:r>
            <a:r>
              <a:rPr lang="en-US" b="1" u="sng" dirty="0" err="1" smtClean="0"/>
              <a:t>pensar</a:t>
            </a:r>
            <a:endParaRPr lang="es-ES_tradnl" dirty="0"/>
          </a:p>
        </p:txBody>
      </p:sp>
      <p:sp>
        <p:nvSpPr>
          <p:cNvPr id="3" name="Content Placeholder 2"/>
          <p:cNvSpPr>
            <a:spLocks noGrp="1"/>
          </p:cNvSpPr>
          <p:nvPr>
            <p:ph idx="1"/>
          </p:nvPr>
        </p:nvSpPr>
        <p:spPr/>
        <p:txBody>
          <a:bodyPr>
            <a:normAutofit/>
          </a:bodyPr>
          <a:lstStyle/>
          <a:p>
            <a:pPr lvl="0"/>
            <a:r>
              <a:rPr lang="es-MX" sz="3200" b="1" dirty="0" smtClean="0"/>
              <a:t>¿ Cómo </a:t>
            </a:r>
            <a:r>
              <a:rPr lang="es-MX" sz="3200" b="1" dirty="0"/>
              <a:t>pueden contratiempos animarnos a buscar nuevas soluciones</a:t>
            </a:r>
            <a:r>
              <a:rPr lang="es-MX" sz="3200" b="1" dirty="0" smtClean="0"/>
              <a:t>?</a:t>
            </a:r>
            <a:endParaRPr lang="en-US" sz="3200" b="1" dirty="0" smtClean="0"/>
          </a:p>
          <a:p>
            <a:pPr lvl="0"/>
            <a:r>
              <a:rPr lang="es-MX" sz="3200" b="1" dirty="0" smtClean="0"/>
              <a:t>¿Cómo puede un plan de acción formar un consenso unificador?</a:t>
            </a:r>
            <a:endParaRPr lang="en-US" sz="3200" b="1" dirty="0" smtClean="0"/>
          </a:p>
          <a:p>
            <a:pPr lvl="0"/>
            <a:r>
              <a:rPr lang="es-MX" sz="3200" b="1" dirty="0" smtClean="0"/>
              <a:t>¿Hay algunas situaciones presentes en su iglesia que requieren unas soluciones creativas?</a:t>
            </a:r>
            <a:endParaRPr lang="en-US" sz="32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b="1" u="sng" dirty="0" smtClean="0"/>
              <a:t>3 Diferencias importantes para entender</a:t>
            </a:r>
            <a:endParaRPr lang="es-ES_tradnl" dirty="0"/>
          </a:p>
        </p:txBody>
      </p:sp>
      <p:sp>
        <p:nvSpPr>
          <p:cNvPr id="3" name="Content Placeholder 2"/>
          <p:cNvSpPr>
            <a:spLocks noGrp="1"/>
          </p:cNvSpPr>
          <p:nvPr>
            <p:ph idx="1"/>
          </p:nvPr>
        </p:nvSpPr>
        <p:spPr/>
        <p:txBody>
          <a:bodyPr>
            <a:normAutofit/>
          </a:bodyPr>
          <a:lstStyle/>
          <a:p>
            <a:r>
              <a:rPr lang="es-ES_tradnl" sz="4000" b="1" dirty="0" smtClean="0"/>
              <a:t>1</a:t>
            </a:r>
            <a:r>
              <a:rPr lang="es-ES_tradnl" sz="4000" b="1" dirty="0"/>
              <a:t>. Resolviendo problemas / Reconciliando personas</a:t>
            </a:r>
            <a:endParaRPr lang="en-US" sz="4000" b="1" dirty="0"/>
          </a:p>
          <a:p>
            <a:r>
              <a:rPr lang="es-ES_tradnl" sz="4000" b="1" dirty="0"/>
              <a:t>2. Desacuerdos sobre ideas / Conflictos con personas</a:t>
            </a:r>
            <a:endParaRPr lang="en-US" sz="4000" b="1" dirty="0"/>
          </a:p>
          <a:p>
            <a:r>
              <a:rPr lang="es-ES_tradnl" sz="4000" b="1" dirty="0"/>
              <a:t>3. Pacíficos / Pacificadores</a:t>
            </a: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b="1" dirty="0"/>
              <a:t>REPASO: Pensar en Distinciones entre Líderes y otros</a:t>
            </a:r>
            <a:endParaRPr lang="es-ES_tradnl" dirty="0"/>
          </a:p>
        </p:txBody>
      </p:sp>
      <p:sp>
        <p:nvSpPr>
          <p:cNvPr id="3" name="Content Placeholder 2"/>
          <p:cNvSpPr>
            <a:spLocks noGrp="1"/>
          </p:cNvSpPr>
          <p:nvPr>
            <p:ph idx="1"/>
          </p:nvPr>
        </p:nvSpPr>
        <p:spPr/>
        <p:txBody>
          <a:bodyPr>
            <a:normAutofit/>
          </a:bodyPr>
          <a:lstStyle/>
          <a:p>
            <a:r>
              <a:rPr lang="es-ES_tradnl" sz="3200" b="1" dirty="0"/>
              <a:t>Creyentes	</a:t>
            </a:r>
            <a:endParaRPr lang="en-US" sz="3200" b="1" dirty="0" smtClean="0"/>
          </a:p>
          <a:p>
            <a:r>
              <a:rPr lang="es-ES_tradnl" sz="3200" b="1" dirty="0" smtClean="0"/>
              <a:t>Miembros </a:t>
            </a:r>
            <a:r>
              <a:rPr lang="es-ES_tradnl" sz="3200" b="1" dirty="0"/>
              <a:t>de la </a:t>
            </a:r>
            <a:r>
              <a:rPr lang="es-ES_tradnl" sz="3200" b="1" dirty="0" smtClean="0"/>
              <a:t>iglesia</a:t>
            </a:r>
          </a:p>
          <a:p>
            <a:r>
              <a:rPr lang="es-ES_tradnl" sz="3200" b="1" dirty="0" smtClean="0"/>
              <a:t>Discípulos</a:t>
            </a:r>
          </a:p>
          <a:p>
            <a:r>
              <a:rPr lang="es-ES_tradnl" sz="3200" b="1" dirty="0" smtClean="0"/>
              <a:t>Profetas</a:t>
            </a:r>
          </a:p>
          <a:p>
            <a:r>
              <a:rPr lang="es-ES_tradnl" sz="3200" b="1" dirty="0" smtClean="0"/>
              <a:t>Ministros</a:t>
            </a:r>
            <a:r>
              <a:rPr lang="es-ES_tradnl" sz="3200" b="1" dirty="0"/>
              <a:t>, Diáconos, </a:t>
            </a:r>
            <a:r>
              <a:rPr lang="es-ES_tradnl" sz="3200" b="1" dirty="0" smtClean="0"/>
              <a:t>Pastores</a:t>
            </a:r>
          </a:p>
          <a:p>
            <a:r>
              <a:rPr lang="es-ES_tradnl" sz="3200" b="1" dirty="0" smtClean="0"/>
              <a:t>“Administradores</a:t>
            </a:r>
            <a:r>
              <a:rPr lang="es-ES_tradnl" sz="3200" b="1" dirty="0"/>
              <a:t>” (managers, encargados, gerentes, organizadores, mayordomos, etc.)</a:t>
            </a:r>
            <a:endParaRPr lang="en-US" sz="3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7239000" cy="5846136"/>
          </a:xfrm>
        </p:spPr>
        <p:txBody>
          <a:bodyPr>
            <a:normAutofit/>
          </a:bodyPr>
          <a:lstStyle/>
          <a:p>
            <a:r>
              <a:rPr lang="es-ES" sz="2800" dirty="0"/>
              <a:t>El mundo funciona por “visión”, pero el líder de Dios vive por </a:t>
            </a:r>
            <a:r>
              <a:rPr lang="es-ES" sz="2800" u="sng" dirty="0"/>
              <a:t>su</a:t>
            </a:r>
            <a:r>
              <a:rPr lang="es-ES" sz="2800" dirty="0"/>
              <a:t> guía o dirección.</a:t>
            </a:r>
            <a:endParaRPr lang="en-US" sz="2800" dirty="0"/>
          </a:p>
          <a:p>
            <a:r>
              <a:rPr lang="es-ES" sz="2800" dirty="0"/>
              <a:t>Los “líderes” puede soñar con visiones” pero sólo DIOS puede revelar Su voluntad (1 </a:t>
            </a:r>
            <a:r>
              <a:rPr lang="es-ES" sz="2800" dirty="0" err="1"/>
              <a:t>Cor.</a:t>
            </a:r>
            <a:r>
              <a:rPr lang="es-ES" sz="2800" dirty="0"/>
              <a:t> 2:14</a:t>
            </a:r>
            <a:r>
              <a:rPr lang="es-ES" sz="2800" dirty="0" smtClean="0"/>
              <a:t>)</a:t>
            </a:r>
            <a:endParaRPr lang="en-US" sz="2800" dirty="0"/>
          </a:p>
          <a:p>
            <a:r>
              <a:rPr lang="es-ES" sz="2800" b="1" i="1" dirty="0"/>
              <a:t>Un líder que no sigue la dirección de Dios puede lograr cumplir con sus metas… y destruir una iglesia local u organización en </a:t>
            </a:r>
            <a:r>
              <a:rPr lang="es-ES" sz="2800" b="1" i="1" dirty="0" err="1"/>
              <a:t>en</a:t>
            </a:r>
            <a:r>
              <a:rPr lang="es-ES" sz="2800" b="1" i="1" dirty="0"/>
              <a:t> proceso.  Cumplir con sus metas no es necesariamente una señal de la bendición de Dios.  </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620000" cy="594360"/>
          </a:xfrm>
        </p:spPr>
        <p:txBody>
          <a:bodyPr>
            <a:normAutofit/>
          </a:bodyPr>
          <a:lstStyle/>
          <a:p>
            <a:r>
              <a:rPr lang="es-ES" sz="2800" b="1" dirty="0"/>
              <a:t>“Fuentes” del origen de una “visión”</a:t>
            </a:r>
            <a:endParaRPr lang="en-US" sz="2800" dirty="0"/>
          </a:p>
        </p:txBody>
      </p:sp>
      <p:sp>
        <p:nvSpPr>
          <p:cNvPr id="3" name="Content Placeholder 2"/>
          <p:cNvSpPr>
            <a:spLocks noGrp="1"/>
          </p:cNvSpPr>
          <p:nvPr>
            <p:ph idx="1"/>
          </p:nvPr>
        </p:nvSpPr>
        <p:spPr>
          <a:xfrm>
            <a:off x="457200" y="1447800"/>
            <a:ext cx="7772400" cy="5181600"/>
          </a:xfrm>
        </p:spPr>
        <p:txBody>
          <a:bodyPr>
            <a:noAutofit/>
          </a:bodyPr>
          <a:lstStyle/>
          <a:p>
            <a:pPr>
              <a:buNone/>
            </a:pPr>
            <a:r>
              <a:rPr lang="es-ES" sz="2400" b="1" dirty="0"/>
              <a:t>1.  “Porque está allí” – busquedor de </a:t>
            </a:r>
            <a:r>
              <a:rPr lang="es-ES" sz="2400" b="1" i="1" dirty="0"/>
              <a:t>AVENTURAS</a:t>
            </a:r>
            <a:r>
              <a:rPr lang="es-ES" sz="2400" b="1" dirty="0"/>
              <a:t> y retos </a:t>
            </a:r>
            <a:endParaRPr lang="en-US" sz="2400" b="1" dirty="0"/>
          </a:p>
          <a:p>
            <a:pPr>
              <a:buNone/>
            </a:pPr>
            <a:r>
              <a:rPr lang="es-ES" sz="2400" b="1" dirty="0"/>
              <a:t>2.  Una </a:t>
            </a:r>
            <a:r>
              <a:rPr lang="es-ES" sz="2400" b="1" u="sng" dirty="0">
                <a:solidFill>
                  <a:srgbClr val="FF0000"/>
                </a:solidFill>
              </a:rPr>
              <a:t>NECESIDAD</a:t>
            </a:r>
            <a:r>
              <a:rPr lang="es-ES" sz="2400" b="1" dirty="0"/>
              <a:t> vista y un deseo de </a:t>
            </a:r>
            <a:r>
              <a:rPr lang="es-ES" sz="2400" b="1" dirty="0" smtClean="0"/>
              <a:t>suplirla</a:t>
            </a:r>
            <a:endParaRPr lang="en-US" sz="2400" b="1" dirty="0"/>
          </a:p>
          <a:p>
            <a:pPr>
              <a:buNone/>
            </a:pPr>
            <a:r>
              <a:rPr lang="es-ES" sz="2400" b="1" dirty="0"/>
              <a:t>3.  Inspirado por otro líder (o aun un ejemplo bíblico) y desea </a:t>
            </a:r>
            <a:r>
              <a:rPr lang="es-ES" sz="2400" b="1" u="sng" dirty="0">
                <a:solidFill>
                  <a:srgbClr val="FF0000"/>
                </a:solidFill>
              </a:rPr>
              <a:t>DUPLICARLA</a:t>
            </a:r>
            <a:r>
              <a:rPr lang="es-ES" sz="2400" b="1" dirty="0" smtClean="0"/>
              <a:t>.</a:t>
            </a:r>
            <a:endParaRPr lang="en-US" sz="2400" b="1" dirty="0"/>
          </a:p>
          <a:p>
            <a:pPr>
              <a:buNone/>
            </a:pPr>
            <a:r>
              <a:rPr lang="es-ES" sz="2400" b="1" dirty="0"/>
              <a:t>4.  Recibe ofertas de  recursos para utilizar</a:t>
            </a:r>
            <a:r>
              <a:rPr lang="es-ES" sz="2400" b="1" dirty="0" smtClean="0"/>
              <a:t>:</a:t>
            </a:r>
            <a:endParaRPr lang="en-US" sz="2400" b="1" dirty="0"/>
          </a:p>
          <a:p>
            <a:pPr>
              <a:buNone/>
            </a:pPr>
            <a:r>
              <a:rPr lang="es-ES" sz="2400" b="1" dirty="0"/>
              <a:t>5.  </a:t>
            </a:r>
            <a:r>
              <a:rPr lang="es-ES" sz="2400" b="1" u="sng" dirty="0" smtClean="0">
                <a:solidFill>
                  <a:srgbClr val="FF0000"/>
                </a:solidFill>
              </a:rPr>
              <a:t>VANIDAD</a:t>
            </a:r>
            <a:endParaRPr lang="en-US" sz="2400" b="1" dirty="0">
              <a:solidFill>
                <a:srgbClr val="FF0000"/>
              </a:solidFill>
            </a:endParaRPr>
          </a:p>
          <a:p>
            <a:pPr>
              <a:buNone/>
            </a:pPr>
            <a:r>
              <a:rPr lang="es-ES" sz="2400" b="1" dirty="0"/>
              <a:t>6.  </a:t>
            </a:r>
            <a:r>
              <a:rPr lang="es-ES" sz="2400" b="1" dirty="0">
                <a:solidFill>
                  <a:srgbClr val="FF0000"/>
                </a:solidFill>
              </a:rPr>
              <a:t>La GUÍA Y LA PROMESA DEL SEÑOR confirmado por la Palabra de </a:t>
            </a:r>
            <a:r>
              <a:rPr lang="es-ES" sz="2400" b="1" dirty="0" smtClean="0">
                <a:solidFill>
                  <a:srgbClr val="FF0000"/>
                </a:solidFill>
              </a:rPr>
              <a:t>Dios</a:t>
            </a:r>
          </a:p>
          <a:p>
            <a:pPr lvl="0">
              <a:buNone/>
            </a:pPr>
            <a:r>
              <a:rPr lang="es-ES" sz="2400" b="1" dirty="0" smtClean="0"/>
              <a:t>*  Dios </a:t>
            </a:r>
            <a:r>
              <a:rPr lang="es-ES" sz="2400" b="1" dirty="0"/>
              <a:t>revela su voluntad (“visión” o “guía” y dirección) en la forma de una </a:t>
            </a:r>
            <a:r>
              <a:rPr lang="es-ES" sz="2400" b="1" i="1" dirty="0" smtClean="0"/>
              <a:t>PROMESA</a:t>
            </a:r>
            <a:r>
              <a:rPr lang="es-ES" sz="2400" b="1" dirty="0" smtClean="0"/>
              <a:t> a </a:t>
            </a:r>
            <a:r>
              <a:rPr lang="es-ES" sz="2400" b="1" dirty="0"/>
              <a:t>menudo</a:t>
            </a:r>
            <a:r>
              <a:rPr lang="es-ES" sz="2400" b="1" dirty="0" smtClean="0"/>
              <a:t>.</a:t>
            </a:r>
            <a:endParaRPr 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b="1" u="sng" dirty="0"/>
              <a:t>METAS MALAS</a:t>
            </a:r>
            <a:endParaRPr lang="es-ES_tradnl" dirty="0"/>
          </a:p>
        </p:txBody>
      </p:sp>
      <p:sp>
        <p:nvSpPr>
          <p:cNvPr id="3" name="Content Placeholder 2"/>
          <p:cNvSpPr>
            <a:spLocks noGrp="1"/>
          </p:cNvSpPr>
          <p:nvPr>
            <p:ph idx="1"/>
          </p:nvPr>
        </p:nvSpPr>
        <p:spPr>
          <a:xfrm>
            <a:off x="457200" y="2133600"/>
            <a:ext cx="7239000" cy="4322136"/>
          </a:xfrm>
        </p:spPr>
        <p:txBody>
          <a:bodyPr>
            <a:normAutofit/>
          </a:bodyPr>
          <a:lstStyle/>
          <a:p>
            <a:pPr marL="514350" indent="-514350">
              <a:buAutoNum type="arabicPeriod"/>
            </a:pPr>
            <a:r>
              <a:rPr lang="es-ES" sz="4800" b="1" u="sng" dirty="0" smtClean="0"/>
              <a:t>ÉXITO </a:t>
            </a:r>
            <a:r>
              <a:rPr lang="es-ES" sz="4800" b="1" u="sng" dirty="0"/>
              <a:t>PERSONAL</a:t>
            </a:r>
            <a:r>
              <a:rPr lang="es-ES" sz="4800" dirty="0"/>
              <a:t> </a:t>
            </a:r>
            <a:endParaRPr lang="es-ES" sz="4800" dirty="0" smtClean="0"/>
          </a:p>
          <a:p>
            <a:pPr marL="514350" indent="-514350">
              <a:buAutoNum type="arabicPeriod"/>
            </a:pPr>
            <a:endParaRPr lang="es-ES" sz="4800" dirty="0" smtClean="0"/>
          </a:p>
          <a:p>
            <a:pPr marL="514350" indent="-514350">
              <a:buAutoNum type="arabicPeriod"/>
            </a:pPr>
            <a:r>
              <a:rPr lang="es-ES" sz="4800" b="1" u="sng" dirty="0" smtClean="0"/>
              <a:t>PERFECCIONISMO</a:t>
            </a:r>
            <a:r>
              <a:rPr lang="es-ES" sz="4800" dirty="0" smtClean="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b="1" u="sng" dirty="0"/>
              <a:t>METAS BUENAS y </a:t>
            </a:r>
            <a:r>
              <a:rPr lang="es-ES" b="1" u="sng" dirty="0" smtClean="0"/>
              <a:t>Dignas</a:t>
            </a:r>
            <a:endParaRPr lang="es-ES_tradnl" dirty="0"/>
          </a:p>
        </p:txBody>
      </p:sp>
      <p:sp>
        <p:nvSpPr>
          <p:cNvPr id="3" name="Content Placeholder 2"/>
          <p:cNvSpPr>
            <a:spLocks noGrp="1"/>
          </p:cNvSpPr>
          <p:nvPr>
            <p:ph idx="1"/>
          </p:nvPr>
        </p:nvSpPr>
        <p:spPr/>
        <p:txBody>
          <a:bodyPr>
            <a:normAutofit/>
          </a:bodyPr>
          <a:lstStyle/>
          <a:p>
            <a:pPr marL="514350" indent="-514350">
              <a:buAutoNum type="arabicPeriod"/>
            </a:pPr>
            <a:r>
              <a:rPr lang="es-ES" sz="4000" b="1" dirty="0" smtClean="0"/>
              <a:t>La </a:t>
            </a:r>
            <a:r>
              <a:rPr lang="es-ES" sz="4000" b="1" u="sng" dirty="0"/>
              <a:t>GLORIA de DIOS</a:t>
            </a:r>
            <a:r>
              <a:rPr lang="es-ES" sz="4000" b="1" dirty="0"/>
              <a:t> </a:t>
            </a:r>
            <a:endParaRPr lang="es-ES" sz="4000" b="1" dirty="0"/>
          </a:p>
          <a:p>
            <a:pPr marL="514350" indent="-514350">
              <a:buAutoNum type="arabicPeriod"/>
            </a:pPr>
            <a:endParaRPr lang="es-ES" sz="4000" b="1" dirty="0"/>
          </a:p>
          <a:p>
            <a:pPr marL="514350" indent="-514350">
              <a:buAutoNum type="arabicPeriod"/>
            </a:pPr>
            <a:r>
              <a:rPr lang="es-ES_tradnl" sz="4000" b="1" dirty="0" smtClean="0"/>
              <a:t>La </a:t>
            </a:r>
            <a:r>
              <a:rPr lang="es-ES_tradnl" sz="4000" b="1" dirty="0" smtClean="0"/>
              <a:t>Salvación de almas y la </a:t>
            </a:r>
            <a:r>
              <a:rPr lang="es-ES_tradnl" sz="4000" b="1" u="sng" dirty="0"/>
              <a:t>MADUREZ ESPIRITUAL</a:t>
            </a:r>
            <a:r>
              <a:rPr lang="es-ES_tradnl" sz="4000" b="1" dirty="0"/>
              <a:t> </a:t>
            </a:r>
            <a:endParaRPr lang="es-ES_tradnl" sz="4000" b="1" dirty="0" smtClean="0"/>
          </a:p>
          <a:p>
            <a:pPr marL="514350" indent="-514350">
              <a:buAutoNum type="arabicPeriod"/>
            </a:pPr>
            <a:endParaRPr lang="es-ES_tradnl" sz="4000" b="1" dirty="0"/>
          </a:p>
          <a:p>
            <a:pPr marL="514350" indent="-514350">
              <a:buAutoNum type="arabicPeriod"/>
            </a:pPr>
            <a:r>
              <a:rPr lang="es-ES_tradnl" sz="4000" b="1" dirty="0" smtClean="0"/>
              <a:t>Guiar a otros a ser guías (lideres)</a:t>
            </a:r>
            <a:endParaRPr lang="es-ES_tradnl"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to="" calcmode="lin" valueType="num">
                                      <p:cBhvr>
                                        <p:cTn id="17" dur="1" fill="hold"/>
                                        <p:tgtEl>
                                          <p:spTgt spid="3">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b="1" dirty="0"/>
              <a:t>Comunicando la </a:t>
            </a:r>
            <a:r>
              <a:rPr lang="es-ES" b="1" dirty="0" smtClean="0"/>
              <a:t>visión:</a:t>
            </a:r>
            <a:br>
              <a:rPr lang="es-ES" b="1" dirty="0" smtClean="0"/>
            </a:br>
            <a:r>
              <a:rPr lang="es-ES" b="1" dirty="0" smtClean="0"/>
              <a:t>Tres tipos de Historias</a:t>
            </a:r>
            <a:endParaRPr lang="es-ES_tradnl" dirty="0"/>
          </a:p>
        </p:txBody>
      </p:sp>
      <p:sp>
        <p:nvSpPr>
          <p:cNvPr id="3" name="Content Placeholder 2"/>
          <p:cNvSpPr>
            <a:spLocks noGrp="1"/>
          </p:cNvSpPr>
          <p:nvPr>
            <p:ph idx="1"/>
          </p:nvPr>
        </p:nvSpPr>
        <p:spPr/>
        <p:txBody>
          <a:bodyPr>
            <a:normAutofit lnSpcReduction="10000"/>
          </a:bodyPr>
          <a:lstStyle/>
          <a:p>
            <a:pPr marL="514350" indent="-514350">
              <a:buAutoNum type="arabicPeriod"/>
            </a:pPr>
            <a:r>
              <a:rPr lang="es-ES" dirty="0" smtClean="0"/>
              <a:t>Historias </a:t>
            </a:r>
            <a:r>
              <a:rPr lang="es-ES" dirty="0"/>
              <a:t>del </a:t>
            </a:r>
            <a:r>
              <a:rPr lang="es-ES" b="1" u="sng" dirty="0"/>
              <a:t>PASADO</a:t>
            </a:r>
            <a:r>
              <a:rPr lang="es-ES" dirty="0"/>
              <a:t> (Salmo 111:3-7) – Lo que Dios ha hecho por nosotros a través de la historia de la iglesia u </a:t>
            </a:r>
            <a:r>
              <a:rPr lang="es-ES" dirty="0" smtClean="0"/>
              <a:t>organización</a:t>
            </a:r>
          </a:p>
          <a:p>
            <a:pPr>
              <a:buNone/>
            </a:pPr>
            <a:r>
              <a:rPr lang="es-ES" dirty="0"/>
              <a:t>2.  Historias del </a:t>
            </a:r>
            <a:r>
              <a:rPr lang="es-ES" b="1" u="sng" dirty="0"/>
              <a:t>PRESENTE</a:t>
            </a:r>
            <a:r>
              <a:rPr lang="es-ES" dirty="0"/>
              <a:t> – Pruebas que Dios está obrando para levantar nuestra iglesia y usarla ahora mismo para suplir necesidades presentes.  Da historias de las prioridades y valores de la organización</a:t>
            </a:r>
            <a:r>
              <a:rPr lang="es-ES" dirty="0" smtClean="0"/>
              <a:t>.</a:t>
            </a:r>
            <a:endParaRPr lang="en-US" dirty="0"/>
          </a:p>
          <a:p>
            <a:pPr>
              <a:buNone/>
            </a:pPr>
            <a:r>
              <a:rPr lang="es-ES" dirty="0"/>
              <a:t>3.  Historias que alumbran el </a:t>
            </a:r>
            <a:r>
              <a:rPr lang="es-ES" b="1" u="sng" dirty="0"/>
              <a:t>FUTURO</a:t>
            </a:r>
            <a:r>
              <a:rPr lang="es-ES" dirty="0"/>
              <a:t> (“una tierra en que fluye leche y miel”) para inspirar a logra todo lo que Dios ha prometido.</a:t>
            </a:r>
            <a:endParaRPr lang="en-US" dirty="0"/>
          </a:p>
          <a:p>
            <a:pPr marL="514350" indent="-514350">
              <a:buAutoNum type="arabicPeriod"/>
            </a:pPr>
            <a:endParaRPr lang="es-ES_trad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s-ES_tradnl" sz="2400" b="1" dirty="0"/>
              <a:t>Describe en un párrafo lo que usted imagina (visualiza) como su iglesia “ideal”.  </a:t>
            </a:r>
            <a:endParaRPr lang="en-US" sz="2400" dirty="0"/>
          </a:p>
        </p:txBody>
      </p:sp>
      <p:sp>
        <p:nvSpPr>
          <p:cNvPr id="3" name="Content Placeholder 2"/>
          <p:cNvSpPr>
            <a:spLocks noGrp="1"/>
          </p:cNvSpPr>
          <p:nvPr>
            <p:ph idx="1"/>
          </p:nvPr>
        </p:nvSpPr>
        <p:spPr/>
        <p:txBody>
          <a:bodyPr>
            <a:normAutofit/>
          </a:bodyPr>
          <a:lstStyle/>
          <a:p>
            <a:pPr lvl="0"/>
            <a:r>
              <a:rPr lang="es-ES_tradnl" dirty="0"/>
              <a:t>¿Qué tipo de personas y ministerios entallan ese </a:t>
            </a:r>
            <a:r>
              <a:rPr lang="es-ES_tradnl" dirty="0" smtClean="0"/>
              <a:t>ministerio </a:t>
            </a:r>
            <a:r>
              <a:rPr lang="es-ES_tradnl" dirty="0"/>
              <a:t>ideal?  </a:t>
            </a:r>
            <a:endParaRPr lang="en-US" dirty="0"/>
          </a:p>
          <a:p>
            <a:pPr lvl="0"/>
            <a:r>
              <a:rPr lang="es-ES_tradnl" dirty="0"/>
              <a:t>Por ejemplo, ¿Habrá una iglesia grande o muchas iglesias pequeñas esparcidas por las villas?  </a:t>
            </a:r>
            <a:endParaRPr lang="en-US" dirty="0"/>
          </a:p>
          <a:p>
            <a:r>
              <a:rPr lang="es-ES_tradnl" dirty="0"/>
              <a:t>¿Cómo será el carácter, nivel de educación y actividades ministeriales de los miembros?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dirty="0" smtClean="0"/>
              <a:t>14. </a:t>
            </a:r>
            <a:r>
              <a:rPr lang="es-ES_tradnl" b="1" dirty="0"/>
              <a:t>Repaso de las Tareas del Líder</a:t>
            </a:r>
            <a:endParaRPr lang="es-ES_tradnl" dirty="0"/>
          </a:p>
        </p:txBody>
      </p:sp>
      <p:sp>
        <p:nvSpPr>
          <p:cNvPr id="3" name="Content Placeholder 2"/>
          <p:cNvSpPr>
            <a:spLocks noGrp="1"/>
          </p:cNvSpPr>
          <p:nvPr>
            <p:ph idx="1"/>
          </p:nvPr>
        </p:nvSpPr>
        <p:spPr/>
        <p:txBody>
          <a:bodyPr>
            <a:normAutofit fontScale="92500"/>
          </a:bodyPr>
          <a:lstStyle/>
          <a:p>
            <a:pPr>
              <a:buNone/>
            </a:pPr>
            <a:r>
              <a:rPr lang="es-ES_tradnl" dirty="0"/>
              <a:t>* Comunicar la </a:t>
            </a:r>
            <a:r>
              <a:rPr lang="es-ES_tradnl" b="1" u="sng" dirty="0">
                <a:solidFill>
                  <a:srgbClr val="FF0000"/>
                </a:solidFill>
              </a:rPr>
              <a:t>VISIÓN</a:t>
            </a:r>
            <a:r>
              <a:rPr lang="es-ES_tradnl" dirty="0"/>
              <a:t> y las metas junto con los valores </a:t>
            </a:r>
            <a:r>
              <a:rPr lang="es-ES_tradnl" dirty="0" smtClean="0"/>
              <a:t>principales</a:t>
            </a:r>
            <a:endParaRPr lang="en-US" dirty="0"/>
          </a:p>
          <a:p>
            <a:pPr>
              <a:buNone/>
            </a:pPr>
            <a:r>
              <a:rPr lang="es-ES_tradnl" dirty="0"/>
              <a:t>* Poner el </a:t>
            </a:r>
            <a:r>
              <a:rPr lang="es-ES_tradnl" b="1" u="sng" dirty="0" smtClean="0">
                <a:solidFill>
                  <a:srgbClr val="FF0000"/>
                </a:solidFill>
              </a:rPr>
              <a:t>EJEMPLO</a:t>
            </a:r>
            <a:endParaRPr lang="en-US" dirty="0">
              <a:solidFill>
                <a:srgbClr val="FF0000"/>
              </a:solidFill>
            </a:endParaRPr>
          </a:p>
          <a:p>
            <a:pPr>
              <a:buNone/>
            </a:pPr>
            <a:r>
              <a:rPr lang="es-ES_tradnl" dirty="0"/>
              <a:t>* </a:t>
            </a:r>
            <a:r>
              <a:rPr lang="es-ES_tradnl" b="1" u="sng" dirty="0">
                <a:solidFill>
                  <a:srgbClr val="FF0000"/>
                </a:solidFill>
              </a:rPr>
              <a:t>INFLUIR</a:t>
            </a:r>
            <a:r>
              <a:rPr lang="es-ES_tradnl" dirty="0"/>
              <a:t> e inspirar para trabajar juntos para lograr las metas y realizar la </a:t>
            </a:r>
            <a:r>
              <a:rPr lang="es-ES_tradnl" dirty="0" err="1" smtClean="0"/>
              <a:t>vision</a:t>
            </a:r>
            <a:endParaRPr lang="en-US" dirty="0"/>
          </a:p>
          <a:p>
            <a:pPr>
              <a:buNone/>
            </a:pPr>
            <a:r>
              <a:rPr lang="es-ES_tradnl" dirty="0"/>
              <a:t>* </a:t>
            </a:r>
            <a:r>
              <a:rPr lang="es-ES_tradnl" b="1" dirty="0"/>
              <a:t>ORGANIZACIÓN</a:t>
            </a:r>
            <a:r>
              <a:rPr lang="es-ES_tradnl" dirty="0"/>
              <a:t> y </a:t>
            </a:r>
            <a:r>
              <a:rPr lang="es-ES_tradnl" b="1" u="sng" dirty="0" smtClean="0">
                <a:solidFill>
                  <a:srgbClr val="FF0000"/>
                </a:solidFill>
              </a:rPr>
              <a:t>ENTRENAMIENTO</a:t>
            </a:r>
            <a:endParaRPr lang="en-US" dirty="0">
              <a:solidFill>
                <a:srgbClr val="FF0000"/>
              </a:solidFill>
            </a:endParaRPr>
          </a:p>
          <a:p>
            <a:pPr>
              <a:buNone/>
            </a:pPr>
            <a:r>
              <a:rPr lang="es-ES_tradnl" dirty="0"/>
              <a:t>* </a:t>
            </a:r>
            <a:r>
              <a:rPr lang="es-ES_tradnl" b="1" u="sng" dirty="0">
                <a:solidFill>
                  <a:srgbClr val="FF0000"/>
                </a:solidFill>
              </a:rPr>
              <a:t>ANIMO</a:t>
            </a:r>
            <a:r>
              <a:rPr lang="es-ES_tradnl" dirty="0"/>
              <a:t> y reprensión, </a:t>
            </a:r>
            <a:r>
              <a:rPr lang="es-ES_tradnl" dirty="0" smtClean="0"/>
              <a:t>disciplina</a:t>
            </a:r>
            <a:endParaRPr lang="en-US" dirty="0"/>
          </a:p>
          <a:p>
            <a:pPr>
              <a:buNone/>
            </a:pPr>
            <a:r>
              <a:rPr lang="es-ES_tradnl" dirty="0"/>
              <a:t>*  Proveer </a:t>
            </a:r>
            <a:r>
              <a:rPr lang="es-ES_tradnl" b="1" u="sng" dirty="0">
                <a:solidFill>
                  <a:srgbClr val="FF0000"/>
                </a:solidFill>
              </a:rPr>
              <a:t>RECURSOS</a:t>
            </a:r>
            <a:r>
              <a:rPr lang="es-ES_tradnl" dirty="0"/>
              <a:t> para cumplir las </a:t>
            </a:r>
            <a:r>
              <a:rPr lang="es-ES_tradnl" dirty="0" smtClean="0"/>
              <a:t>tareas</a:t>
            </a:r>
            <a:endParaRPr lang="en-US" dirty="0"/>
          </a:p>
          <a:p>
            <a:pPr>
              <a:buNone/>
            </a:pPr>
            <a:r>
              <a:rPr lang="es-ES_tradnl" dirty="0"/>
              <a:t>*  “</a:t>
            </a:r>
            <a:r>
              <a:rPr lang="es-ES_tradnl" b="1" dirty="0" err="1"/>
              <a:t>Mentorear</a:t>
            </a:r>
            <a:r>
              <a:rPr lang="es-ES_tradnl" dirty="0"/>
              <a:t>” </a:t>
            </a:r>
            <a:endParaRPr lang="en-US" dirty="0"/>
          </a:p>
          <a:p>
            <a:pPr>
              <a:buNone/>
            </a:pPr>
            <a:r>
              <a:rPr lang="es-ES_tradnl" dirty="0"/>
              <a:t>*  Manejar </a:t>
            </a:r>
            <a:r>
              <a:rPr lang="es-ES_tradnl" b="1" u="sng" dirty="0">
                <a:solidFill>
                  <a:srgbClr val="FF0000"/>
                </a:solidFill>
              </a:rPr>
              <a:t>CONFLICTOS</a:t>
            </a:r>
            <a:r>
              <a:rPr lang="es-ES_tradnl" b="1" dirty="0"/>
              <a:t> </a:t>
            </a:r>
            <a:r>
              <a:rPr lang="es-ES_tradnl" b="1" i="1" dirty="0"/>
              <a:t>(Sólo el Espíritu puede darle sabiduría al momento-Sant.1:5)</a:t>
            </a:r>
            <a:endParaRPr lang="en-US" dirty="0"/>
          </a:p>
          <a:p>
            <a:endParaRPr lang="es-ES_trad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ox(i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ox(in)">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s-MX" b="1" dirty="0" err="1" smtClean="0"/>
              <a:t>rESOLVIENDO</a:t>
            </a:r>
            <a:r>
              <a:rPr lang="es-MX" b="1" dirty="0" smtClean="0"/>
              <a:t> </a:t>
            </a:r>
            <a:r>
              <a:rPr lang="es-MX" b="1" dirty="0" smtClean="0"/>
              <a:t>PROBLEMAS</a:t>
            </a:r>
            <a:endParaRPr lang="en-US" b="1" dirty="0"/>
          </a:p>
        </p:txBody>
      </p:sp>
      <p:sp>
        <p:nvSpPr>
          <p:cNvPr id="5" name="Subtitle 4"/>
          <p:cNvSpPr>
            <a:spLocks noGrp="1"/>
          </p:cNvSpPr>
          <p:nvPr>
            <p:ph type="subTitle" idx="1"/>
          </p:nvPr>
        </p:nvSpPr>
        <p:spPr/>
        <p:txBody>
          <a:bodyPr/>
          <a:lstStyle/>
          <a:p>
            <a:r>
              <a:rPr lang="es-MX" b="1" dirty="0" smtClean="0"/>
              <a:t>Cambiando un “Revés” a una Resolución</a:t>
            </a:r>
            <a:br>
              <a:rPr lang="es-MX" b="1" dirty="0" smtClean="0"/>
            </a:br>
            <a:r>
              <a:rPr lang="es-MX" i="1" dirty="0" smtClean="0"/>
              <a:t>Nehemías 4:1–6;  Filipenses 3:14 </a:t>
            </a:r>
            <a:endParaRPr lang="es-ES_trad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1000" fill="hold"/>
                                        <p:tgtEl>
                                          <p:spTgt spid="5">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48</TotalTime>
  <Words>613</Words>
  <Application>Microsoft Office PowerPoint</Application>
  <PresentationFormat>On-screen Show (4:3)</PresentationFormat>
  <Paragraphs>75</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Opulent</vt:lpstr>
      <vt:lpstr>La Visión del Líder para la obra</vt:lpstr>
      <vt:lpstr>PowerPoint Presentation</vt:lpstr>
      <vt:lpstr>“Fuentes” del origen de una “visión”</vt:lpstr>
      <vt:lpstr>METAS MALAS</vt:lpstr>
      <vt:lpstr>METAS BUENAS y Dignas</vt:lpstr>
      <vt:lpstr>Comunicando la visión: Tres tipos de Historias</vt:lpstr>
      <vt:lpstr>Describe en un párrafo lo que usted imagina (visualiza) como su iglesia “ideal”.  </vt:lpstr>
      <vt:lpstr>14. Repaso de las Tareas del Líder</vt:lpstr>
      <vt:lpstr>rESOLVIENDO PROBLEMAS</vt:lpstr>
      <vt:lpstr>Un problema</vt:lpstr>
      <vt:lpstr>Para pensar</vt:lpstr>
      <vt:lpstr>3 Diferencias importantes para entender</vt:lpstr>
      <vt:lpstr>REPASO: Pensar en Distinciones entre Líderes y otros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13-14.  La Visión del Líder para la obra</dc:title>
  <dc:creator>Pastor's Laptop</dc:creator>
  <cp:lastModifiedBy>Iglesia Biblica Bautista Ant</cp:lastModifiedBy>
  <cp:revision>9</cp:revision>
  <dcterms:created xsi:type="dcterms:W3CDTF">2010-01-13T08:05:19Z</dcterms:created>
  <dcterms:modified xsi:type="dcterms:W3CDTF">2011-02-24T00:02:40Z</dcterms:modified>
</cp:coreProperties>
</file>